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C78"/>
    <a:srgbClr val="FFFFFF"/>
    <a:srgbClr val="4343D5"/>
    <a:srgbClr val="29B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DCCC1-754D-4FDE-BCDE-CBC56A85E396}" v="89" dt="2022-07-01T07:18:5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Кукушкина" userId="5700bc53c15f5e29" providerId="LiveId" clId="{118DCCC1-754D-4FDE-BCDE-CBC56A85E396}"/>
    <pc:docChg chg="undo custSel addSld delSld modSld sldOrd">
      <pc:chgData name="Наталья Кукушкина" userId="5700bc53c15f5e29" providerId="LiveId" clId="{118DCCC1-754D-4FDE-BCDE-CBC56A85E396}" dt="2022-07-01T07:19:56.118" v="1081" actId="14100"/>
      <pc:docMkLst>
        <pc:docMk/>
      </pc:docMkLst>
      <pc:sldChg chg="addSp delSp modSp mod">
        <pc:chgData name="Наталья Кукушкина" userId="5700bc53c15f5e29" providerId="LiveId" clId="{118DCCC1-754D-4FDE-BCDE-CBC56A85E396}" dt="2022-06-28T12:08:39.710" v="599" actId="478"/>
        <pc:sldMkLst>
          <pc:docMk/>
          <pc:sldMk cId="3566110569" sldId="257"/>
        </pc:sldMkLst>
        <pc:spChg chg="mod">
          <ac:chgData name="Наталья Кукушкина" userId="5700bc53c15f5e29" providerId="LiveId" clId="{118DCCC1-754D-4FDE-BCDE-CBC56A85E396}" dt="2022-06-28T12:08:22.751" v="596" actId="2711"/>
          <ac:spMkLst>
            <pc:docMk/>
            <pc:sldMk cId="3566110569" sldId="257"/>
            <ac:spMk id="3" creationId="{F259F560-B732-29D9-97E2-3BE4BEBCBC67}"/>
          </ac:spMkLst>
        </pc:spChg>
        <pc:spChg chg="mod">
          <ac:chgData name="Наталья Кукушкина" userId="5700bc53c15f5e29" providerId="LiveId" clId="{118DCCC1-754D-4FDE-BCDE-CBC56A85E396}" dt="2022-06-28T12:08:36.363" v="598" actId="1076"/>
          <ac:spMkLst>
            <pc:docMk/>
            <pc:sldMk cId="3566110569" sldId="257"/>
            <ac:spMk id="5" creationId="{7D7C0E58-787E-4A67-DBF5-90EF8183ED34}"/>
          </ac:spMkLst>
        </pc:spChg>
        <pc:spChg chg="del">
          <ac:chgData name="Наталья Кукушкина" userId="5700bc53c15f5e29" providerId="LiveId" clId="{118DCCC1-754D-4FDE-BCDE-CBC56A85E396}" dt="2022-06-28T12:08:39.710" v="599" actId="478"/>
          <ac:spMkLst>
            <pc:docMk/>
            <pc:sldMk cId="3566110569" sldId="257"/>
            <ac:spMk id="6" creationId="{013744F5-580F-D9E7-015C-53827DB74A67}"/>
          </ac:spMkLst>
        </pc:spChg>
        <pc:picChg chg="add mod">
          <ac:chgData name="Наталья Кукушкина" userId="5700bc53c15f5e29" providerId="LiveId" clId="{118DCCC1-754D-4FDE-BCDE-CBC56A85E396}" dt="2022-06-23T09:52:17.366" v="192" actId="1076"/>
          <ac:picMkLst>
            <pc:docMk/>
            <pc:sldMk cId="3566110569" sldId="257"/>
            <ac:picMk id="8" creationId="{E27D84BC-D2C5-585E-4FBF-91D5F5F37D04}"/>
          </ac:picMkLst>
        </pc:picChg>
        <pc:picChg chg="add mod">
          <ac:chgData name="Наталья Кукушкина" userId="5700bc53c15f5e29" providerId="LiveId" clId="{118DCCC1-754D-4FDE-BCDE-CBC56A85E396}" dt="2022-06-23T09:53:04.965" v="201" actId="1076"/>
          <ac:picMkLst>
            <pc:docMk/>
            <pc:sldMk cId="3566110569" sldId="257"/>
            <ac:picMk id="9" creationId="{2512C831-7D21-154D-9CEF-3A1163BC75EA}"/>
          </ac:picMkLst>
        </pc:picChg>
        <pc:picChg chg="mod">
          <ac:chgData name="Наталья Кукушкина" userId="5700bc53c15f5e29" providerId="LiveId" clId="{118DCCC1-754D-4FDE-BCDE-CBC56A85E396}" dt="2022-06-23T09:52:18.663" v="193" actId="1076"/>
          <ac:picMkLst>
            <pc:docMk/>
            <pc:sldMk cId="3566110569" sldId="257"/>
            <ac:picMk id="1026" creationId="{803B774E-21CA-EA08-0488-67DD2C09405B}"/>
          </ac:picMkLst>
        </pc:picChg>
      </pc:sldChg>
      <pc:sldChg chg="addSp delSp modSp mod">
        <pc:chgData name="Наталья Кукушкина" userId="5700bc53c15f5e29" providerId="LiveId" clId="{118DCCC1-754D-4FDE-BCDE-CBC56A85E396}" dt="2022-06-28T12:23:16.877" v="786" actId="1076"/>
        <pc:sldMkLst>
          <pc:docMk/>
          <pc:sldMk cId="60184548" sldId="258"/>
        </pc:sldMkLst>
        <pc:spChg chg="add mod">
          <ac:chgData name="Наталья Кукушкина" userId="5700bc53c15f5e29" providerId="LiveId" clId="{118DCCC1-754D-4FDE-BCDE-CBC56A85E396}" dt="2022-06-28T12:18:41.131" v="688" actId="14100"/>
          <ac:spMkLst>
            <pc:docMk/>
            <pc:sldMk cId="60184548" sldId="258"/>
            <ac:spMk id="8" creationId="{23610777-02E9-A3E8-94A3-4A0507B15C79}"/>
          </ac:spMkLst>
        </pc:spChg>
        <pc:spChg chg="add mod">
          <ac:chgData name="Наталья Кукушкина" userId="5700bc53c15f5e29" providerId="LiveId" clId="{118DCCC1-754D-4FDE-BCDE-CBC56A85E396}" dt="2022-06-28T12:22:25.419" v="782" actId="1076"/>
          <ac:spMkLst>
            <pc:docMk/>
            <pc:sldMk cId="60184548" sldId="258"/>
            <ac:spMk id="10" creationId="{CF94F55E-00AE-93A0-122F-B1C40578DB40}"/>
          </ac:spMkLst>
        </pc:spChg>
        <pc:spChg chg="del mod">
          <ac:chgData name="Наталья Кукушкина" userId="5700bc53c15f5e29" providerId="LiveId" clId="{118DCCC1-754D-4FDE-BCDE-CBC56A85E396}" dt="2022-06-28T12:17:49.148" v="676" actId="478"/>
          <ac:spMkLst>
            <pc:docMk/>
            <pc:sldMk cId="60184548" sldId="258"/>
            <ac:spMk id="15" creationId="{958D51AB-FC9E-E12F-65D5-7A0732CE489E}"/>
          </ac:spMkLst>
        </pc:spChg>
        <pc:spChg chg="del mod">
          <ac:chgData name="Наталья Кукушкина" userId="5700bc53c15f5e29" providerId="LiveId" clId="{118DCCC1-754D-4FDE-BCDE-CBC56A85E396}" dt="2022-06-28T12:17:51.976" v="677" actId="478"/>
          <ac:spMkLst>
            <pc:docMk/>
            <pc:sldMk cId="60184548" sldId="258"/>
            <ac:spMk id="16" creationId="{A8561DF9-9EB8-70AD-7246-562A1BB62715}"/>
          </ac:spMkLst>
        </pc:spChg>
        <pc:spChg chg="mod">
          <ac:chgData name="Наталья Кукушкина" userId="5700bc53c15f5e29" providerId="LiveId" clId="{118DCCC1-754D-4FDE-BCDE-CBC56A85E396}" dt="2022-06-28T12:19:38.086" v="717" actId="1076"/>
          <ac:spMkLst>
            <pc:docMk/>
            <pc:sldMk cId="60184548" sldId="258"/>
            <ac:spMk id="18" creationId="{6FF246A8-24A6-EACF-437C-60C6A150F887}"/>
          </ac:spMkLst>
        </pc:spChg>
        <pc:spChg chg="add del mod ord">
          <ac:chgData name="Наталья Кукушкина" userId="5700bc53c15f5e29" providerId="LiveId" clId="{118DCCC1-754D-4FDE-BCDE-CBC56A85E396}" dt="2022-06-28T12:21:39.620" v="774" actId="478"/>
          <ac:spMkLst>
            <pc:docMk/>
            <pc:sldMk cId="60184548" sldId="258"/>
            <ac:spMk id="19" creationId="{234016A4-23E6-1578-5DBE-E009D6785BA5}"/>
          </ac:spMkLst>
        </pc:spChg>
        <pc:spChg chg="mod">
          <ac:chgData name="Наталья Кукушкина" userId="5700bc53c15f5e29" providerId="LiveId" clId="{118DCCC1-754D-4FDE-BCDE-CBC56A85E396}" dt="2022-06-28T12:20:29.918" v="758" actId="1076"/>
          <ac:spMkLst>
            <pc:docMk/>
            <pc:sldMk cId="60184548" sldId="258"/>
            <ac:spMk id="20" creationId="{DB57D712-64C6-53AC-BC4B-06B4DB245DB8}"/>
          </ac:spMkLst>
        </pc:spChg>
        <pc:spChg chg="mod">
          <ac:chgData name="Наталья Кукушкина" userId="5700bc53c15f5e29" providerId="LiveId" clId="{118DCCC1-754D-4FDE-BCDE-CBC56A85E396}" dt="2022-06-28T12:20:27.402" v="757" actId="1076"/>
          <ac:spMkLst>
            <pc:docMk/>
            <pc:sldMk cId="60184548" sldId="258"/>
            <ac:spMk id="21" creationId="{671DB9BE-8614-E1EB-D7E9-CDF821909FD8}"/>
          </ac:spMkLst>
        </pc:spChg>
        <pc:spChg chg="add mod">
          <ac:chgData name="Наталья Кукушкина" userId="5700bc53c15f5e29" providerId="LiveId" clId="{118DCCC1-754D-4FDE-BCDE-CBC56A85E396}" dt="2022-06-28T12:20:54.534" v="764" actId="1076"/>
          <ac:spMkLst>
            <pc:docMk/>
            <pc:sldMk cId="60184548" sldId="258"/>
            <ac:spMk id="22" creationId="{46A9002A-BB73-F826-B1A7-8EE47D50CC8C}"/>
          </ac:spMkLst>
        </pc:spChg>
        <pc:spChg chg="add mod">
          <ac:chgData name="Наталья Кукушкина" userId="5700bc53c15f5e29" providerId="LiveId" clId="{118DCCC1-754D-4FDE-BCDE-CBC56A85E396}" dt="2022-06-28T12:21:54.568" v="778" actId="1076"/>
          <ac:spMkLst>
            <pc:docMk/>
            <pc:sldMk cId="60184548" sldId="258"/>
            <ac:spMk id="23" creationId="{8A1CC7A4-7E39-9098-F194-9082E8DC3CFC}"/>
          </ac:spMkLst>
        </pc:spChg>
        <pc:grpChg chg="add mod">
          <ac:chgData name="Наталья Кукушкина" userId="5700bc53c15f5e29" providerId="LiveId" clId="{118DCCC1-754D-4FDE-BCDE-CBC56A85E396}" dt="2022-06-28T12:18:52.859" v="690" actId="1076"/>
          <ac:grpSpMkLst>
            <pc:docMk/>
            <pc:sldMk cId="60184548" sldId="258"/>
            <ac:grpSpMk id="11" creationId="{51373C1F-3797-58DB-BE6D-164410456D1A}"/>
          </ac:grpSpMkLst>
        </pc:grpChg>
        <pc:picChg chg="add mod">
          <ac:chgData name="Наталья Кукушкина" userId="5700bc53c15f5e29" providerId="LiveId" clId="{118DCCC1-754D-4FDE-BCDE-CBC56A85E396}" dt="2022-06-28T12:22:19.838" v="781" actId="1076"/>
          <ac:picMkLst>
            <pc:docMk/>
            <pc:sldMk cId="60184548" sldId="258"/>
            <ac:picMk id="2" creationId="{2BFEEE2B-966B-8838-96D4-BD64C16B0FB1}"/>
          </ac:picMkLst>
        </pc:picChg>
        <pc:picChg chg="add del mod">
          <ac:chgData name="Наталья Кукушкина" userId="5700bc53c15f5e29" providerId="LiveId" clId="{118DCCC1-754D-4FDE-BCDE-CBC56A85E396}" dt="2022-06-28T12:10:45.271" v="615" actId="478"/>
          <ac:picMkLst>
            <pc:docMk/>
            <pc:sldMk cId="60184548" sldId="258"/>
            <ac:picMk id="7" creationId="{D7600FD4-6C63-C98A-4CED-2F3E96AE4E63}"/>
          </ac:picMkLst>
        </pc:picChg>
        <pc:picChg chg="del mod">
          <ac:chgData name="Наталья Кукушкина" userId="5700bc53c15f5e29" providerId="LiveId" clId="{118DCCC1-754D-4FDE-BCDE-CBC56A85E396}" dt="2022-06-28T12:17:46.521" v="675" actId="478"/>
          <ac:picMkLst>
            <pc:docMk/>
            <pc:sldMk cId="60184548" sldId="258"/>
            <ac:picMk id="12" creationId="{3DC25BAC-4A42-32A7-5860-7E96AD4D0BA3}"/>
          </ac:picMkLst>
        </pc:picChg>
        <pc:picChg chg="del mod">
          <ac:chgData name="Наталья Кукушкина" userId="5700bc53c15f5e29" providerId="LiveId" clId="{118DCCC1-754D-4FDE-BCDE-CBC56A85E396}" dt="2022-06-28T12:17:45.928" v="674" actId="478"/>
          <ac:picMkLst>
            <pc:docMk/>
            <pc:sldMk cId="60184548" sldId="258"/>
            <ac:picMk id="13" creationId="{A758E406-39D5-0217-A315-5BEDE23B1F9A}"/>
          </ac:picMkLst>
        </pc:picChg>
        <pc:picChg chg="del mod">
          <ac:chgData name="Наталья Кукушкина" userId="5700bc53c15f5e29" providerId="LiveId" clId="{118DCCC1-754D-4FDE-BCDE-CBC56A85E396}" dt="2022-06-28T12:17:44.113" v="673" actId="478"/>
          <ac:picMkLst>
            <pc:docMk/>
            <pc:sldMk cId="60184548" sldId="258"/>
            <ac:picMk id="14" creationId="{417B220E-72AE-9256-D102-55A205EAA7F2}"/>
          </ac:picMkLst>
        </pc:picChg>
        <pc:picChg chg="mod">
          <ac:chgData name="Наталья Кукушкина" userId="5700bc53c15f5e29" providerId="LiveId" clId="{118DCCC1-754D-4FDE-BCDE-CBC56A85E396}" dt="2022-06-28T12:18:30.691" v="687" actId="14861"/>
          <ac:picMkLst>
            <pc:docMk/>
            <pc:sldMk cId="60184548" sldId="258"/>
            <ac:picMk id="17" creationId="{0FA9C0C8-E976-BA4F-2C24-D67676377FBF}"/>
          </ac:picMkLst>
        </pc:picChg>
        <pc:picChg chg="add mod">
          <ac:chgData name="Наталья Кукушкина" userId="5700bc53c15f5e29" providerId="LiveId" clId="{118DCCC1-754D-4FDE-BCDE-CBC56A85E396}" dt="2022-06-28T12:22:56.653" v="784" actId="1076"/>
          <ac:picMkLst>
            <pc:docMk/>
            <pc:sldMk cId="60184548" sldId="258"/>
            <ac:picMk id="24" creationId="{A83708FC-0E70-A24E-BBBB-1EC683A65F29}"/>
          </ac:picMkLst>
        </pc:picChg>
        <pc:picChg chg="add mod">
          <ac:chgData name="Наталья Кукушкина" userId="5700bc53c15f5e29" providerId="LiveId" clId="{118DCCC1-754D-4FDE-BCDE-CBC56A85E396}" dt="2022-06-28T12:23:16.877" v="786" actId="1076"/>
          <ac:picMkLst>
            <pc:docMk/>
            <pc:sldMk cId="60184548" sldId="258"/>
            <ac:picMk id="25" creationId="{31CC4D47-B5C7-8956-29C0-4C88DCC31668}"/>
          </ac:picMkLst>
        </pc:picChg>
      </pc:sldChg>
      <pc:sldChg chg="addSp delSp modSp mod">
        <pc:chgData name="Наталья Кукушкина" userId="5700bc53c15f5e29" providerId="LiveId" clId="{118DCCC1-754D-4FDE-BCDE-CBC56A85E396}" dt="2022-06-28T12:29:09.250" v="942" actId="20577"/>
        <pc:sldMkLst>
          <pc:docMk/>
          <pc:sldMk cId="334577850" sldId="259"/>
        </pc:sldMkLst>
        <pc:spChg chg="mod">
          <ac:chgData name="Наталья Кукушкина" userId="5700bc53c15f5e29" providerId="LiveId" clId="{118DCCC1-754D-4FDE-BCDE-CBC56A85E396}" dt="2022-06-28T11:13:36.669" v="562" actId="1076"/>
          <ac:spMkLst>
            <pc:docMk/>
            <pc:sldMk cId="334577850" sldId="259"/>
            <ac:spMk id="7" creationId="{4C879676-4738-E8B0-034C-DD4D9E943BB8}"/>
          </ac:spMkLst>
        </pc:spChg>
        <pc:spChg chg="mod">
          <ac:chgData name="Наталья Кукушкина" userId="5700bc53c15f5e29" providerId="LiveId" clId="{118DCCC1-754D-4FDE-BCDE-CBC56A85E396}" dt="2022-06-28T12:29:03.621" v="936" actId="20577"/>
          <ac:spMkLst>
            <pc:docMk/>
            <pc:sldMk cId="334577850" sldId="259"/>
            <ac:spMk id="10" creationId="{92A167F8-A68A-C5FF-E387-5B3DA22FF143}"/>
          </ac:spMkLst>
        </pc:spChg>
        <pc:spChg chg="mod">
          <ac:chgData name="Наталья Кукушкина" userId="5700bc53c15f5e29" providerId="LiveId" clId="{118DCCC1-754D-4FDE-BCDE-CBC56A85E396}" dt="2022-06-28T12:29:05.966" v="939" actId="20577"/>
          <ac:spMkLst>
            <pc:docMk/>
            <pc:sldMk cId="334577850" sldId="259"/>
            <ac:spMk id="11" creationId="{09B21337-93BE-F0F1-AD3E-DA07AAC316F4}"/>
          </ac:spMkLst>
        </pc:spChg>
        <pc:spChg chg="mod">
          <ac:chgData name="Наталья Кукушкина" userId="5700bc53c15f5e29" providerId="LiveId" clId="{118DCCC1-754D-4FDE-BCDE-CBC56A85E396}" dt="2022-06-28T12:27:22.747" v="867" actId="20577"/>
          <ac:spMkLst>
            <pc:docMk/>
            <pc:sldMk cId="334577850" sldId="259"/>
            <ac:spMk id="14" creationId="{FA2503A0-CCFA-1362-CE38-650A0CA63EF1}"/>
          </ac:spMkLst>
        </pc:spChg>
        <pc:spChg chg="mod">
          <ac:chgData name="Наталья Кукушкина" userId="5700bc53c15f5e29" providerId="LiveId" clId="{118DCCC1-754D-4FDE-BCDE-CBC56A85E396}" dt="2022-06-28T12:29:09.250" v="942" actId="20577"/>
          <ac:spMkLst>
            <pc:docMk/>
            <pc:sldMk cId="334577850" sldId="259"/>
            <ac:spMk id="15" creationId="{1DCF07B8-2360-D55E-2BE6-E650CDCC320E}"/>
          </ac:spMkLst>
        </pc:spChg>
        <pc:spChg chg="add del mod">
          <ac:chgData name="Наталья Кукушкина" userId="5700bc53c15f5e29" providerId="LiveId" clId="{118DCCC1-754D-4FDE-BCDE-CBC56A85E396}" dt="2022-06-23T09:17:25.110" v="6"/>
          <ac:spMkLst>
            <pc:docMk/>
            <pc:sldMk cId="334577850" sldId="259"/>
            <ac:spMk id="19" creationId="{9ED571AE-A894-06BF-4874-C3449998A7C3}"/>
          </ac:spMkLst>
        </pc:spChg>
        <pc:spChg chg="add mod">
          <ac:chgData name="Наталья Кукушкина" userId="5700bc53c15f5e29" providerId="LiveId" clId="{118DCCC1-754D-4FDE-BCDE-CBC56A85E396}" dt="2022-06-28T11:13:17.754" v="550" actId="20577"/>
          <ac:spMkLst>
            <pc:docMk/>
            <pc:sldMk cId="334577850" sldId="259"/>
            <ac:spMk id="20" creationId="{CF12FC79-0710-2AC9-9A9A-3B7E5407FFA5}"/>
          </ac:spMkLst>
        </pc:spChg>
        <pc:spChg chg="add mod">
          <ac:chgData name="Наталья Кукушкина" userId="5700bc53c15f5e29" providerId="LiveId" clId="{118DCCC1-754D-4FDE-BCDE-CBC56A85E396}" dt="2022-06-28T11:13:42.111" v="563" actId="1076"/>
          <ac:spMkLst>
            <pc:docMk/>
            <pc:sldMk cId="334577850" sldId="259"/>
            <ac:spMk id="21" creationId="{6DE99C7C-A36C-E3E1-BEED-8CBF2323E822}"/>
          </ac:spMkLst>
        </pc:spChg>
        <pc:spChg chg="add mod">
          <ac:chgData name="Наталья Кукушкина" userId="5700bc53c15f5e29" providerId="LiveId" clId="{118DCCC1-754D-4FDE-BCDE-CBC56A85E396}" dt="2022-06-28T11:13:21.285" v="553" actId="20577"/>
          <ac:spMkLst>
            <pc:docMk/>
            <pc:sldMk cId="334577850" sldId="259"/>
            <ac:spMk id="22" creationId="{FDF281E5-BD31-327E-78EA-AAA92F1C9A56}"/>
          </ac:spMkLst>
        </pc:spChg>
        <pc:spChg chg="add mod">
          <ac:chgData name="Наталья Кукушкина" userId="5700bc53c15f5e29" providerId="LiveId" clId="{118DCCC1-754D-4FDE-BCDE-CBC56A85E396}" dt="2022-06-28T11:13:34.745" v="561" actId="1076"/>
          <ac:spMkLst>
            <pc:docMk/>
            <pc:sldMk cId="334577850" sldId="259"/>
            <ac:spMk id="23" creationId="{E5BED168-D777-CF87-1F20-7C9E68BEBF6E}"/>
          </ac:spMkLst>
        </pc:spChg>
        <pc:graphicFrameChg chg="mod">
          <ac:chgData name="Наталья Кукушкина" userId="5700bc53c15f5e29" providerId="LiveId" clId="{118DCCC1-754D-4FDE-BCDE-CBC56A85E396}" dt="2022-06-23T09:54:42.546" v="218" actId="1036"/>
          <ac:graphicFrameMkLst>
            <pc:docMk/>
            <pc:sldMk cId="334577850" sldId="259"/>
            <ac:graphicFrameMk id="4" creationId="{EAFD4B89-AABF-531A-0245-F05086D1CCE3}"/>
          </ac:graphicFrameMkLst>
        </pc:graphicFrameChg>
        <pc:graphicFrameChg chg="mod">
          <ac:chgData name="Наталья Кукушкина" userId="5700bc53c15f5e29" providerId="LiveId" clId="{118DCCC1-754D-4FDE-BCDE-CBC56A85E396}" dt="2022-06-28T11:13:46.328" v="564" actId="1076"/>
          <ac:graphicFrameMkLst>
            <pc:docMk/>
            <pc:sldMk cId="334577850" sldId="259"/>
            <ac:graphicFrameMk id="5" creationId="{98B4C2C6-637F-FD43-86CD-43AA8ED84B27}"/>
          </ac:graphicFrameMkLst>
        </pc:graphicFrameChg>
        <pc:graphicFrameChg chg="mod">
          <ac:chgData name="Наталья Кукушкина" userId="5700bc53c15f5e29" providerId="LiveId" clId="{118DCCC1-754D-4FDE-BCDE-CBC56A85E396}" dt="2022-06-23T09:54:08.762" v="210" actId="1076"/>
          <ac:graphicFrameMkLst>
            <pc:docMk/>
            <pc:sldMk cId="334577850" sldId="259"/>
            <ac:graphicFrameMk id="6" creationId="{1F568AD9-702A-903F-7393-86F55968EDB8}"/>
          </ac:graphicFrameMkLst>
        </pc:graphicFrameChg>
        <pc:cxnChg chg="add mod">
          <ac:chgData name="Наталья Кукушкина" userId="5700bc53c15f5e29" providerId="LiveId" clId="{118DCCC1-754D-4FDE-BCDE-CBC56A85E396}" dt="2022-06-23T09:54:37.039" v="215" actId="1582"/>
          <ac:cxnSpMkLst>
            <pc:docMk/>
            <pc:sldMk cId="334577850" sldId="259"/>
            <ac:cxnSpMk id="12" creationId="{EEFEAB8E-EB05-1AD0-6CBB-C8FA976C4A82}"/>
          </ac:cxnSpMkLst>
        </pc:cxnChg>
      </pc:sldChg>
      <pc:sldChg chg="addSp delSp modSp mod">
        <pc:chgData name="Наталья Кукушкина" userId="5700bc53c15f5e29" providerId="LiveId" clId="{118DCCC1-754D-4FDE-BCDE-CBC56A85E396}" dt="2022-06-28T12:09:08.861" v="607" actId="1076"/>
        <pc:sldMkLst>
          <pc:docMk/>
          <pc:sldMk cId="2647913497" sldId="260"/>
        </pc:sldMkLst>
        <pc:spChg chg="del">
          <ac:chgData name="Наталья Кукушкина" userId="5700bc53c15f5e29" providerId="LiveId" clId="{118DCCC1-754D-4FDE-BCDE-CBC56A85E396}" dt="2022-06-23T09:17:02.298" v="0" actId="478"/>
          <ac:spMkLst>
            <pc:docMk/>
            <pc:sldMk cId="2647913497" sldId="260"/>
            <ac:spMk id="2" creationId="{E7F9274E-D584-A062-6354-986BDC838C6A}"/>
          </ac:spMkLst>
        </pc:spChg>
        <pc:spChg chg="add mod">
          <ac:chgData name="Наталья Кукушкина" userId="5700bc53c15f5e29" providerId="LiveId" clId="{118DCCC1-754D-4FDE-BCDE-CBC56A85E396}" dt="2022-06-23T09:17:27.956" v="7"/>
          <ac:spMkLst>
            <pc:docMk/>
            <pc:sldMk cId="2647913497" sldId="260"/>
            <ac:spMk id="3" creationId="{56321B4C-7DEB-1B6B-A22B-BAE28548A956}"/>
          </ac:spMkLst>
        </pc:spChg>
        <pc:spChg chg="add mod">
          <ac:chgData name="Наталья Кукушкина" userId="5700bc53c15f5e29" providerId="LiveId" clId="{118DCCC1-754D-4FDE-BCDE-CBC56A85E396}" dt="2022-06-23T09:17:42.866" v="10"/>
          <ac:spMkLst>
            <pc:docMk/>
            <pc:sldMk cId="2647913497" sldId="260"/>
            <ac:spMk id="4" creationId="{BE74C11C-42AE-E919-91A5-20D6ADB97BA1}"/>
          </ac:spMkLst>
        </pc:spChg>
        <pc:spChg chg="add mod">
          <ac:chgData name="Наталья Кукушкина" userId="5700bc53c15f5e29" providerId="LiveId" clId="{118DCCC1-754D-4FDE-BCDE-CBC56A85E396}" dt="2022-06-23T09:18:11.237" v="13"/>
          <ac:spMkLst>
            <pc:docMk/>
            <pc:sldMk cId="2647913497" sldId="260"/>
            <ac:spMk id="5" creationId="{1676459F-4BEA-B1AE-5163-0A71AEE8459B}"/>
          </ac:spMkLst>
        </pc:spChg>
        <pc:spChg chg="add mod">
          <ac:chgData name="Наталья Кукушкина" userId="5700bc53c15f5e29" providerId="LiveId" clId="{118DCCC1-754D-4FDE-BCDE-CBC56A85E396}" dt="2022-06-23T09:26:39.736" v="86" actId="1076"/>
          <ac:spMkLst>
            <pc:docMk/>
            <pc:sldMk cId="2647913497" sldId="260"/>
            <ac:spMk id="11" creationId="{5CB1578E-BA95-044B-5824-7D330E5644D1}"/>
          </ac:spMkLst>
        </pc:spChg>
        <pc:spChg chg="add mod">
          <ac:chgData name="Наталья Кукушкина" userId="5700bc53c15f5e29" providerId="LiveId" clId="{118DCCC1-754D-4FDE-BCDE-CBC56A85E396}" dt="2022-06-23T09:26:48.803" v="87" actId="1076"/>
          <ac:spMkLst>
            <pc:docMk/>
            <pc:sldMk cId="2647913497" sldId="260"/>
            <ac:spMk id="13" creationId="{0C431B23-1271-7011-A580-DD8369D59DB0}"/>
          </ac:spMkLst>
        </pc:spChg>
        <pc:spChg chg="add mod">
          <ac:chgData name="Наталья Кукушкина" userId="5700bc53c15f5e29" providerId="LiveId" clId="{118DCCC1-754D-4FDE-BCDE-CBC56A85E396}" dt="2022-06-23T09:27:02.879" v="88" actId="1076"/>
          <ac:spMkLst>
            <pc:docMk/>
            <pc:sldMk cId="2647913497" sldId="260"/>
            <ac:spMk id="14" creationId="{28479107-3321-0A64-6E8D-E8468ACB6F2F}"/>
          </ac:spMkLst>
        </pc:spChg>
        <pc:spChg chg="add mod">
          <ac:chgData name="Наталья Кукушкина" userId="5700bc53c15f5e29" providerId="LiveId" clId="{118DCCC1-754D-4FDE-BCDE-CBC56A85E396}" dt="2022-06-28T12:09:08.861" v="607" actId="1076"/>
          <ac:spMkLst>
            <pc:docMk/>
            <pc:sldMk cId="2647913497" sldId="260"/>
            <ac:spMk id="15" creationId="{296D854A-15C1-2E5E-5707-076BD5F216F9}"/>
          </ac:spMkLst>
        </pc:spChg>
        <pc:spChg chg="add del mod">
          <ac:chgData name="Наталья Кукушкина" userId="5700bc53c15f5e29" providerId="LiveId" clId="{118DCCC1-754D-4FDE-BCDE-CBC56A85E396}" dt="2022-06-23T09:29:49.711" v="91"/>
          <ac:spMkLst>
            <pc:docMk/>
            <pc:sldMk cId="2647913497" sldId="260"/>
            <ac:spMk id="15" creationId="{D8594A2A-1BCF-CA39-1F3E-EC3A149EF3F7}"/>
          </ac:spMkLst>
        </pc:spChg>
        <pc:spChg chg="add mod">
          <ac:chgData name="Наталья Кукушкина" userId="5700bc53c15f5e29" providerId="LiveId" clId="{118DCCC1-754D-4FDE-BCDE-CBC56A85E396}" dt="2022-06-27T12:44:55.709" v="414" actId="1076"/>
          <ac:spMkLst>
            <pc:docMk/>
            <pc:sldMk cId="2647913497" sldId="260"/>
            <ac:spMk id="16" creationId="{BAD66F1B-C030-61CC-DA9D-2890ED75F533}"/>
          </ac:spMkLst>
        </pc:spChg>
        <pc:spChg chg="add mod">
          <ac:chgData name="Наталья Кукушкина" userId="5700bc53c15f5e29" providerId="LiveId" clId="{118DCCC1-754D-4FDE-BCDE-CBC56A85E396}" dt="2022-06-23T13:32:53.337" v="314" actId="20577"/>
          <ac:spMkLst>
            <pc:docMk/>
            <pc:sldMk cId="2647913497" sldId="260"/>
            <ac:spMk id="18" creationId="{A1D0A8A9-E1B1-DF3D-25B4-66291E55DA44}"/>
          </ac:spMkLst>
        </pc:spChg>
        <pc:spChg chg="add del mod">
          <ac:chgData name="Наталья Кукушкина" userId="5700bc53c15f5e29" providerId="LiveId" clId="{118DCCC1-754D-4FDE-BCDE-CBC56A85E396}" dt="2022-06-23T10:03:28.466" v="277" actId="478"/>
          <ac:spMkLst>
            <pc:docMk/>
            <pc:sldMk cId="2647913497" sldId="260"/>
            <ac:spMk id="20" creationId="{04E47A95-D9DA-D7DE-6087-0B96DD401B41}"/>
          </ac:spMkLst>
        </pc:spChg>
        <pc:picChg chg="add del mod">
          <ac:chgData name="Наталья Кукушкина" userId="5700bc53c15f5e29" providerId="LiveId" clId="{118DCCC1-754D-4FDE-BCDE-CBC56A85E396}" dt="2022-06-23T13:31:17.688" v="291" actId="478"/>
          <ac:picMkLst>
            <pc:docMk/>
            <pc:sldMk cId="2647913497" sldId="260"/>
            <ac:picMk id="6" creationId="{3C0B84CD-6EFF-6F9E-192C-5B005832EAA0}"/>
          </ac:picMkLst>
        </pc:picChg>
        <pc:picChg chg="add mod">
          <ac:chgData name="Наталья Кукушкина" userId="5700bc53c15f5e29" providerId="LiveId" clId="{118DCCC1-754D-4FDE-BCDE-CBC56A85E396}" dt="2022-06-23T10:04:40.908" v="286" actId="14100"/>
          <ac:picMkLst>
            <pc:docMk/>
            <pc:sldMk cId="2647913497" sldId="260"/>
            <ac:picMk id="7" creationId="{18A0DCCB-03BE-C94C-0084-63AC876D914D}"/>
          </ac:picMkLst>
        </pc:picChg>
        <pc:picChg chg="add mod">
          <ac:chgData name="Наталья Кукушкина" userId="5700bc53c15f5e29" providerId="LiveId" clId="{118DCCC1-754D-4FDE-BCDE-CBC56A85E396}" dt="2022-06-23T10:04:43.692" v="287" actId="14100"/>
          <ac:picMkLst>
            <pc:docMk/>
            <pc:sldMk cId="2647913497" sldId="260"/>
            <ac:picMk id="8" creationId="{A4FA5D46-0095-2C5F-C48A-993F0D27942C}"/>
          </ac:picMkLst>
        </pc:picChg>
        <pc:picChg chg="add mod">
          <ac:chgData name="Наталья Кукушкина" userId="5700bc53c15f5e29" providerId="LiveId" clId="{118DCCC1-754D-4FDE-BCDE-CBC56A85E396}" dt="2022-06-23T10:04:46.536" v="288" actId="14100"/>
          <ac:picMkLst>
            <pc:docMk/>
            <pc:sldMk cId="2647913497" sldId="260"/>
            <ac:picMk id="9" creationId="{015C2B5B-54E4-87A7-919A-80D6BF82480A}"/>
          </ac:picMkLst>
        </pc:picChg>
        <pc:picChg chg="add del mod">
          <ac:chgData name="Наталья Кукушкина" userId="5700bc53c15f5e29" providerId="LiveId" clId="{118DCCC1-754D-4FDE-BCDE-CBC56A85E396}" dt="2022-06-23T09:24:58.097" v="44" actId="478"/>
          <ac:picMkLst>
            <pc:docMk/>
            <pc:sldMk cId="2647913497" sldId="260"/>
            <ac:picMk id="10" creationId="{3D416BAA-C780-77E9-2109-0C97F99BECF7}"/>
          </ac:picMkLst>
        </pc:picChg>
        <pc:picChg chg="add del mod">
          <ac:chgData name="Наталья Кукушкина" userId="5700bc53c15f5e29" providerId="LiveId" clId="{118DCCC1-754D-4FDE-BCDE-CBC56A85E396}" dt="2022-06-23T09:25:49.047" v="60" actId="478"/>
          <ac:picMkLst>
            <pc:docMk/>
            <pc:sldMk cId="2647913497" sldId="260"/>
            <ac:picMk id="12" creationId="{86F26567-F6FA-9403-4865-391CBBE52B12}"/>
          </ac:picMkLst>
        </pc:picChg>
      </pc:sldChg>
      <pc:sldChg chg="addSp delSp modSp mod">
        <pc:chgData name="Наталья Кукушкина" userId="5700bc53c15f5e29" providerId="LiveId" clId="{118DCCC1-754D-4FDE-BCDE-CBC56A85E396}" dt="2022-06-28T12:28:42.185" v="927" actId="1036"/>
        <pc:sldMkLst>
          <pc:docMk/>
          <pc:sldMk cId="3347153102" sldId="261"/>
        </pc:sldMkLst>
        <pc:spChg chg="del">
          <ac:chgData name="Наталья Кукушкина" userId="5700bc53c15f5e29" providerId="LiveId" clId="{118DCCC1-754D-4FDE-BCDE-CBC56A85E396}" dt="2022-06-23T09:17:11.721" v="1" actId="478"/>
          <ac:spMkLst>
            <pc:docMk/>
            <pc:sldMk cId="3347153102" sldId="261"/>
            <ac:spMk id="2" creationId="{8909ADF6-46A2-2CE6-9846-71C50D79F605}"/>
          </ac:spMkLst>
        </pc:spChg>
        <pc:spChg chg="add mod">
          <ac:chgData name="Наталья Кукушкина" userId="5700bc53c15f5e29" providerId="LiveId" clId="{118DCCC1-754D-4FDE-BCDE-CBC56A85E396}" dt="2022-06-23T09:17:30.565" v="8"/>
          <ac:spMkLst>
            <pc:docMk/>
            <pc:sldMk cId="3347153102" sldId="261"/>
            <ac:spMk id="3" creationId="{8B1F4BA9-91D8-0DE2-6AD6-956B2D309654}"/>
          </ac:spMkLst>
        </pc:spChg>
        <pc:spChg chg="add mod">
          <ac:chgData name="Наталья Кукушкина" userId="5700bc53c15f5e29" providerId="LiveId" clId="{118DCCC1-754D-4FDE-BCDE-CBC56A85E396}" dt="2022-06-23T09:17:44.847" v="11"/>
          <ac:spMkLst>
            <pc:docMk/>
            <pc:sldMk cId="3347153102" sldId="261"/>
            <ac:spMk id="4" creationId="{CCDE6F2B-5F75-E006-6484-72201FF96207}"/>
          </ac:spMkLst>
        </pc:spChg>
        <pc:spChg chg="add mod">
          <ac:chgData name="Наталья Кукушкина" userId="5700bc53c15f5e29" providerId="LiveId" clId="{118DCCC1-754D-4FDE-BCDE-CBC56A85E396}" dt="2022-06-23T09:18:12.941" v="14"/>
          <ac:spMkLst>
            <pc:docMk/>
            <pc:sldMk cId="3347153102" sldId="261"/>
            <ac:spMk id="5" creationId="{04D56217-655D-4402-3186-4A85B27F16D9}"/>
          </ac:spMkLst>
        </pc:spChg>
        <pc:spChg chg="add mod">
          <ac:chgData name="Наталья Кукушкина" userId="5700bc53c15f5e29" providerId="LiveId" clId="{118DCCC1-754D-4FDE-BCDE-CBC56A85E396}" dt="2022-06-27T12:52:26.334" v="475" actId="1076"/>
          <ac:spMkLst>
            <pc:docMk/>
            <pc:sldMk cId="3347153102" sldId="261"/>
            <ac:spMk id="22" creationId="{85BD5FEB-6E26-2994-5E9F-7B9BB8669CAB}"/>
          </ac:spMkLst>
        </pc:spChg>
        <pc:spChg chg="add mod">
          <ac:chgData name="Наталья Кукушкина" userId="5700bc53c15f5e29" providerId="LiveId" clId="{118DCCC1-754D-4FDE-BCDE-CBC56A85E396}" dt="2022-06-27T12:52:55.238" v="484" actId="1076"/>
          <ac:spMkLst>
            <pc:docMk/>
            <pc:sldMk cId="3347153102" sldId="261"/>
            <ac:spMk id="24" creationId="{6FEA61C1-56E8-077C-BBC7-0B673B33987A}"/>
          </ac:spMkLst>
        </pc:spChg>
        <pc:spChg chg="add mod">
          <ac:chgData name="Наталья Кукушкина" userId="5700bc53c15f5e29" providerId="LiveId" clId="{118DCCC1-754D-4FDE-BCDE-CBC56A85E396}" dt="2022-06-28T12:28:42.185" v="927" actId="1036"/>
          <ac:spMkLst>
            <pc:docMk/>
            <pc:sldMk cId="3347153102" sldId="261"/>
            <ac:spMk id="25" creationId="{F9B05A04-45E7-9A3D-584F-9017ECC6C9EA}"/>
          </ac:spMkLst>
        </pc:spChg>
        <pc:picChg chg="add del mod modCrop">
          <ac:chgData name="Наталья Кукушкина" userId="5700bc53c15f5e29" providerId="LiveId" clId="{118DCCC1-754D-4FDE-BCDE-CBC56A85E396}" dt="2022-06-27T12:40:35.997" v="338" actId="478"/>
          <ac:picMkLst>
            <pc:docMk/>
            <pc:sldMk cId="3347153102" sldId="261"/>
            <ac:picMk id="6" creationId="{9774ACDE-6E63-3F83-F9C7-14F284D33170}"/>
          </ac:picMkLst>
        </pc:picChg>
        <pc:picChg chg="add del mod modCrop">
          <ac:chgData name="Наталья Кукушкина" userId="5700bc53c15f5e29" providerId="LiveId" clId="{118DCCC1-754D-4FDE-BCDE-CBC56A85E396}" dt="2022-06-27T12:40:53.029" v="341" actId="478"/>
          <ac:picMkLst>
            <pc:docMk/>
            <pc:sldMk cId="3347153102" sldId="261"/>
            <ac:picMk id="8" creationId="{A5800D04-5045-333F-AA04-611A42A1060E}"/>
          </ac:picMkLst>
        </pc:picChg>
        <pc:picChg chg="add del mod modCrop">
          <ac:chgData name="Наталья Кукушкина" userId="5700bc53c15f5e29" providerId="LiveId" clId="{118DCCC1-754D-4FDE-BCDE-CBC56A85E396}" dt="2022-06-27T12:46:55.460" v="417" actId="478"/>
          <ac:picMkLst>
            <pc:docMk/>
            <pc:sldMk cId="3347153102" sldId="261"/>
            <ac:picMk id="10" creationId="{9740D9D2-2B67-EA1F-5350-545970CF7E7E}"/>
          </ac:picMkLst>
        </pc:picChg>
        <pc:picChg chg="add del mod modCrop">
          <ac:chgData name="Наталья Кукушкина" userId="5700bc53c15f5e29" providerId="LiveId" clId="{118DCCC1-754D-4FDE-BCDE-CBC56A85E396}" dt="2022-06-27T12:49:11.461" v="431" actId="478"/>
          <ac:picMkLst>
            <pc:docMk/>
            <pc:sldMk cId="3347153102" sldId="261"/>
            <ac:picMk id="12" creationId="{99616FE2-8D0A-5375-5B4F-4FDF9A74219A}"/>
          </ac:picMkLst>
        </pc:picChg>
        <pc:picChg chg="add del mod modCrop">
          <ac:chgData name="Наталья Кукушкина" userId="5700bc53c15f5e29" providerId="LiveId" clId="{118DCCC1-754D-4FDE-BCDE-CBC56A85E396}" dt="2022-06-27T12:46:44.129" v="415" actId="478"/>
          <ac:picMkLst>
            <pc:docMk/>
            <pc:sldMk cId="3347153102" sldId="261"/>
            <ac:picMk id="14" creationId="{EAF731A7-DA38-BA2A-2399-3D1F765C2884}"/>
          </ac:picMkLst>
        </pc:picChg>
        <pc:picChg chg="add del mod modCrop">
          <ac:chgData name="Наталья Кукушкина" userId="5700bc53c15f5e29" providerId="LiveId" clId="{118DCCC1-754D-4FDE-BCDE-CBC56A85E396}" dt="2022-06-27T12:47:59.430" v="423" actId="478"/>
          <ac:picMkLst>
            <pc:docMk/>
            <pc:sldMk cId="3347153102" sldId="261"/>
            <ac:picMk id="16" creationId="{739577FF-DC51-AD59-B6EE-4CE280E7BCC3}"/>
          </ac:picMkLst>
        </pc:picChg>
        <pc:picChg chg="add mod modCrop">
          <ac:chgData name="Наталья Кукушкина" userId="5700bc53c15f5e29" providerId="LiveId" clId="{118DCCC1-754D-4FDE-BCDE-CBC56A85E396}" dt="2022-06-27T12:51:15.825" v="462" actId="732"/>
          <ac:picMkLst>
            <pc:docMk/>
            <pc:sldMk cId="3347153102" sldId="261"/>
            <ac:picMk id="18" creationId="{5013E7FA-AFA3-5D99-8A2B-4AF0AD098D7B}"/>
          </ac:picMkLst>
        </pc:picChg>
        <pc:picChg chg="add mod modCrop">
          <ac:chgData name="Наталья Кукушкина" userId="5700bc53c15f5e29" providerId="LiveId" clId="{118DCCC1-754D-4FDE-BCDE-CBC56A85E396}" dt="2022-06-27T12:51:22.236" v="463" actId="732"/>
          <ac:picMkLst>
            <pc:docMk/>
            <pc:sldMk cId="3347153102" sldId="261"/>
            <ac:picMk id="20" creationId="{DC6C5EA2-0F33-2C15-109C-4A4AECCA09AD}"/>
          </ac:picMkLst>
        </pc:picChg>
      </pc:sldChg>
      <pc:sldChg chg="addSp delSp modSp mod">
        <pc:chgData name="Наталья Кукушкина" userId="5700bc53c15f5e29" providerId="LiveId" clId="{118DCCC1-754D-4FDE-BCDE-CBC56A85E396}" dt="2022-06-28T12:29:31.392" v="963" actId="20577"/>
        <pc:sldMkLst>
          <pc:docMk/>
          <pc:sldMk cId="2354341130" sldId="262"/>
        </pc:sldMkLst>
        <pc:spChg chg="del mod">
          <ac:chgData name="Наталья Кукушкина" userId="5700bc53c15f5e29" providerId="LiveId" clId="{118DCCC1-754D-4FDE-BCDE-CBC56A85E396}" dt="2022-06-23T09:17:15.402" v="3" actId="478"/>
          <ac:spMkLst>
            <pc:docMk/>
            <pc:sldMk cId="2354341130" sldId="262"/>
            <ac:spMk id="2" creationId="{DE2751D2-AB7F-908E-9BD3-CD79FA89016D}"/>
          </ac:spMkLst>
        </pc:spChg>
        <pc:spChg chg="add mod">
          <ac:chgData name="Наталья Кукушкина" userId="5700bc53c15f5e29" providerId="LiveId" clId="{118DCCC1-754D-4FDE-BCDE-CBC56A85E396}" dt="2022-06-28T11:12:00.189" v="544" actId="1038"/>
          <ac:spMkLst>
            <pc:docMk/>
            <pc:sldMk cId="2354341130" sldId="262"/>
            <ac:spMk id="3" creationId="{70235515-0423-55D6-3350-15C3958977B6}"/>
          </ac:spMkLst>
        </pc:spChg>
        <pc:spChg chg="add mod">
          <ac:chgData name="Наталья Кукушкина" userId="5700bc53c15f5e29" providerId="LiveId" clId="{118DCCC1-754D-4FDE-BCDE-CBC56A85E396}" dt="2022-06-23T09:17:47.663" v="12"/>
          <ac:spMkLst>
            <pc:docMk/>
            <pc:sldMk cId="2354341130" sldId="262"/>
            <ac:spMk id="4" creationId="{2E3F5889-B049-CC5C-6E0A-651A7736EC92}"/>
          </ac:spMkLst>
        </pc:spChg>
        <pc:spChg chg="add mod">
          <ac:chgData name="Наталья Кукушкина" userId="5700bc53c15f5e29" providerId="LiveId" clId="{118DCCC1-754D-4FDE-BCDE-CBC56A85E396}" dt="2022-06-23T09:18:15.114" v="15"/>
          <ac:spMkLst>
            <pc:docMk/>
            <pc:sldMk cId="2354341130" sldId="262"/>
            <ac:spMk id="5" creationId="{CCDEAF6B-0106-6B9F-3B32-BFA2ACE1A5C5}"/>
          </ac:spMkLst>
        </pc:spChg>
        <pc:spChg chg="add mod">
          <ac:chgData name="Наталья Кукушкина" userId="5700bc53c15f5e29" providerId="LiveId" clId="{118DCCC1-754D-4FDE-BCDE-CBC56A85E396}" dt="2022-06-28T10:38:47.953" v="515" actId="1076"/>
          <ac:spMkLst>
            <pc:docMk/>
            <pc:sldMk cId="2354341130" sldId="262"/>
            <ac:spMk id="11" creationId="{DD52F3A5-1720-6F45-BB72-8A4D73B27C52}"/>
          </ac:spMkLst>
        </pc:spChg>
        <pc:spChg chg="add mod">
          <ac:chgData name="Наталья Кукушкина" userId="5700bc53c15f5e29" providerId="LiveId" clId="{118DCCC1-754D-4FDE-BCDE-CBC56A85E396}" dt="2022-06-28T11:14:11.538" v="568" actId="1076"/>
          <ac:spMkLst>
            <pc:docMk/>
            <pc:sldMk cId="2354341130" sldId="262"/>
            <ac:spMk id="16" creationId="{3BBCB2AF-15AE-C536-386C-17F09C645514}"/>
          </ac:spMkLst>
        </pc:spChg>
        <pc:spChg chg="add mod">
          <ac:chgData name="Наталья Кукушкина" userId="5700bc53c15f5e29" providerId="LiveId" clId="{118DCCC1-754D-4FDE-BCDE-CBC56A85E396}" dt="2022-06-28T12:29:31.392" v="963" actId="20577"/>
          <ac:spMkLst>
            <pc:docMk/>
            <pc:sldMk cId="2354341130" sldId="262"/>
            <ac:spMk id="17" creationId="{1993AADE-4D5C-CF43-46A8-9F2B65D4962D}"/>
          </ac:spMkLst>
        </pc:spChg>
        <pc:picChg chg="add del mod modCrop">
          <ac:chgData name="Наталья Кукушкина" userId="5700bc53c15f5e29" providerId="LiveId" clId="{118DCCC1-754D-4FDE-BCDE-CBC56A85E396}" dt="2022-06-28T10:20:21.559" v="491" actId="478"/>
          <ac:picMkLst>
            <pc:docMk/>
            <pc:sldMk cId="2354341130" sldId="262"/>
            <ac:picMk id="6" creationId="{2E712873-2FAA-94B5-2706-5BC59057D4FA}"/>
          </ac:picMkLst>
        </pc:picChg>
        <pc:picChg chg="add del mod modCrop">
          <ac:chgData name="Наталья Кукушкина" userId="5700bc53c15f5e29" providerId="LiveId" clId="{118DCCC1-754D-4FDE-BCDE-CBC56A85E396}" dt="2022-06-28T10:20:45.240" v="497" actId="478"/>
          <ac:picMkLst>
            <pc:docMk/>
            <pc:sldMk cId="2354341130" sldId="262"/>
            <ac:picMk id="8" creationId="{0C8F463A-D5A1-F29C-196F-4043E7C5478C}"/>
          </ac:picMkLst>
        </pc:picChg>
        <pc:picChg chg="add mod modCrop">
          <ac:chgData name="Наталья Кукушкина" userId="5700bc53c15f5e29" providerId="LiveId" clId="{118DCCC1-754D-4FDE-BCDE-CBC56A85E396}" dt="2022-06-28T10:38:47.953" v="515" actId="1076"/>
          <ac:picMkLst>
            <pc:docMk/>
            <pc:sldMk cId="2354341130" sldId="262"/>
            <ac:picMk id="10" creationId="{29B3BBC7-6971-4295-1DEC-04B8435FC443}"/>
          </ac:picMkLst>
        </pc:picChg>
        <pc:picChg chg="add del mod modCrop">
          <ac:chgData name="Наталья Кукушкина" userId="5700bc53c15f5e29" providerId="LiveId" clId="{118DCCC1-754D-4FDE-BCDE-CBC56A85E396}" dt="2022-06-28T11:11:09.443" v="523" actId="478"/>
          <ac:picMkLst>
            <pc:docMk/>
            <pc:sldMk cId="2354341130" sldId="262"/>
            <ac:picMk id="13" creationId="{B9CFD68A-8885-0D17-D0A4-57953CAD8BCF}"/>
          </ac:picMkLst>
        </pc:picChg>
        <pc:picChg chg="add mod modCrop">
          <ac:chgData name="Наталья Кукушкина" userId="5700bc53c15f5e29" providerId="LiveId" clId="{118DCCC1-754D-4FDE-BCDE-CBC56A85E396}" dt="2022-06-28T11:12:12.027" v="547" actId="14100"/>
          <ac:picMkLst>
            <pc:docMk/>
            <pc:sldMk cId="2354341130" sldId="262"/>
            <ac:picMk id="15" creationId="{C20AF252-27E9-FC7B-A9C1-5A491B982AB0}"/>
          </ac:picMkLst>
        </pc:picChg>
      </pc:sldChg>
      <pc:sldChg chg="del">
        <pc:chgData name="Наталья Кукушкина" userId="5700bc53c15f5e29" providerId="LiveId" clId="{118DCCC1-754D-4FDE-BCDE-CBC56A85E396}" dt="2022-06-23T09:17:19.982" v="4" actId="47"/>
        <pc:sldMkLst>
          <pc:docMk/>
          <pc:sldMk cId="1613674164" sldId="263"/>
        </pc:sldMkLst>
      </pc:sldChg>
      <pc:sldChg chg="addSp delSp modSp new mod ord">
        <pc:chgData name="Наталья Кукушкина" userId="5700bc53c15f5e29" providerId="LiveId" clId="{118DCCC1-754D-4FDE-BCDE-CBC56A85E396}" dt="2022-07-01T07:19:56.118" v="1081" actId="14100"/>
        <pc:sldMkLst>
          <pc:docMk/>
          <pc:sldMk cId="4276372574" sldId="263"/>
        </pc:sldMkLst>
        <pc:spChg chg="add mod">
          <ac:chgData name="Наталья Кукушкина" userId="5700bc53c15f5e29" providerId="LiveId" clId="{118DCCC1-754D-4FDE-BCDE-CBC56A85E396}" dt="2022-06-23T13:33:33.758" v="317"/>
          <ac:spMkLst>
            <pc:docMk/>
            <pc:sldMk cId="4276372574" sldId="263"/>
            <ac:spMk id="3" creationId="{2C9F04C1-5699-1981-910D-CADC12E2B036}"/>
          </ac:spMkLst>
        </pc:spChg>
        <pc:spChg chg="add mod">
          <ac:chgData name="Наталья Кукушкина" userId="5700bc53c15f5e29" providerId="LiveId" clId="{118DCCC1-754D-4FDE-BCDE-CBC56A85E396}" dt="2022-06-23T13:33:37.869" v="318"/>
          <ac:spMkLst>
            <pc:docMk/>
            <pc:sldMk cId="4276372574" sldId="263"/>
            <ac:spMk id="4" creationId="{52DE8A4D-43DB-F0F7-48A1-551DBE71221A}"/>
          </ac:spMkLst>
        </pc:spChg>
        <pc:spChg chg="add mod">
          <ac:chgData name="Наталья Кукушкина" userId="5700bc53c15f5e29" providerId="LiveId" clId="{118DCCC1-754D-4FDE-BCDE-CBC56A85E396}" dt="2022-06-23T13:33:45.544" v="320" actId="1076"/>
          <ac:spMkLst>
            <pc:docMk/>
            <pc:sldMk cId="4276372574" sldId="263"/>
            <ac:spMk id="5" creationId="{61AB0F49-4A7B-EB7E-F12C-A361249A3338}"/>
          </ac:spMkLst>
        </pc:spChg>
        <pc:spChg chg="add mod">
          <ac:chgData name="Наталья Кукушкина" userId="5700bc53c15f5e29" providerId="LiveId" clId="{118DCCC1-754D-4FDE-BCDE-CBC56A85E396}" dt="2022-06-28T12:26:56.023" v="864"/>
          <ac:spMkLst>
            <pc:docMk/>
            <pc:sldMk cId="4276372574" sldId="263"/>
            <ac:spMk id="10" creationId="{CAB711A2-F9C9-26BA-D8DE-95E1120E101F}"/>
          </ac:spMkLst>
        </pc:spChg>
        <pc:spChg chg="add mod">
          <ac:chgData name="Наталья Кукушкина" userId="5700bc53c15f5e29" providerId="LiveId" clId="{118DCCC1-754D-4FDE-BCDE-CBC56A85E396}" dt="2022-06-28T12:27:08.221" v="866" actId="1076"/>
          <ac:spMkLst>
            <pc:docMk/>
            <pc:sldMk cId="4276372574" sldId="263"/>
            <ac:spMk id="11" creationId="{689F8487-CA6A-1399-9F83-19E836085BCF}"/>
          </ac:spMkLst>
        </pc:spChg>
        <pc:spChg chg="add mod">
          <ac:chgData name="Наталья Кукушкина" userId="5700bc53c15f5e29" providerId="LiveId" clId="{118DCCC1-754D-4FDE-BCDE-CBC56A85E396}" dt="2022-06-28T12:30:43.468" v="1050" actId="255"/>
          <ac:spMkLst>
            <pc:docMk/>
            <pc:sldMk cId="4276372574" sldId="263"/>
            <ac:spMk id="12" creationId="{AA347FB1-3A13-B0B0-1307-E1639545C09F}"/>
          </ac:spMkLst>
        </pc:spChg>
        <pc:picChg chg="add mod modCrop">
          <ac:chgData name="Наталья Кукушкина" userId="5700bc53c15f5e29" providerId="LiveId" clId="{118DCCC1-754D-4FDE-BCDE-CBC56A85E396}" dt="2022-06-28T12:07:13.509" v="593" actId="1076"/>
          <ac:picMkLst>
            <pc:docMk/>
            <pc:sldMk cId="4276372574" sldId="263"/>
            <ac:picMk id="7" creationId="{73474AA9-71E0-92F6-44C7-CD3A191F62D2}"/>
          </ac:picMkLst>
        </pc:picChg>
        <pc:picChg chg="add mod ord modCrop">
          <ac:chgData name="Наталья Кукушкина" userId="5700bc53c15f5e29" providerId="LiveId" clId="{118DCCC1-754D-4FDE-BCDE-CBC56A85E396}" dt="2022-07-01T07:19:56.118" v="1081" actId="14100"/>
          <ac:picMkLst>
            <pc:docMk/>
            <pc:sldMk cId="4276372574" sldId="263"/>
            <ac:picMk id="8" creationId="{F669F22C-E926-006C-3B7F-A290EE502F27}"/>
          </ac:picMkLst>
        </pc:picChg>
        <pc:picChg chg="add del mod modCrop">
          <ac:chgData name="Наталья Кукушкина" userId="5700bc53c15f5e29" providerId="LiveId" clId="{118DCCC1-754D-4FDE-BCDE-CBC56A85E396}" dt="2022-07-01T07:18:38.769" v="1071" actId="478"/>
          <ac:picMkLst>
            <pc:docMk/>
            <pc:sldMk cId="4276372574" sldId="263"/>
            <ac:picMk id="9" creationId="{F1125322-3ABF-9AA6-0F25-ABA14E64222B}"/>
          </ac:picMkLst>
        </pc:picChg>
      </pc:sldChg>
      <pc:sldChg chg="addSp modSp new mod ord">
        <pc:chgData name="Наталья Кукушкина" userId="5700bc53c15f5e29" providerId="LiveId" clId="{118DCCC1-754D-4FDE-BCDE-CBC56A85E396}" dt="2022-06-28T12:32:56.895" v="1070" actId="1076"/>
        <pc:sldMkLst>
          <pc:docMk/>
          <pc:sldMk cId="386729110" sldId="264"/>
        </pc:sldMkLst>
        <pc:spChg chg="add mod">
          <ac:chgData name="Наталья Кукушкина" userId="5700bc53c15f5e29" providerId="LiveId" clId="{118DCCC1-754D-4FDE-BCDE-CBC56A85E396}" dt="2022-06-28T12:07:50.379" v="594"/>
          <ac:spMkLst>
            <pc:docMk/>
            <pc:sldMk cId="386729110" sldId="264"/>
            <ac:spMk id="3" creationId="{F310943E-1DB0-3D37-658E-A126188FEC58}"/>
          </ac:spMkLst>
        </pc:spChg>
        <pc:spChg chg="add mod">
          <ac:chgData name="Наталья Кукушкина" userId="5700bc53c15f5e29" providerId="LiveId" clId="{118DCCC1-754D-4FDE-BCDE-CBC56A85E396}" dt="2022-06-28T12:07:57.943" v="595"/>
          <ac:spMkLst>
            <pc:docMk/>
            <pc:sldMk cId="386729110" sldId="264"/>
            <ac:spMk id="4" creationId="{61C11B81-143F-CD9D-E4F3-437F4CB3A893}"/>
          </ac:spMkLst>
        </pc:spChg>
        <pc:spChg chg="add mod">
          <ac:chgData name="Наталья Кукушкина" userId="5700bc53c15f5e29" providerId="LiveId" clId="{118DCCC1-754D-4FDE-BCDE-CBC56A85E396}" dt="2022-06-28T12:07:57.943" v="595"/>
          <ac:spMkLst>
            <pc:docMk/>
            <pc:sldMk cId="386729110" sldId="264"/>
            <ac:spMk id="5" creationId="{C0B1A05F-66C0-892F-65F3-CEBFADFB8F0A}"/>
          </ac:spMkLst>
        </pc:spChg>
        <pc:spChg chg="add mod">
          <ac:chgData name="Наталья Кукушкина" userId="5700bc53c15f5e29" providerId="LiveId" clId="{118DCCC1-754D-4FDE-BCDE-CBC56A85E396}" dt="2022-06-28T12:07:57.943" v="595"/>
          <ac:spMkLst>
            <pc:docMk/>
            <pc:sldMk cId="386729110" sldId="264"/>
            <ac:spMk id="6" creationId="{ECAB03D2-F8EA-32A3-F542-F50D7BB5D3F5}"/>
          </ac:spMkLst>
        </pc:spChg>
        <pc:spChg chg="add mod">
          <ac:chgData name="Наталья Кукушкина" userId="5700bc53c15f5e29" providerId="LiveId" clId="{118DCCC1-754D-4FDE-BCDE-CBC56A85E396}" dt="2022-06-28T12:30:58.196" v="1051" actId="2711"/>
          <ac:spMkLst>
            <pc:docMk/>
            <pc:sldMk cId="386729110" sldId="264"/>
            <ac:spMk id="8" creationId="{787CD172-A887-0AB1-B0F8-ADEC26C40105}"/>
          </ac:spMkLst>
        </pc:spChg>
        <pc:spChg chg="add mod">
          <ac:chgData name="Наталья Кукушкина" userId="5700bc53c15f5e29" providerId="LiveId" clId="{118DCCC1-754D-4FDE-BCDE-CBC56A85E396}" dt="2022-06-28T12:26:40.951" v="863" actId="1076"/>
          <ac:spMkLst>
            <pc:docMk/>
            <pc:sldMk cId="386729110" sldId="264"/>
            <ac:spMk id="9" creationId="{F8A198A6-6745-F303-933C-09A7A8079570}"/>
          </ac:spMkLst>
        </pc:spChg>
        <pc:spChg chg="add mod">
          <ac:chgData name="Наталья Кукушкина" userId="5700bc53c15f5e29" providerId="LiveId" clId="{118DCCC1-754D-4FDE-BCDE-CBC56A85E396}" dt="2022-06-28T12:32:46.727" v="1067" actId="1076"/>
          <ac:spMkLst>
            <pc:docMk/>
            <pc:sldMk cId="386729110" sldId="264"/>
            <ac:spMk id="10" creationId="{90BA0A18-291A-831D-7176-6EB30FDF9382}"/>
          </ac:spMkLst>
        </pc:spChg>
        <pc:spChg chg="add mod">
          <ac:chgData name="Наталья Кукушкина" userId="5700bc53c15f5e29" providerId="LiveId" clId="{118DCCC1-754D-4FDE-BCDE-CBC56A85E396}" dt="2022-06-28T12:32:56.895" v="1070" actId="1076"/>
          <ac:spMkLst>
            <pc:docMk/>
            <pc:sldMk cId="386729110" sldId="264"/>
            <ac:spMk id="12" creationId="{593B8CF5-874C-26D1-3A55-07DB591A3C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B113D-D05B-493E-8505-C91774A8CFA4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1C979-12A8-4976-BCF3-4D67E9EA7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6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4D75F-8FFC-0B68-B01F-BFBD48A81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DCB1AF-75FB-9534-D292-770C7CF16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3BE5BE-0187-BE5F-2795-6AB33379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628E-FF80-40EA-80D7-449A65CB4D11}" type="datetime1">
              <a:rPr lang="ru-RU" smtClean="0"/>
              <a:t>02.07.2022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5112FD-717F-86C8-BC63-9E11E2A3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69D08-D97A-51F7-1DC3-711023FD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F39-DA3D-49D5-A7E2-2EF8B8A1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3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2901D-BE90-0D85-0980-8DF7D98B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1A26B-4BFF-9174-DDEE-1658490FA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241B1-683A-DF46-DA95-93F2D748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9894-5133-4BB3-97C2-1FD8503352D0}" type="datetime1">
              <a:rPr lang="ru-RU" smtClean="0"/>
              <a:t>02.07.2022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CCC77E-534F-1FCE-3153-F5B3D8CA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0442F-0B88-B913-360E-88D3999B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F39-DA3D-49D5-A7E2-2EF8B8A1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6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AE3DC6-DC53-B6F9-9A77-42D8EE3AF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F9C053-31C9-BEF4-D474-A9925D1B4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81738-CB14-2D84-A251-CEE0D449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DC49-BAC9-4CBC-AD9A-77E8BB4B2B22}" type="datetime1">
              <a:rPr lang="ru-RU" smtClean="0"/>
              <a:t>02.07.2022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69BA8F-B3F6-A0A3-6332-C6B0B020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FF2960-4AEF-AF2A-0F20-7F76294C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F39-DA3D-49D5-A7E2-2EF8B8A1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6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4CD60-B8B6-C77E-11A3-EB607EA50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D66C47-AE56-76FA-C1A6-520628F45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0D0D4-3343-AD9E-9ACC-E3163C9D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95CC-7535-4989-9A0D-AD9FCC427056}" type="datetime1">
              <a:rPr lang="ru-RU" smtClean="0"/>
              <a:t>02.07.2022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332F9-2B4B-AB84-C71C-55B3E138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9079A-E709-3593-D157-C84BE1E9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F39-DA3D-49D5-A7E2-2EF8B8A1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03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43D1F-FEAC-4655-8D09-62D68D23D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683939-D59A-212C-5469-DF287C39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1449D-D64F-E4B8-3ED1-787FAB88F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58C0-4AA3-44A7-85F8-799BEA782E9A}" type="datetime1">
              <a:rPr lang="ru-RU" smtClean="0"/>
              <a:t>02.07.2022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94934-4AA6-664C-0E2F-90054A2C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1D98DA-BDAC-48D6-1A7B-3CF9D848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F39-DA3D-49D5-A7E2-2EF8B8A1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DE13A-29FA-5879-E0A4-1FD652E7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C51EA2-7751-417A-CA9D-3B2962405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8D89E3-2C6F-AC11-6F7E-EB961ED8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3D38D5-8274-0176-8F0C-583A339A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53E-FCDA-47E6-AD17-7B7D235664B0}" type="datetime1">
              <a:rPr lang="ru-RU" smtClean="0"/>
              <a:t>02.07.2022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AAB99A-4AD9-A41F-D426-8C98D89A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E2497-937A-97A7-859A-89036B2B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F39-DA3D-49D5-A7E2-2EF8B8A1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4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3A3E8-A94D-7D42-7D2F-716FAECC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D1CE35-F471-E643-FFFE-05B91673D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C7A2CB-7F2F-EE0C-7200-9BEE6DF03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E49FF6-6691-3B79-84BF-2DF6814E4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A53336-FFE8-E0AC-3DC2-C2A68A9B2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5E77EF-88CB-6C16-6BEF-EAF59E24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989E-DC2F-440C-944E-5924A41DD12D}" type="datetime1">
              <a:rPr lang="ru-RU" smtClean="0"/>
              <a:t>02.07.2022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C753A0-3105-83D3-B3D1-E6ADCEA67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4290E6-01FE-6CDC-E71D-E1AFA4A7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F39-DA3D-49D5-A7E2-2EF8B8A1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7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8D15E-75D2-D758-90F7-0873BBC3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DAAED3-455E-BC8B-9801-CB87819DD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F37A-A2A5-4164-9300-E160BF298423}" type="datetime1">
              <a:rPr lang="ru-RU" smtClean="0"/>
              <a:t>02.07.2022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80A6CE-116F-68AA-6969-FA963C019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F24D3C-A401-AB7D-82FD-FC374A62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F39-DA3D-49D5-A7E2-2EF8B8A1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3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1BA290-D09A-9E18-0C8B-A6EE8EFF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8BE9-5BDA-46B6-826B-65D3F52D1FF1}" type="datetime1">
              <a:rPr lang="ru-RU" smtClean="0"/>
              <a:t>02.07.2022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C22381-1CD4-2036-3B59-E16FCA81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0CB61C-2A36-3943-8E85-E2780A1B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F39-DA3D-49D5-A7E2-2EF8B8A1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3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BF202-04CB-A0E1-515F-4D452A2B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E3B67D-6CBE-CC51-82DE-F6FC93DF1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E9EAEC-100A-AF79-5C09-1020BC25F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AB2EF7-A3E0-5156-F961-CE4BD079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6742-4816-496F-B01C-DCAD93C7BE2D}" type="datetime1">
              <a:rPr lang="ru-RU" smtClean="0"/>
              <a:t>02.07.2022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E34040-9EA2-C8FA-5EA1-12282E0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53DC84-DD77-616D-F3CF-9036FD6E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F39-DA3D-49D5-A7E2-2EF8B8A1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2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0A023-F30A-E00F-FB28-7F31568F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05CE4F-0456-3608-8CD4-E698C1D22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5636F-C590-6B0D-A939-BA97D09FB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7AB874-0B7C-9EEE-DA09-84FBD928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063D-6BB8-4AE2-AE22-0FC7C1FD9FCA}" type="datetime1">
              <a:rPr lang="ru-RU" smtClean="0"/>
              <a:t>02.07.2022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069941-307C-261C-A5B6-DEC080D4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389F2F-51BC-709C-7C78-6918606F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F39-DA3D-49D5-A7E2-2EF8B8A1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1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884CB-557A-D7EF-E57B-478EEDEC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0AF408-985C-CF88-6EF9-82BD3D4F5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8A8D5E-5AC9-B514-CEAF-963BE8C4B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158B-301C-49D4-B391-A12C2F6FD0B8}" type="datetime1">
              <a:rPr lang="ru-RU" smtClean="0"/>
              <a:t>02.07.2022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955A0-5C21-F9B2-6B27-1CAC66A32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D55E42-673C-1928-4ABE-B92E823DE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A8F39-DA3D-49D5-A7E2-2EF8B8A1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7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FFC730-45E0-9B36-502B-60AB2AF7B53A}"/>
              </a:ext>
            </a:extLst>
          </p:cNvPr>
          <p:cNvSpPr/>
          <p:nvPr/>
        </p:nvSpPr>
        <p:spPr>
          <a:xfrm>
            <a:off x="170327" y="2097845"/>
            <a:ext cx="11851341" cy="1541877"/>
          </a:xfrm>
          <a:prstGeom prst="rect">
            <a:avLst/>
          </a:prstGeom>
          <a:solidFill>
            <a:srgbClr val="1B1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9F560-B732-29D9-97E2-3BE4BEBCBC67}"/>
              </a:ext>
            </a:extLst>
          </p:cNvPr>
          <p:cNvSpPr txBox="1"/>
          <p:nvPr/>
        </p:nvSpPr>
        <p:spPr>
          <a:xfrm>
            <a:off x="394443" y="2200937"/>
            <a:ext cx="114031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ФОТОИНДУЦИРОВАННАЯ АНТИМИКРОБНАЯ АКТИВНОСТЬ ХЛОРИНОВЫХ ФОТОСЕНСИБИЛИЗАТОРОВ С ЗАРЯЖЕННЫМИ ГРУППАМИ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C0E58-787E-4A67-DBF5-90EF8183ED34}"/>
              </a:ext>
            </a:extLst>
          </p:cNvPr>
          <p:cNvSpPr txBox="1"/>
          <p:nvPr/>
        </p:nvSpPr>
        <p:spPr>
          <a:xfrm>
            <a:off x="708207" y="4022261"/>
            <a:ext cx="107755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Н.В. Кукушкина</a:t>
            </a:r>
            <a:r>
              <a:rPr lang="ru-RU" sz="2400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, Ф.К. </a:t>
            </a:r>
            <a:r>
              <a:rPr lang="ru-RU" sz="2400" dirty="0" err="1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Моршнев</a:t>
            </a:r>
            <a:r>
              <a:rPr lang="ru-RU" sz="2400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, Д.Б. Березин, Н.Н. Соломонова, Е.В. Лялякина, А.В. Кустов</a:t>
            </a:r>
          </a:p>
          <a:p>
            <a:pPr algn="ctr"/>
            <a:endParaRPr lang="ru-RU" sz="2400" dirty="0">
              <a:effectLst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 hangingPunct="0"/>
            <a:r>
              <a:rPr lang="it-IT" sz="1800" i="1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e-mail: </a:t>
            </a:r>
            <a:r>
              <a:rPr lang="en-US" sz="1800" i="1" dirty="0" err="1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nataliakukushkina</a:t>
            </a:r>
            <a:r>
              <a:rPr lang="ru-RU" sz="1800" i="1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05.1998</a:t>
            </a:r>
            <a:r>
              <a:rPr lang="it-IT" sz="1800" i="1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@mail.ru</a:t>
            </a:r>
            <a:endParaRPr lang="ru-RU" sz="1800" dirty="0">
              <a:effectLst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just" hangingPunct="0"/>
            <a:r>
              <a:rPr lang="it-IT" sz="1800" dirty="0"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 </a:t>
            </a:r>
            <a:endParaRPr lang="ru-RU" sz="1800" dirty="0">
              <a:effectLst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1026" name="Picture 2" descr="Логотип">
            <a:extLst>
              <a:ext uri="{FF2B5EF4-FFF2-40B4-BE49-F238E27FC236}">
                <a16:creationId xmlns:a16="http://schemas.microsoft.com/office/drawing/2014/main" id="{803B774E-21CA-EA08-0488-67DD2C094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18" y="173176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Базовая кафедра «Наноматериалы и нанотехнологии» Института химии растворов  им. Г.А. Крестова Российской академии наук (ИХР РАН) — БАЗОВЫЕ КАФЕДРЫ">
            <a:extLst>
              <a:ext uri="{FF2B5EF4-FFF2-40B4-BE49-F238E27FC236}">
                <a16:creationId xmlns:a16="http://schemas.microsoft.com/office/drawing/2014/main" id="{E27D84BC-D2C5-585E-4FBF-91D5F5F37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10"/>
          <a:stretch/>
        </p:blipFill>
        <p:spPr bwMode="auto">
          <a:xfrm>
            <a:off x="3939133" y="173176"/>
            <a:ext cx="4313733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2">
            <a:extLst>
              <a:ext uri="{FF2B5EF4-FFF2-40B4-BE49-F238E27FC236}">
                <a16:creationId xmlns:a16="http://schemas.microsoft.com/office/drawing/2014/main" id="{2512C831-7D21-154D-9CEF-3A1163BC7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531" y="173176"/>
            <a:ext cx="1833342" cy="161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11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CEF5B0-1500-FB4C-3696-EF9D7A3F9858}"/>
              </a:ext>
            </a:extLst>
          </p:cNvPr>
          <p:cNvSpPr/>
          <p:nvPr/>
        </p:nvSpPr>
        <p:spPr>
          <a:xfrm>
            <a:off x="10999692" y="6254471"/>
            <a:ext cx="421341" cy="609226"/>
          </a:xfrm>
          <a:prstGeom prst="rect">
            <a:avLst/>
          </a:prstGeom>
          <a:solidFill>
            <a:srgbClr val="1B1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7184C8-CEB4-1897-942C-1002E7C30B75}"/>
              </a:ext>
            </a:extLst>
          </p:cNvPr>
          <p:cNvSpPr/>
          <p:nvPr/>
        </p:nvSpPr>
        <p:spPr>
          <a:xfrm>
            <a:off x="0" y="102347"/>
            <a:ext cx="11026588" cy="523220"/>
          </a:xfrm>
          <a:prstGeom prst="rect">
            <a:avLst/>
          </a:prstGeom>
          <a:solidFill>
            <a:srgbClr val="1B1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FF789-18E0-65A1-5AD3-62F2F77D9070}"/>
              </a:ext>
            </a:extLst>
          </p:cNvPr>
          <p:cNvSpPr txBox="1"/>
          <p:nvPr/>
        </p:nvSpPr>
        <p:spPr>
          <a:xfrm>
            <a:off x="107576" y="102347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Антимикробная фотодинамическая терапия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7F3E36-FB7B-8721-EDF3-D51BF95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0F8A8F39-DA3D-49D5-A7E2-2EF8B8A1198E}" type="slidenum">
              <a:rPr lang="ru-RU" sz="14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</a:t>
            </a:fld>
            <a:endParaRPr lang="ru-RU" sz="1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FEEE2B-966B-8838-96D4-BD64C16B0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60" y="625567"/>
            <a:ext cx="7019364" cy="1442385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3610777-02E9-A3E8-94A3-4A0507B15C79}"/>
              </a:ext>
            </a:extLst>
          </p:cNvPr>
          <p:cNvSpPr/>
          <p:nvPr/>
        </p:nvSpPr>
        <p:spPr>
          <a:xfrm>
            <a:off x="5750582" y="2169831"/>
            <a:ext cx="6441418" cy="434990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rgbClr val="000000"/>
                </a:solidFill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Преимущества </a:t>
            </a:r>
            <a:r>
              <a:rPr lang="ru-RU" b="1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</a:t>
            </a:r>
            <a:r>
              <a:rPr lang="ru-RU" sz="1800" b="1" i="0" u="none" strike="noStrike" kern="1200" cap="none" spc="0" baseline="0" dirty="0">
                <a:solidFill>
                  <a:srgbClr val="000000"/>
                </a:solidFill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ФДТ:</a:t>
            </a:r>
          </a:p>
          <a:p>
            <a:pPr marL="285750" marR="0" lvl="0" indent="-285750" algn="l" defTabSz="914400" rtl="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 dirty="0">
                <a:solidFill>
                  <a:srgbClr val="000000"/>
                </a:solidFill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для успешного проведения ФДТ необходимы – молекулярный кислород, фотосенсибилизатор (ФС) и излучение в видимой или ближней инфра-красной области, что делает метод малотоксичным;</a:t>
            </a:r>
          </a:p>
          <a:p>
            <a:pPr marL="285750" marR="0" lvl="0" indent="-285750" algn="just" defTabSz="914400" rtl="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 dirty="0">
                <a:solidFill>
                  <a:srgbClr val="000000"/>
                </a:solidFill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возможность многократного применения ФДТ без отрицательного влияния на здоровые ткани;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интервал между введением ФС и действием ФДТ слишком короткий, за это время у бактерий резистентность не успевает развиться;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 отличие от антибиотиков, ФДТ не нацелена на какой-то один участок в бактериях, она направлена на несколько молекулярных мишеней;</a:t>
            </a:r>
            <a:endParaRPr lang="ru-RU" sz="1800" b="0" i="0" u="none" strike="noStrike" kern="0" cap="none" spc="0" baseline="0" dirty="0">
              <a:solidFill>
                <a:srgbClr val="000000"/>
              </a:solidFill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marR="0" lvl="0" indent="-285750" algn="just" defTabSz="914400" rtl="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 dirty="0">
                <a:solidFill>
                  <a:srgbClr val="000000"/>
                </a:solidFill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возможность совмещения в одном сеансе диагностики и терапевтического действия (</a:t>
            </a:r>
            <a:r>
              <a:rPr lang="ru-RU" sz="1800" b="0" i="0" u="none" strike="noStrike" kern="0" cap="none" spc="0" baseline="0" dirty="0" err="1">
                <a:solidFill>
                  <a:srgbClr val="000000"/>
                </a:solidFill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тераностика</a:t>
            </a:r>
            <a:r>
              <a:rPr lang="ru-RU" sz="1800" b="0" i="0" u="none" strike="noStrike" kern="0" cap="none" spc="0" baseline="0" dirty="0">
                <a:solidFill>
                  <a:srgbClr val="000000"/>
                </a:solidFill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94F55E-00AE-93A0-122F-B1C40578DB40}"/>
              </a:ext>
            </a:extLst>
          </p:cNvPr>
          <p:cNvSpPr txBox="1"/>
          <p:nvPr/>
        </p:nvSpPr>
        <p:spPr>
          <a:xfrm>
            <a:off x="57394" y="773498"/>
            <a:ext cx="4995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Enterococcus faecium, Staphylococcus aureus, Klebsiella pneumoniae, Acinetobacter </a:t>
            </a:r>
            <a:r>
              <a:rPr lang="en-US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baumannii</a:t>
            </a: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Pseudomonas aeruginosa </a:t>
            </a:r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</a:t>
            </a: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Enterobacter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1373C1F-3797-58DB-BE6D-164410456D1A}"/>
              </a:ext>
            </a:extLst>
          </p:cNvPr>
          <p:cNvGrpSpPr/>
          <p:nvPr/>
        </p:nvGrpSpPr>
        <p:grpSpPr>
          <a:xfrm>
            <a:off x="-76778" y="2169831"/>
            <a:ext cx="6043206" cy="2866991"/>
            <a:chOff x="-611128" y="7475207"/>
            <a:chExt cx="7507647" cy="3534263"/>
          </a:xfrm>
        </p:grpSpPr>
        <p:pic>
          <p:nvPicPr>
            <p:cNvPr id="17" name="Picture 1" descr="C:\Documents and Settings\Admin.MICROSOF-5BF6B5\Рабочий стол\Тезисы в ИвГМА 2017\PACT-Dlya-informishek.jpg">
              <a:extLst>
                <a:ext uri="{FF2B5EF4-FFF2-40B4-BE49-F238E27FC236}">
                  <a16:creationId xmlns:a16="http://schemas.microsoft.com/office/drawing/2014/main" id="{0FA9C0C8-E976-BA4F-2C24-D67676377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15745" y="7475207"/>
              <a:ext cx="7144112" cy="353426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8" name="TextBox 3">
              <a:extLst>
                <a:ext uri="{FF2B5EF4-FFF2-40B4-BE49-F238E27FC236}">
                  <a16:creationId xmlns:a16="http://schemas.microsoft.com/office/drawing/2014/main" id="{6FF246A8-24A6-EACF-437C-60C6A150F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11128" y="8597342"/>
              <a:ext cx="1970135" cy="644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Патогенный микроорганизм</a:t>
              </a:r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DB57D712-64C6-53AC-BC4B-06B4DB245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0949" y="9999139"/>
              <a:ext cx="1611249" cy="379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Облучение</a:t>
              </a:r>
              <a:endParaRPr lang="ru-RU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671DB9BE-8614-E1EB-D7E9-CDF821909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7278" y="9936650"/>
              <a:ext cx="2009241" cy="644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Гибель микроорганизма</a:t>
              </a:r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6A9002A-BB73-F826-B1A7-8EE47D50CC8C}"/>
              </a:ext>
            </a:extLst>
          </p:cNvPr>
          <p:cNvSpPr/>
          <p:nvPr/>
        </p:nvSpPr>
        <p:spPr>
          <a:xfrm>
            <a:off x="57394" y="4217242"/>
            <a:ext cx="1416424" cy="740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8A1CC7A4-7E39-9098-F194-9082E8DC3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290" y="4166551"/>
            <a:ext cx="20788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Нанесение фотосенсибилизатора</a:t>
            </a:r>
          </a:p>
        </p:txBody>
      </p:sp>
      <p:pic>
        <p:nvPicPr>
          <p:cNvPr id="24" name="Picture 12" descr="Картинки по запросу фотодитазин">
            <a:extLst>
              <a:ext uri="{FF2B5EF4-FFF2-40B4-BE49-F238E27FC236}">
                <a16:creationId xmlns:a16="http://schemas.microsoft.com/office/drawing/2014/main" id="{A83708FC-0E70-A24E-BBBB-1EC683A65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33" y="4811852"/>
            <a:ext cx="3163888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ФОТОРАН Е6® — Фотосенсибилизатор нового поколения для лечения и диагностики  онкологических заболеваний">
            <a:extLst>
              <a:ext uri="{FF2B5EF4-FFF2-40B4-BE49-F238E27FC236}">
                <a16:creationId xmlns:a16="http://schemas.microsoft.com/office/drawing/2014/main" id="{31CC4D47-B5C7-8956-29C0-4C88DCC3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-15270" r="583" b="15270"/>
          <a:stretch/>
        </p:blipFill>
        <p:spPr bwMode="auto">
          <a:xfrm>
            <a:off x="3329456" y="4152474"/>
            <a:ext cx="1836844" cy="236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8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69E1BF3-483C-8FAD-FE05-660F67F1169E}"/>
              </a:ext>
            </a:extLst>
          </p:cNvPr>
          <p:cNvSpPr/>
          <p:nvPr/>
        </p:nvSpPr>
        <p:spPr>
          <a:xfrm>
            <a:off x="10999692" y="6254471"/>
            <a:ext cx="421341" cy="609226"/>
          </a:xfrm>
          <a:prstGeom prst="rect">
            <a:avLst/>
          </a:prstGeom>
          <a:solidFill>
            <a:srgbClr val="1B1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1B699C8-AACA-E587-EB4B-988ED3FA0AF9}"/>
              </a:ext>
            </a:extLst>
          </p:cNvPr>
          <p:cNvSpPr/>
          <p:nvPr/>
        </p:nvSpPr>
        <p:spPr>
          <a:xfrm>
            <a:off x="0" y="102347"/>
            <a:ext cx="11026588" cy="523220"/>
          </a:xfrm>
          <a:prstGeom prst="rect">
            <a:avLst/>
          </a:prstGeom>
          <a:solidFill>
            <a:srgbClr val="1B1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177419AF-259E-EF21-5DF3-2FB04D197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508896"/>
              </p:ext>
            </p:extLst>
          </p:nvPr>
        </p:nvGraphicFramePr>
        <p:xfrm>
          <a:off x="1104900" y="864478"/>
          <a:ext cx="2292724" cy="2478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971720" imgH="2247840" progId="">
                  <p:embed/>
                </p:oleObj>
              </mc:Choice>
              <mc:Fallback>
                <p:oleObj name="Document" r:id="rId2" imgW="1971720" imgH="2247840" progId="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177419AF-259E-EF21-5DF3-2FB04D1971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864478"/>
                        <a:ext cx="2292724" cy="24789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4512DA1F-DECB-FD51-F57E-AF03D11EFB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157871"/>
              </p:ext>
            </p:extLst>
          </p:nvPr>
        </p:nvGraphicFramePr>
        <p:xfrm>
          <a:off x="4446812" y="906531"/>
          <a:ext cx="3205386" cy="2490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2867040" imgH="2295360" progId="">
                  <p:embed/>
                </p:oleObj>
              </mc:Choice>
              <mc:Fallback>
                <p:oleObj name="Document" r:id="rId4" imgW="2867040" imgH="2295360" progId="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4512DA1F-DECB-FD51-F57E-AF03D11EFB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812" y="906531"/>
                        <a:ext cx="3205386" cy="2490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AFD4B89-AABF-531A-0245-F05086D1C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685957"/>
              </p:ext>
            </p:extLst>
          </p:nvPr>
        </p:nvGraphicFramePr>
        <p:xfrm>
          <a:off x="173042" y="4281390"/>
          <a:ext cx="4114800" cy="97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3981600" imgH="942840" progId="">
                  <p:embed/>
                </p:oleObj>
              </mc:Choice>
              <mc:Fallback>
                <p:oleObj name="Document" r:id="rId6" imgW="3981600" imgH="942840" progId="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EAFD4B89-AABF-531A-0245-F05086D1CC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42" y="4281390"/>
                        <a:ext cx="4114800" cy="9745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8B4C2C6-637F-FD43-86CD-43AA8ED84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17828"/>
              </p:ext>
            </p:extLst>
          </p:nvPr>
        </p:nvGraphicFramePr>
        <p:xfrm>
          <a:off x="7995598" y="4325759"/>
          <a:ext cx="2437814" cy="1611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2333520" imgH="1542960" progId="">
                  <p:embed/>
                </p:oleObj>
              </mc:Choice>
              <mc:Fallback>
                <p:oleObj name="Document" r:id="rId8" imgW="2333520" imgH="1542960" progId="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98B4C2C6-637F-FD43-86CD-43AA8ED84B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5598" y="4325759"/>
                        <a:ext cx="2437814" cy="1611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F568AD9-702A-903F-7393-86F55968ED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099867"/>
              </p:ext>
            </p:extLst>
          </p:nvPr>
        </p:nvGraphicFramePr>
        <p:xfrm>
          <a:off x="3967628" y="5089138"/>
          <a:ext cx="2195574" cy="1306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1857240" imgH="1104840" progId="">
                  <p:embed/>
                </p:oleObj>
              </mc:Choice>
              <mc:Fallback>
                <p:oleObj name="Document" r:id="rId10" imgW="1857240" imgH="1104840" progId="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1F568AD9-702A-903F-7393-86F55968ED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628" y="5089138"/>
                        <a:ext cx="2195574" cy="13060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C879676-4738-E8B0-034C-DD4D9E943BB8}"/>
              </a:ext>
            </a:extLst>
          </p:cNvPr>
          <p:cNvSpPr txBox="1"/>
          <p:nvPr/>
        </p:nvSpPr>
        <p:spPr>
          <a:xfrm>
            <a:off x="7212975" y="5817741"/>
            <a:ext cx="57740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endParaRPr lang="ru-RU" sz="2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B5B6761-1022-17E3-006D-977C69FF6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661255"/>
              </p:ext>
            </p:extLst>
          </p:nvPr>
        </p:nvGraphicFramePr>
        <p:xfrm>
          <a:off x="8410915" y="906531"/>
          <a:ext cx="3205386" cy="245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28194000" imgH="22955250" progId="ChemWindow.Document">
                  <p:embed/>
                </p:oleObj>
              </mc:Choice>
              <mc:Fallback>
                <p:oleObj name="Document" r:id="rId12" imgW="28194000" imgH="22955250" progId="ChemWindow.Document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CB5B6761-1022-17E3-006D-977C69FF6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10915" y="906531"/>
                        <a:ext cx="3205386" cy="2452225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2A167F8-A68A-C5FF-E387-5B3DA22FF143}"/>
              </a:ext>
            </a:extLst>
          </p:cNvPr>
          <p:cNvSpPr txBox="1"/>
          <p:nvPr/>
        </p:nvSpPr>
        <p:spPr>
          <a:xfrm>
            <a:off x="495514" y="3426725"/>
            <a:ext cx="3746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Тринатриевая</a:t>
            </a:r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соль хлорина е</a:t>
            </a:r>
            <a:r>
              <a:rPr lang="ru-RU" sz="1600" b="1" baseline="-250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6 </a:t>
            </a:r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(ФС </a:t>
            </a:r>
            <a:r>
              <a:rPr lang="en-US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</a:t>
            </a:r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)</a:t>
            </a:r>
          </a:p>
          <a:p>
            <a:pPr algn="ctr"/>
            <a:r>
              <a:rPr lang="ru-RU" sz="1600" b="1" baseline="-250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(</a:t>
            </a:r>
            <a:r>
              <a:rPr lang="ru-RU" sz="1600" b="1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Фоторан</a:t>
            </a:r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е</a:t>
            </a:r>
            <a:r>
              <a:rPr lang="ru-RU" sz="1600" b="1" baseline="-250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6</a:t>
            </a:r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)</a:t>
            </a:r>
            <a:endParaRPr lang="ru-RU" sz="1600" b="1" baseline="-2500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21337-93BE-F0F1-AD3E-DA07AAC316F4}"/>
              </a:ext>
            </a:extLst>
          </p:cNvPr>
          <p:cNvSpPr txBox="1"/>
          <p:nvPr/>
        </p:nvSpPr>
        <p:spPr>
          <a:xfrm>
            <a:off x="4509882" y="3483542"/>
            <a:ext cx="3201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Монокатионный</a:t>
            </a:r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хлорин </a:t>
            </a:r>
            <a:r>
              <a:rPr lang="en-US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(</a:t>
            </a:r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ФС </a:t>
            </a:r>
            <a:r>
              <a:rPr lang="en-US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II)</a:t>
            </a:r>
            <a:endParaRPr lang="ru-RU" sz="1600" b="1" baseline="-2500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2503A0-CCFA-1362-CE38-650A0CA63EF1}"/>
              </a:ext>
            </a:extLst>
          </p:cNvPr>
          <p:cNvSpPr txBox="1"/>
          <p:nvPr/>
        </p:nvSpPr>
        <p:spPr>
          <a:xfrm>
            <a:off x="-109" y="91254"/>
            <a:ext cx="10013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Структуры исследуемых ФС и потенцирующих агентов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CF07B8-2360-D55E-2BE6-E650CDCC320E}"/>
              </a:ext>
            </a:extLst>
          </p:cNvPr>
          <p:cNvSpPr txBox="1"/>
          <p:nvPr/>
        </p:nvSpPr>
        <p:spPr>
          <a:xfrm>
            <a:off x="8094755" y="3397248"/>
            <a:ext cx="345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Монокатионный</a:t>
            </a:r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sz="1600" b="1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пиперазиновый</a:t>
            </a:r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</a:p>
          <a:p>
            <a:pPr algn="ctr"/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хлорин (ФС </a:t>
            </a:r>
            <a:r>
              <a:rPr lang="en-US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III</a:t>
            </a:r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) </a:t>
            </a:r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357380E7-8245-C5CF-0148-216898FA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F39-DA3D-49D5-A7E2-2EF8B8A1198E}" type="slidenum">
              <a:rPr lang="ru-RU" sz="14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3</a:t>
            </a:fld>
            <a:endParaRPr lang="ru-RU" sz="1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12FC79-0710-2AC9-9A9A-3B7E5407FFA5}"/>
              </a:ext>
            </a:extLst>
          </p:cNvPr>
          <p:cNvSpPr txBox="1"/>
          <p:nvPr/>
        </p:nvSpPr>
        <p:spPr>
          <a:xfrm>
            <a:off x="1104900" y="5317754"/>
            <a:ext cx="100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Твин 80</a:t>
            </a:r>
            <a:r>
              <a:rPr lang="en-US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E99C7C-A36C-E3E1-BEED-8CBF2323E822}"/>
              </a:ext>
            </a:extLst>
          </p:cNvPr>
          <p:cNvSpPr txBox="1"/>
          <p:nvPr/>
        </p:nvSpPr>
        <p:spPr>
          <a:xfrm>
            <a:off x="8649286" y="5973469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Трилон</a:t>
            </a:r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Б</a:t>
            </a:r>
            <a:r>
              <a:rPr lang="en-US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endParaRPr lang="ru-RU" sz="1600" b="1" dirty="0">
              <a:highlight>
                <a:srgbClr val="FFFF00"/>
              </a:highligh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F281E5-BD31-327E-78EA-AAA92F1C9A56}"/>
              </a:ext>
            </a:extLst>
          </p:cNvPr>
          <p:cNvSpPr txBox="1"/>
          <p:nvPr/>
        </p:nvSpPr>
        <p:spPr>
          <a:xfrm>
            <a:off x="4194149" y="6356350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ε</a:t>
            </a:r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-</a:t>
            </a:r>
            <a:r>
              <a:rPr lang="ru-RU" sz="1600" b="1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Полилизин</a:t>
            </a:r>
            <a:r>
              <a:rPr lang="en-US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endParaRPr lang="ru-RU" sz="1600" b="1" dirty="0">
              <a:highlight>
                <a:srgbClr val="FFFF00"/>
              </a:highligh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BED168-D777-CF87-1F20-7C9E68BEBF6E}"/>
              </a:ext>
            </a:extLst>
          </p:cNvPr>
          <p:cNvSpPr txBox="1"/>
          <p:nvPr/>
        </p:nvSpPr>
        <p:spPr>
          <a:xfrm>
            <a:off x="6752913" y="6356350"/>
            <a:ext cx="149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Иодид калия </a:t>
            </a:r>
            <a:endParaRPr lang="ru-RU" sz="1600" b="1" dirty="0">
              <a:highlight>
                <a:srgbClr val="FFFF00"/>
              </a:highligh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EFEAB8E-EB05-1AD0-6CBB-C8FA976C4A82}"/>
              </a:ext>
            </a:extLst>
          </p:cNvPr>
          <p:cNvCxnSpPr/>
          <p:nvPr/>
        </p:nvCxnSpPr>
        <p:spPr>
          <a:xfrm>
            <a:off x="790575" y="4144373"/>
            <a:ext cx="10487025" cy="0"/>
          </a:xfrm>
          <a:prstGeom prst="line">
            <a:avLst/>
          </a:prstGeom>
          <a:ln w="28575">
            <a:solidFill>
              <a:srgbClr val="1B1C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7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321B4C-7DEB-1B6B-A22B-BAE28548A956}"/>
              </a:ext>
            </a:extLst>
          </p:cNvPr>
          <p:cNvSpPr/>
          <p:nvPr/>
        </p:nvSpPr>
        <p:spPr>
          <a:xfrm>
            <a:off x="10999692" y="6254471"/>
            <a:ext cx="421341" cy="609226"/>
          </a:xfrm>
          <a:prstGeom prst="rect">
            <a:avLst/>
          </a:prstGeom>
          <a:solidFill>
            <a:srgbClr val="1B1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16">
            <a:extLst>
              <a:ext uri="{FF2B5EF4-FFF2-40B4-BE49-F238E27FC236}">
                <a16:creationId xmlns:a16="http://schemas.microsoft.com/office/drawing/2014/main" id="{BE74C11C-42AE-E919-91A5-20D6ADB9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F8A8F39-DA3D-49D5-A7E2-2EF8B8A1198E}" type="slidenum">
              <a:rPr lang="ru-RU" sz="14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4</a:t>
            </a:fld>
            <a:endParaRPr lang="ru-RU" sz="1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76459F-4BEA-B1AE-5163-0A71AEE8459B}"/>
              </a:ext>
            </a:extLst>
          </p:cNvPr>
          <p:cNvSpPr/>
          <p:nvPr/>
        </p:nvSpPr>
        <p:spPr>
          <a:xfrm>
            <a:off x="0" y="102347"/>
            <a:ext cx="11026588" cy="523220"/>
          </a:xfrm>
          <a:prstGeom prst="rect">
            <a:avLst/>
          </a:prstGeom>
          <a:solidFill>
            <a:srgbClr val="1B1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A0DCCB-03BE-C94C-0084-63AC876D91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75" t="22223" r="5555" b="11111"/>
          <a:stretch/>
        </p:blipFill>
        <p:spPr>
          <a:xfrm>
            <a:off x="275676" y="3617308"/>
            <a:ext cx="2738764" cy="2693866"/>
          </a:xfrm>
          <a:prstGeom prst="ellipse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FA5D46-0095-2C5F-C48A-993F0D2794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93" t="18889" r="4815" b="12222"/>
          <a:stretch/>
        </p:blipFill>
        <p:spPr>
          <a:xfrm>
            <a:off x="4001161" y="3619292"/>
            <a:ext cx="2738764" cy="2716855"/>
          </a:xfrm>
          <a:prstGeom prst="ellipse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5C2B5B-54E4-87A7-919A-80D6BF8248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93" t="17778" r="1112" b="11111"/>
          <a:stretch/>
        </p:blipFill>
        <p:spPr>
          <a:xfrm>
            <a:off x="7726645" y="3659720"/>
            <a:ext cx="2738765" cy="2696629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B1578E-BA95-044B-5824-7D330E5644D1}"/>
              </a:ext>
            </a:extLst>
          </p:cNvPr>
          <p:cNvSpPr txBox="1"/>
          <p:nvPr/>
        </p:nvSpPr>
        <p:spPr>
          <a:xfrm>
            <a:off x="518764" y="6301593"/>
            <a:ext cx="248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Темновой контроль </a:t>
            </a:r>
          </a:p>
          <a:p>
            <a:pPr algn="ctr"/>
            <a:r>
              <a:rPr lang="en-US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Enterobacter Cloacae</a:t>
            </a:r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431B23-1271-7011-A580-DD8369D59DB0}"/>
              </a:ext>
            </a:extLst>
          </p:cNvPr>
          <p:cNvSpPr txBox="1"/>
          <p:nvPr/>
        </p:nvSpPr>
        <p:spPr>
          <a:xfrm>
            <a:off x="4357072" y="6347758"/>
            <a:ext cx="226344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600" b="1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Темновая</a:t>
            </a:r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токсичность</a:t>
            </a:r>
          </a:p>
          <a:p>
            <a:pPr algn="ctr"/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ФС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479107-3321-0A64-6E8D-E8468ACB6F2F}"/>
              </a:ext>
            </a:extLst>
          </p:cNvPr>
          <p:cNvSpPr txBox="1"/>
          <p:nvPr/>
        </p:nvSpPr>
        <p:spPr>
          <a:xfrm>
            <a:off x="7763727" y="6347757"/>
            <a:ext cx="2971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Световая токсичность ФС, </a:t>
            </a:r>
          </a:p>
          <a:p>
            <a:pPr algn="ctr"/>
            <a:r>
              <a:rPr lang="ru-RU" sz="16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40 Дж/см</a:t>
            </a:r>
            <a:r>
              <a:rPr lang="ru-RU" sz="1600" b="1" baseline="300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</a:t>
            </a:r>
            <a:endParaRPr lang="ru-RU" sz="1600" b="1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D66F1B-C030-61CC-DA9D-2890ED75F533}"/>
              </a:ext>
            </a:extLst>
          </p:cNvPr>
          <p:cNvSpPr txBox="1"/>
          <p:nvPr/>
        </p:nvSpPr>
        <p:spPr>
          <a:xfrm>
            <a:off x="3695700" y="581427"/>
            <a:ext cx="4800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strike="noStrike" kern="1200" cap="none" spc="0" baseline="0" dirty="0">
                <a:solidFill>
                  <a:srgbClr val="000000"/>
                </a:solidFill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Условия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0" u="none" strike="noStrike" kern="1200" cap="none" spc="0" baseline="0" dirty="0">
                <a:solidFill>
                  <a:srgbClr val="000000"/>
                </a:solidFill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Количество </a:t>
            </a:r>
            <a:r>
              <a:rPr lang="ru-RU" b="1" dirty="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КОЕ: </a:t>
            </a:r>
            <a:r>
              <a:rPr lang="ru-RU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~2.4×10</a:t>
            </a:r>
            <a:r>
              <a:rPr lang="ru-RU" baseline="30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8</a:t>
            </a:r>
            <a:endParaRPr lang="ru-RU" i="0" u="none" strike="noStrike" kern="1200" cap="none" spc="0" baseline="30000" dirty="0">
              <a:solidFill>
                <a:srgbClr val="000000"/>
              </a:solidFill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0" u="none" strike="noStrike" kern="1200" cap="none" spc="0" baseline="0" dirty="0">
                <a:solidFill>
                  <a:srgbClr val="000000"/>
                </a:solidFill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Время инкубации с ФС:</a:t>
            </a:r>
            <a:r>
              <a:rPr lang="ru-RU" i="0" u="none" strike="noStrike" kern="1200" cap="none" spc="0" baseline="0" dirty="0">
                <a:solidFill>
                  <a:srgbClr val="000000"/>
                </a:solidFill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40 минут</a:t>
            </a:r>
            <a:endParaRPr lang="ru-RU" i="0" u="none" strike="noStrike" kern="1200" cap="none" spc="0" baseline="0" dirty="0">
              <a:solidFill>
                <a:srgbClr val="000000"/>
              </a:solidFill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0" u="none" strike="noStrike" kern="1200" cap="none" spc="0" baseline="0" dirty="0">
                <a:solidFill>
                  <a:srgbClr val="000000"/>
                </a:solidFill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Максимум в полосе возбуждения:</a:t>
            </a:r>
            <a:r>
              <a:rPr lang="ru-RU" i="0" u="none" strike="noStrike" kern="1200" cap="none" spc="0" baseline="0" dirty="0">
                <a:solidFill>
                  <a:srgbClr val="000000"/>
                </a:solidFill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i="0" u="none" strike="noStrike" kern="1200" cap="none" spc="0" baseline="0" dirty="0">
                <a:solidFill>
                  <a:srgbClr val="000000"/>
                </a:solidFill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662 </a:t>
            </a:r>
            <a:r>
              <a:rPr lang="ru-RU" i="0" u="none" strike="noStrike" kern="1200" cap="none" spc="0" baseline="0" dirty="0" err="1">
                <a:solidFill>
                  <a:srgbClr val="000000"/>
                </a:solidFill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нм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D0A8A9-E1B1-DF3D-25B4-66291E55DA44}"/>
              </a:ext>
            </a:extLst>
          </p:cNvPr>
          <p:cNvSpPr txBox="1"/>
          <p:nvPr/>
        </p:nvSpPr>
        <p:spPr>
          <a:xfrm>
            <a:off x="0" y="1902351"/>
            <a:ext cx="121920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Устойчивость исследованных микроорганизмов к антибиотикам и антисептикам</a:t>
            </a:r>
            <a:endParaRPr lang="en-US" sz="2000" b="1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en-US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Pseudomonas aeruginosa: </a:t>
            </a:r>
            <a:r>
              <a:rPr lang="ru-RU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цефоперазон</a:t>
            </a:r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гентамицин, </a:t>
            </a:r>
            <a:r>
              <a:rPr lang="ru-RU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имипенем</a:t>
            </a:r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ru-RU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меропенем</a:t>
            </a:r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ципрофлоксацин</a:t>
            </a:r>
          </a:p>
          <a:p>
            <a:r>
              <a:rPr lang="en-US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Enterobacter cloacae: </a:t>
            </a:r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ампициллин, </a:t>
            </a:r>
            <a:r>
              <a:rPr lang="ru-RU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фурадонин</a:t>
            </a:r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ru-RU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цефотаксим</a:t>
            </a:r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ru-RU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цефтриаксон</a:t>
            </a:r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ципрофлоксацин, </a:t>
            </a:r>
            <a:r>
              <a:rPr lang="ru-RU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налидиксовая</a:t>
            </a:r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кислота</a:t>
            </a:r>
          </a:p>
          <a:p>
            <a:endParaRPr lang="ru-RU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6D854A-15C1-2E5E-5707-076BD5F216F9}"/>
              </a:ext>
            </a:extLst>
          </p:cNvPr>
          <p:cNvSpPr txBox="1"/>
          <p:nvPr/>
        </p:nvSpPr>
        <p:spPr>
          <a:xfrm>
            <a:off x="103095" y="102347"/>
            <a:ext cx="6122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Микробиологический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264791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1F4BA9-91D8-0DE2-6AD6-956B2D309654}"/>
              </a:ext>
            </a:extLst>
          </p:cNvPr>
          <p:cNvSpPr/>
          <p:nvPr/>
        </p:nvSpPr>
        <p:spPr>
          <a:xfrm>
            <a:off x="10999692" y="6254471"/>
            <a:ext cx="421341" cy="609226"/>
          </a:xfrm>
          <a:prstGeom prst="rect">
            <a:avLst/>
          </a:prstGeom>
          <a:solidFill>
            <a:srgbClr val="1B1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16">
            <a:extLst>
              <a:ext uri="{FF2B5EF4-FFF2-40B4-BE49-F238E27FC236}">
                <a16:creationId xmlns:a16="http://schemas.microsoft.com/office/drawing/2014/main" id="{CCDE6F2B-5F75-E006-6484-72201FF9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F8A8F39-DA3D-49D5-A7E2-2EF8B8A1198E}" type="slidenum">
              <a:rPr lang="ru-RU" sz="14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5</a:t>
            </a:fld>
            <a:endParaRPr lang="ru-RU" sz="1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D56217-655D-4402-3186-4A85B27F16D9}"/>
              </a:ext>
            </a:extLst>
          </p:cNvPr>
          <p:cNvSpPr/>
          <p:nvPr/>
        </p:nvSpPr>
        <p:spPr>
          <a:xfrm>
            <a:off x="0" y="102347"/>
            <a:ext cx="11026588" cy="523220"/>
          </a:xfrm>
          <a:prstGeom prst="rect">
            <a:avLst/>
          </a:prstGeom>
          <a:solidFill>
            <a:srgbClr val="1B1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013E7FA-AFA3-5D99-8A2B-4AF0AD098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r="6859" b="11765"/>
          <a:stretch/>
        </p:blipFill>
        <p:spPr>
          <a:xfrm>
            <a:off x="215153" y="794206"/>
            <a:ext cx="5460209" cy="5374547"/>
          </a:xfrm>
          <a:prstGeom prst="rect">
            <a:avLst/>
          </a:prstGeom>
          <a:ln w="28575">
            <a:solidFill>
              <a:srgbClr val="1B1C78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C6C5EA2-0F33-2C15-109C-4A4AECCA09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r="1563" b="10965"/>
          <a:stretch/>
        </p:blipFill>
        <p:spPr>
          <a:xfrm>
            <a:off x="6096000" y="794205"/>
            <a:ext cx="5620870" cy="5374548"/>
          </a:xfrm>
          <a:prstGeom prst="rect">
            <a:avLst/>
          </a:prstGeom>
          <a:ln w="28575">
            <a:solidFill>
              <a:srgbClr val="1B1C78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5BD5FEB-6E26-2994-5E9F-7B9BB8669CAB}"/>
              </a:ext>
            </a:extLst>
          </p:cNvPr>
          <p:cNvSpPr txBox="1"/>
          <p:nvPr/>
        </p:nvSpPr>
        <p:spPr>
          <a:xfrm>
            <a:off x="1313681" y="794205"/>
            <a:ext cx="304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Pseudomonas aeruginosa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EA61C1-56E8-077C-BBC7-0B673B33987A}"/>
              </a:ext>
            </a:extLst>
          </p:cNvPr>
          <p:cNvSpPr txBox="1"/>
          <p:nvPr/>
        </p:nvSpPr>
        <p:spPr>
          <a:xfrm>
            <a:off x="7086600" y="948093"/>
            <a:ext cx="304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Enterobacter cloacae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B05A04-45E7-9A3D-584F-9017ECC6C9EA}"/>
              </a:ext>
            </a:extLst>
          </p:cNvPr>
          <p:cNvSpPr txBox="1"/>
          <p:nvPr/>
        </p:nvSpPr>
        <p:spPr>
          <a:xfrm>
            <a:off x="0" y="94959"/>
            <a:ext cx="900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Исследование токсичности фотосенсибилизаторов</a:t>
            </a:r>
          </a:p>
        </p:txBody>
      </p:sp>
    </p:spTree>
    <p:extLst>
      <p:ext uri="{BB962C8B-B14F-4D97-AF65-F5344CB8AC3E}">
        <p14:creationId xmlns:p14="http://schemas.microsoft.com/office/powerpoint/2010/main" val="334715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235515-0423-55D6-3350-15C3958977B6}"/>
              </a:ext>
            </a:extLst>
          </p:cNvPr>
          <p:cNvSpPr/>
          <p:nvPr/>
        </p:nvSpPr>
        <p:spPr>
          <a:xfrm>
            <a:off x="10999692" y="6254471"/>
            <a:ext cx="421341" cy="609226"/>
          </a:xfrm>
          <a:prstGeom prst="rect">
            <a:avLst/>
          </a:prstGeom>
          <a:solidFill>
            <a:srgbClr val="1B1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16">
            <a:extLst>
              <a:ext uri="{FF2B5EF4-FFF2-40B4-BE49-F238E27FC236}">
                <a16:creationId xmlns:a16="http://schemas.microsoft.com/office/drawing/2014/main" id="{2E3F5889-B049-CC5C-6E0A-651A7736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F8A8F39-DA3D-49D5-A7E2-2EF8B8A1198E}" type="slidenum">
              <a:rPr lang="ru-RU" sz="14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6</a:t>
            </a:fld>
            <a:endParaRPr lang="ru-RU" sz="1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DEAF6B-0106-6B9F-3B32-BFA2ACE1A5C5}"/>
              </a:ext>
            </a:extLst>
          </p:cNvPr>
          <p:cNvSpPr/>
          <p:nvPr/>
        </p:nvSpPr>
        <p:spPr>
          <a:xfrm>
            <a:off x="0" y="102347"/>
            <a:ext cx="11026588" cy="523220"/>
          </a:xfrm>
          <a:prstGeom prst="rect">
            <a:avLst/>
          </a:prstGeom>
          <a:solidFill>
            <a:srgbClr val="1B1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B3BBC7-6971-4295-1DEC-04B8435FC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b="13333"/>
          <a:stretch/>
        </p:blipFill>
        <p:spPr>
          <a:xfrm>
            <a:off x="322731" y="777875"/>
            <a:ext cx="5844176" cy="5943600"/>
          </a:xfrm>
          <a:prstGeom prst="rect">
            <a:avLst/>
          </a:prstGeom>
          <a:ln w="28575">
            <a:solidFill>
              <a:srgbClr val="1B1C78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52F3A5-1720-6F45-BB72-8A4D73B27C52}"/>
              </a:ext>
            </a:extLst>
          </p:cNvPr>
          <p:cNvSpPr txBox="1"/>
          <p:nvPr/>
        </p:nvSpPr>
        <p:spPr>
          <a:xfrm>
            <a:off x="417211" y="766856"/>
            <a:ext cx="304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Pseudomonas aeruginosa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0AF252-27E9-FC7B-A9C1-5A491B982A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-1" b="12288"/>
          <a:stretch/>
        </p:blipFill>
        <p:spPr>
          <a:xfrm>
            <a:off x="6454589" y="766856"/>
            <a:ext cx="4349728" cy="5946569"/>
          </a:xfrm>
          <a:prstGeom prst="rect">
            <a:avLst/>
          </a:prstGeom>
          <a:ln w="28575">
            <a:solidFill>
              <a:srgbClr val="1B1C78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BCB2AF-15AE-C536-386C-17F09C645514}"/>
              </a:ext>
            </a:extLst>
          </p:cNvPr>
          <p:cNvSpPr txBox="1"/>
          <p:nvPr/>
        </p:nvSpPr>
        <p:spPr>
          <a:xfrm>
            <a:off x="6454589" y="777875"/>
            <a:ext cx="2460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Enterobacter cloacae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93AADE-4D5C-CF43-46A8-9F2B65D4962D}"/>
              </a:ext>
            </a:extLst>
          </p:cNvPr>
          <p:cNvSpPr txBox="1"/>
          <p:nvPr/>
        </p:nvSpPr>
        <p:spPr>
          <a:xfrm>
            <a:off x="0" y="94959"/>
            <a:ext cx="9698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Исследование токсичности ФС + потенцирующий агент</a:t>
            </a:r>
          </a:p>
        </p:txBody>
      </p:sp>
    </p:spTree>
    <p:extLst>
      <p:ext uri="{BB962C8B-B14F-4D97-AF65-F5344CB8AC3E}">
        <p14:creationId xmlns:p14="http://schemas.microsoft.com/office/powerpoint/2010/main" val="235434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69F22C-E926-006C-3B7F-A290EE502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b="11182"/>
          <a:stretch/>
        </p:blipFill>
        <p:spPr>
          <a:xfrm>
            <a:off x="6239085" y="795737"/>
            <a:ext cx="5505150" cy="5266526"/>
          </a:xfrm>
          <a:prstGeom prst="rect">
            <a:avLst/>
          </a:prstGeom>
          <a:ln w="28575">
            <a:solidFill>
              <a:srgbClr val="1B1C78"/>
            </a:solidFill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28C220F-D306-0D27-5389-E37DF42F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F39-DA3D-49D5-A7E2-2EF8B8A1198E}" type="slidenum">
              <a:rPr lang="ru-RU" smtClean="0"/>
              <a:t>7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9F04C1-5699-1981-910D-CADC12E2B036}"/>
              </a:ext>
            </a:extLst>
          </p:cNvPr>
          <p:cNvSpPr/>
          <p:nvPr/>
        </p:nvSpPr>
        <p:spPr>
          <a:xfrm>
            <a:off x="0" y="75453"/>
            <a:ext cx="11312712" cy="523220"/>
          </a:xfrm>
          <a:prstGeom prst="rect">
            <a:avLst/>
          </a:prstGeom>
          <a:solidFill>
            <a:srgbClr val="1B1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DE8A4D-43DB-F0F7-48A1-551DBE71221A}"/>
              </a:ext>
            </a:extLst>
          </p:cNvPr>
          <p:cNvSpPr/>
          <p:nvPr/>
        </p:nvSpPr>
        <p:spPr>
          <a:xfrm>
            <a:off x="10999692" y="6254471"/>
            <a:ext cx="421341" cy="609226"/>
          </a:xfrm>
          <a:prstGeom prst="rect">
            <a:avLst/>
          </a:prstGeom>
          <a:solidFill>
            <a:srgbClr val="1B1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16">
            <a:extLst>
              <a:ext uri="{FF2B5EF4-FFF2-40B4-BE49-F238E27FC236}">
                <a16:creationId xmlns:a16="http://schemas.microsoft.com/office/drawing/2014/main" id="{61AB0F49-4A7B-EB7E-F12C-A361249A3338}"/>
              </a:ext>
            </a:extLst>
          </p:cNvPr>
          <p:cNvSpPr txBox="1">
            <a:spLocks/>
          </p:cNvSpPr>
          <p:nvPr/>
        </p:nvSpPr>
        <p:spPr>
          <a:xfrm>
            <a:off x="8610600" y="63765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8A8F39-DA3D-49D5-A7E2-2EF8B8A1198E}" type="slidenum">
              <a:rPr lang="ru-RU" sz="14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/>
              <a:t>7</a:t>
            </a:fld>
            <a:endParaRPr lang="ru-RU" sz="1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474AA9-71E0-92F6-44C7-CD3A191F62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b="11765"/>
          <a:stretch/>
        </p:blipFill>
        <p:spPr>
          <a:xfrm>
            <a:off x="345143" y="795737"/>
            <a:ext cx="5535705" cy="5266526"/>
          </a:xfrm>
          <a:prstGeom prst="rect">
            <a:avLst/>
          </a:prstGeom>
          <a:ln w="28575">
            <a:solidFill>
              <a:srgbClr val="1B1C78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B711A2-F9C9-26BA-D8DE-95E1120E101F}"/>
              </a:ext>
            </a:extLst>
          </p:cNvPr>
          <p:cNvSpPr txBox="1"/>
          <p:nvPr/>
        </p:nvSpPr>
        <p:spPr>
          <a:xfrm>
            <a:off x="417211" y="766856"/>
            <a:ext cx="304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Pseudomonas aeruginosa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9F8487-CA6A-1399-9F83-19E836085BCF}"/>
              </a:ext>
            </a:extLst>
          </p:cNvPr>
          <p:cNvSpPr txBox="1"/>
          <p:nvPr/>
        </p:nvSpPr>
        <p:spPr>
          <a:xfrm>
            <a:off x="6683188" y="810238"/>
            <a:ext cx="304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Enterobacter cloacae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347FB1-3A13-B0B0-1307-E1639545C09F}"/>
              </a:ext>
            </a:extLst>
          </p:cNvPr>
          <p:cNvSpPr txBox="1"/>
          <p:nvPr/>
        </p:nvSpPr>
        <p:spPr>
          <a:xfrm>
            <a:off x="0" y="94959"/>
            <a:ext cx="113127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Исследование токсичности фотосенсибилизаторов в присутствии</a:t>
            </a:r>
            <a:r>
              <a:rPr lang="en-US" sz="26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KI</a:t>
            </a:r>
            <a:endParaRPr lang="ru-RU" sz="265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7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51A2BF4-E53B-8C08-8BF6-AD6F4867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8F39-DA3D-49D5-A7E2-2EF8B8A1198E}" type="slidenum">
              <a:rPr lang="ru-RU" smtClean="0"/>
              <a:t>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10943E-1DB0-3D37-658E-A126188FEC58}"/>
              </a:ext>
            </a:extLst>
          </p:cNvPr>
          <p:cNvSpPr/>
          <p:nvPr/>
        </p:nvSpPr>
        <p:spPr>
          <a:xfrm>
            <a:off x="0" y="102347"/>
            <a:ext cx="11026588" cy="523220"/>
          </a:xfrm>
          <a:prstGeom prst="rect">
            <a:avLst/>
          </a:prstGeom>
          <a:solidFill>
            <a:srgbClr val="1B1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61C11B81-143F-CD9D-E4F3-437F4CB3A89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8A8F39-DA3D-49D5-A7E2-2EF8B8A1198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B1A05F-66C0-892F-65F3-CEBFADFB8F0A}"/>
              </a:ext>
            </a:extLst>
          </p:cNvPr>
          <p:cNvSpPr/>
          <p:nvPr/>
        </p:nvSpPr>
        <p:spPr>
          <a:xfrm>
            <a:off x="10999692" y="6254471"/>
            <a:ext cx="421341" cy="609226"/>
          </a:xfrm>
          <a:prstGeom prst="rect">
            <a:avLst/>
          </a:prstGeom>
          <a:solidFill>
            <a:srgbClr val="1B1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16">
            <a:extLst>
              <a:ext uri="{FF2B5EF4-FFF2-40B4-BE49-F238E27FC236}">
                <a16:creationId xmlns:a16="http://schemas.microsoft.com/office/drawing/2014/main" id="{ECAB03D2-F8EA-32A3-F542-F50D7BB5D3F5}"/>
              </a:ext>
            </a:extLst>
          </p:cNvPr>
          <p:cNvSpPr txBox="1">
            <a:spLocks/>
          </p:cNvSpPr>
          <p:nvPr/>
        </p:nvSpPr>
        <p:spPr>
          <a:xfrm>
            <a:off x="8610600" y="63765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8A8F39-DA3D-49D5-A7E2-2EF8B8A1198E}" type="slidenum">
              <a:rPr lang="ru-RU" sz="14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pPr/>
              <a:t>8</a:t>
            </a:fld>
            <a:endParaRPr lang="ru-RU" sz="1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CD172-A887-0AB1-B0F8-ADEC26C40105}"/>
              </a:ext>
            </a:extLst>
          </p:cNvPr>
          <p:cNvSpPr txBox="1"/>
          <p:nvPr/>
        </p:nvSpPr>
        <p:spPr>
          <a:xfrm>
            <a:off x="206188" y="834534"/>
            <a:ext cx="116361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1. Проведенные исследования на условно-патогенных </a:t>
            </a:r>
            <a:r>
              <a:rPr lang="ru-RU" sz="2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нозокомиальных</a:t>
            </a:r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штаммах, устойчивых к ряду </a:t>
            </a:r>
            <a:r>
              <a:rPr lang="ru-RU" sz="2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актибиотиков</a:t>
            </a:r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показали, что </a:t>
            </a:r>
            <a:r>
              <a:rPr lang="ru-RU" sz="2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монокатионные</a:t>
            </a:r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хлорины проявляют себя как более эффективные фотосенсибилизаторы для антимикробной ФДТ по сравнению с используемым в клинике препаратом анионного типа «</a:t>
            </a:r>
            <a:r>
              <a:rPr lang="ru-RU" sz="2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Фоторан</a:t>
            </a:r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».</a:t>
            </a:r>
          </a:p>
          <a:p>
            <a:pPr algn="just"/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2. Использование </a:t>
            </a:r>
            <a:r>
              <a:rPr lang="ru-RU" sz="2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потенциирующих</a:t>
            </a:r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агентов позволяет:</a:t>
            </a:r>
          </a:p>
          <a:p>
            <a:pPr algn="just"/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а) повысить эффективность </a:t>
            </a:r>
            <a:r>
              <a:rPr lang="ru-RU" sz="2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фотоинактивации</a:t>
            </a:r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</a:t>
            </a:r>
          </a:p>
          <a:p>
            <a:pPr algn="just"/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б) уменьшить концентрацию фотосенсибилизаторов;</a:t>
            </a:r>
          </a:p>
          <a:p>
            <a:pPr algn="just"/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в) уменьшить дозу световой энергии.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A198A6-6745-F303-933C-09A7A8079570}"/>
              </a:ext>
            </a:extLst>
          </p:cNvPr>
          <p:cNvSpPr txBox="1"/>
          <p:nvPr/>
        </p:nvSpPr>
        <p:spPr>
          <a:xfrm>
            <a:off x="206188" y="102347"/>
            <a:ext cx="2287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Заключение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BA0A18-291A-831D-7176-6EB30FDF9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304" y="4133923"/>
            <a:ext cx="78853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ru-RU" altLang="ru-RU" sz="4800" b="1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3B8CF5-874C-26D1-3A55-07DB591A3C5F}"/>
              </a:ext>
            </a:extLst>
          </p:cNvPr>
          <p:cNvSpPr txBox="1"/>
          <p:nvPr/>
        </p:nvSpPr>
        <p:spPr>
          <a:xfrm>
            <a:off x="123264" y="6276041"/>
            <a:ext cx="10780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Работа выполнена при финансовой поддержке РНФ</a:t>
            </a:r>
            <a:r>
              <a:rPr lang="ru-RU" sz="1800" spc="-3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(грант № 21-13-00398</a:t>
            </a:r>
            <a:r>
              <a:rPr lang="ru-RU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6729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6364</TotalTime>
  <Words>407</Words>
  <Application>Microsoft Office PowerPoint</Application>
  <PresentationFormat>Широкоэкранный</PresentationFormat>
  <Paragraphs>69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Roboto Light</vt:lpstr>
      <vt:lpstr>Roboto Medium</vt:lpstr>
      <vt:lpstr>Times New Roman</vt:lpstr>
      <vt:lpstr>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Кукушкина</dc:creator>
  <cp:lastModifiedBy>Наталья Кукушкина</cp:lastModifiedBy>
  <cp:revision>2</cp:revision>
  <dcterms:created xsi:type="dcterms:W3CDTF">2022-06-22T11:36:53Z</dcterms:created>
  <dcterms:modified xsi:type="dcterms:W3CDTF">2022-07-02T09:07:14Z</dcterms:modified>
</cp:coreProperties>
</file>