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236" r:id="rId1"/>
  </p:sldMasterIdLst>
  <p:notesMasterIdLst>
    <p:notesMasterId r:id="rId25"/>
  </p:notesMasterIdLst>
  <p:handoutMasterIdLst>
    <p:handoutMasterId r:id="rId26"/>
  </p:handoutMasterIdLst>
  <p:sldIdLst>
    <p:sldId id="359" r:id="rId2"/>
    <p:sldId id="388" r:id="rId3"/>
    <p:sldId id="367" r:id="rId4"/>
    <p:sldId id="325" r:id="rId5"/>
    <p:sldId id="369" r:id="rId6"/>
    <p:sldId id="370" r:id="rId7"/>
    <p:sldId id="330" r:id="rId8"/>
    <p:sldId id="378" r:id="rId9"/>
    <p:sldId id="379" r:id="rId10"/>
    <p:sldId id="380" r:id="rId11"/>
    <p:sldId id="381" r:id="rId12"/>
    <p:sldId id="382" r:id="rId13"/>
    <p:sldId id="383" r:id="rId14"/>
    <p:sldId id="372" r:id="rId15"/>
    <p:sldId id="373" r:id="rId16"/>
    <p:sldId id="385" r:id="rId17"/>
    <p:sldId id="376" r:id="rId18"/>
    <p:sldId id="389" r:id="rId19"/>
    <p:sldId id="387" r:id="rId20"/>
    <p:sldId id="386" r:id="rId21"/>
    <p:sldId id="343" r:id="rId22"/>
    <p:sldId id="313" r:id="rId23"/>
    <p:sldId id="3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49" autoAdjust="0"/>
  </p:normalViewPr>
  <p:slideViewPr>
    <p:cSldViewPr>
      <p:cViewPr varScale="1">
        <p:scale>
          <a:sx n="81" d="100"/>
          <a:sy n="81" d="100"/>
        </p:scale>
        <p:origin x="142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0;&#1079;&#1084;&#1077;&#1088;&#1077;&#1085;&#1080;&#1103;%20&#1090;&#1077;&#1082;&#1072;&#1085;\&#1050;&#1074;%20&#1042;&#1099;&#1093;&#1086;&#1076;\2019-11-12\&#1085;&#1086;&#1103;&#1073;&#1088;12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2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5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6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7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rgei\Downloads\planshe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i\Downloads\mtt_fd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i\Downloads\mtt_fd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s\Desktop\&#1050;&#1072;&#1085;&#1076;&#1080;&#1076;&#1072;&#1090;&#1089;&#1082;&#1072;&#1103;\&#1048;&#1079;&#1084;&#1077;&#1088;&#1077;&#1085;&#1080;&#1103;\&#1052;&#1058;&#1058;\2021-04-15\&#1052;&#1058;&#1058;(HeLa_A431_S27NaPvp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s\Desktop\&#1050;&#1072;&#1085;&#1076;&#1080;&#1076;&#1072;&#1090;&#1089;&#1082;&#1072;&#1103;\&#1048;&#1079;&#1084;&#1077;&#1088;&#1077;&#1085;&#1080;&#1103;\&#1052;&#1058;&#1058;\2021-04-15\&#1052;&#1058;&#1058;(HeLa_A431_S27NaPvp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s\Desktop\&#1050;&#1072;&#1085;&#1076;&#1080;&#1076;&#1072;&#1090;&#1089;&#1082;&#1072;&#1103;\&#1048;&#1079;&#1084;&#1077;&#1088;&#1077;&#1085;&#1080;&#1103;\&#1052;&#1058;&#1058;\2021-04-15\&#1052;&#1058;&#1058;(HeLa_A431_S27NaPvp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s\Desktop\&#1050;&#1072;&#1085;&#1076;&#1080;&#1076;&#1072;&#1090;&#1089;&#1082;&#1072;&#1103;\&#1048;&#1079;&#1084;&#1077;&#1088;&#1077;&#1085;&#1080;&#1103;\&#1052;&#1058;&#1058;\2021-04-15\&#1052;&#1058;&#1058;(HeLa_A431_S27NaPvp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i\Desktop\&#1053;&#1072;&#1091;&#1095;&#1082;&#1072;\&#1080;&#1079;&#1084;&#1077;&#1088;&#1077;&#1085;&#1080;&#1103;\&#1052;&#1058;&#1058;%20&#1080;%20&#1052;&#1044;&#1040;\&#1052;&#1044;&#1040;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err="1"/>
              <a:t>PcZn</a:t>
            </a:r>
            <a:endParaRPr lang="ru-RU" sz="1600" dirty="0"/>
          </a:p>
        </c:rich>
      </c:tx>
      <c:layout>
        <c:manualLayout>
          <c:xMode val="edge"/>
          <c:yMode val="edge"/>
          <c:x val="0.80069193108463843"/>
          <c:y val="0.1732653598331079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97552784522992E-2"/>
          <c:y val="4.1206218392957482E-2"/>
          <c:w val="0.89095140499206726"/>
          <c:h val="0.83314881626418769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PcZn!$B$2:$B$302</c:f>
              <c:numCache>
                <c:formatCode>General</c:formatCode>
                <c:ptCount val="301"/>
                <c:pt idx="0">
                  <c:v>0.93540000000000001</c:v>
                </c:pt>
                <c:pt idx="1">
                  <c:v>0.87950000000000006</c:v>
                </c:pt>
                <c:pt idx="2">
                  <c:v>0.8449000000000001</c:v>
                </c:pt>
                <c:pt idx="3">
                  <c:v>0.8226</c:v>
                </c:pt>
                <c:pt idx="4">
                  <c:v>0.8135</c:v>
                </c:pt>
                <c:pt idx="5">
                  <c:v>0.81290000000000007</c:v>
                </c:pt>
                <c:pt idx="6">
                  <c:v>0.81170000000000009</c:v>
                </c:pt>
                <c:pt idx="7">
                  <c:v>0.80880000000000007</c:v>
                </c:pt>
                <c:pt idx="8">
                  <c:v>0.79810000000000003</c:v>
                </c:pt>
                <c:pt idx="9">
                  <c:v>0.78500000000000003</c:v>
                </c:pt>
                <c:pt idx="10">
                  <c:v>0.77700000000000002</c:v>
                </c:pt>
                <c:pt idx="11">
                  <c:v>0.7742</c:v>
                </c:pt>
                <c:pt idx="12">
                  <c:v>0.77660000000000007</c:v>
                </c:pt>
                <c:pt idx="13">
                  <c:v>0.7802</c:v>
                </c:pt>
                <c:pt idx="14">
                  <c:v>0.7712</c:v>
                </c:pt>
                <c:pt idx="15">
                  <c:v>0.75130000000000008</c:v>
                </c:pt>
                <c:pt idx="16">
                  <c:v>0.72</c:v>
                </c:pt>
                <c:pt idx="17">
                  <c:v>0.68920000000000003</c:v>
                </c:pt>
                <c:pt idx="18">
                  <c:v>0.65580000000000005</c:v>
                </c:pt>
                <c:pt idx="19">
                  <c:v>0.63350000000000006</c:v>
                </c:pt>
                <c:pt idx="20">
                  <c:v>0.61740000000000006</c:v>
                </c:pt>
                <c:pt idx="21">
                  <c:v>0.60310000000000008</c:v>
                </c:pt>
                <c:pt idx="22">
                  <c:v>0.59420000000000006</c:v>
                </c:pt>
                <c:pt idx="23">
                  <c:v>0.58560000000000001</c:v>
                </c:pt>
                <c:pt idx="24">
                  <c:v>0.57669999999999999</c:v>
                </c:pt>
                <c:pt idx="25">
                  <c:v>0.56830000000000003</c:v>
                </c:pt>
                <c:pt idx="26">
                  <c:v>0.56100000000000005</c:v>
                </c:pt>
                <c:pt idx="27">
                  <c:v>0.55480000000000007</c:v>
                </c:pt>
                <c:pt idx="28">
                  <c:v>0.55070000000000008</c:v>
                </c:pt>
                <c:pt idx="29">
                  <c:v>0.55010000000000003</c:v>
                </c:pt>
                <c:pt idx="30">
                  <c:v>0.54980000000000007</c:v>
                </c:pt>
                <c:pt idx="31">
                  <c:v>0.55200000000000005</c:v>
                </c:pt>
                <c:pt idx="32">
                  <c:v>0.55520000000000003</c:v>
                </c:pt>
                <c:pt idx="33">
                  <c:v>0.56040000000000001</c:v>
                </c:pt>
                <c:pt idx="34">
                  <c:v>0.5645</c:v>
                </c:pt>
                <c:pt idx="35">
                  <c:v>0.57269999999999999</c:v>
                </c:pt>
                <c:pt idx="36">
                  <c:v>0.58360000000000001</c:v>
                </c:pt>
                <c:pt idx="37">
                  <c:v>0.59570000000000001</c:v>
                </c:pt>
                <c:pt idx="38">
                  <c:v>0.60950000000000004</c:v>
                </c:pt>
                <c:pt idx="39">
                  <c:v>0.62680000000000002</c:v>
                </c:pt>
                <c:pt idx="40">
                  <c:v>0.64790000000000003</c:v>
                </c:pt>
                <c:pt idx="41">
                  <c:v>0.67390000000000005</c:v>
                </c:pt>
                <c:pt idx="42">
                  <c:v>0.70100000000000007</c:v>
                </c:pt>
                <c:pt idx="43">
                  <c:v>0.73010000000000008</c:v>
                </c:pt>
                <c:pt idx="44">
                  <c:v>0.76350000000000007</c:v>
                </c:pt>
                <c:pt idx="45">
                  <c:v>0.79670000000000007</c:v>
                </c:pt>
                <c:pt idx="46">
                  <c:v>0.82690000000000008</c:v>
                </c:pt>
                <c:pt idx="47">
                  <c:v>0.85910000000000009</c:v>
                </c:pt>
                <c:pt idx="48">
                  <c:v>0.88870000000000005</c:v>
                </c:pt>
                <c:pt idx="49">
                  <c:v>0.91580000000000006</c:v>
                </c:pt>
                <c:pt idx="50">
                  <c:v>0.94259999999999999</c:v>
                </c:pt>
                <c:pt idx="51">
                  <c:v>0.9708</c:v>
                </c:pt>
                <c:pt idx="52">
                  <c:v>0.99540000000000006</c:v>
                </c:pt>
                <c:pt idx="53">
                  <c:v>1.0165999999999999</c:v>
                </c:pt>
                <c:pt idx="54">
                  <c:v>1.0407999999999999</c:v>
                </c:pt>
                <c:pt idx="55">
                  <c:v>1.0671999999999999</c:v>
                </c:pt>
                <c:pt idx="56">
                  <c:v>1.0836000000000001</c:v>
                </c:pt>
                <c:pt idx="57">
                  <c:v>1.097</c:v>
                </c:pt>
                <c:pt idx="58">
                  <c:v>1.1066</c:v>
                </c:pt>
                <c:pt idx="59">
                  <c:v>1.1049</c:v>
                </c:pt>
                <c:pt idx="60">
                  <c:v>1.0941000000000001</c:v>
                </c:pt>
                <c:pt idx="61">
                  <c:v>1.0750999999999999</c:v>
                </c:pt>
                <c:pt idx="62">
                  <c:v>1.0474000000000001</c:v>
                </c:pt>
                <c:pt idx="63">
                  <c:v>1.0166999999999999</c:v>
                </c:pt>
                <c:pt idx="64">
                  <c:v>0.98499999999999999</c:v>
                </c:pt>
                <c:pt idx="65">
                  <c:v>0.95450000000000002</c:v>
                </c:pt>
                <c:pt idx="66">
                  <c:v>0.92670000000000008</c:v>
                </c:pt>
                <c:pt idx="67">
                  <c:v>0.90270000000000006</c:v>
                </c:pt>
                <c:pt idx="68">
                  <c:v>0.871</c:v>
                </c:pt>
                <c:pt idx="69">
                  <c:v>0.84010000000000007</c:v>
                </c:pt>
                <c:pt idx="70">
                  <c:v>0.80349999999999999</c:v>
                </c:pt>
                <c:pt idx="71">
                  <c:v>0.75570000000000004</c:v>
                </c:pt>
                <c:pt idx="72">
                  <c:v>0.70079999999999998</c:v>
                </c:pt>
                <c:pt idx="73">
                  <c:v>0.63990000000000002</c:v>
                </c:pt>
                <c:pt idx="74">
                  <c:v>0.56230000000000002</c:v>
                </c:pt>
                <c:pt idx="75">
                  <c:v>0.47720000000000001</c:v>
                </c:pt>
                <c:pt idx="76">
                  <c:v>0.39460000000000001</c:v>
                </c:pt>
                <c:pt idx="77">
                  <c:v>0.30280000000000001</c:v>
                </c:pt>
                <c:pt idx="78">
                  <c:v>0.23150000000000001</c:v>
                </c:pt>
                <c:pt idx="79">
                  <c:v>0.1757</c:v>
                </c:pt>
                <c:pt idx="80">
                  <c:v>0.13570000000000002</c:v>
                </c:pt>
                <c:pt idx="81">
                  <c:v>0.11120000000000001</c:v>
                </c:pt>
                <c:pt idx="82">
                  <c:v>9.2200000000000004E-2</c:v>
                </c:pt>
                <c:pt idx="83">
                  <c:v>7.8100000000000003E-2</c:v>
                </c:pt>
                <c:pt idx="84">
                  <c:v>7.2300000000000003E-2</c:v>
                </c:pt>
                <c:pt idx="85">
                  <c:v>6.7000000000000004E-2</c:v>
                </c:pt>
                <c:pt idx="86">
                  <c:v>6.3500000000000001E-2</c:v>
                </c:pt>
                <c:pt idx="87">
                  <c:v>6.0400000000000002E-2</c:v>
                </c:pt>
                <c:pt idx="88">
                  <c:v>5.9900000000000002E-2</c:v>
                </c:pt>
                <c:pt idx="89">
                  <c:v>5.8900000000000001E-2</c:v>
                </c:pt>
                <c:pt idx="90">
                  <c:v>5.7800000000000004E-2</c:v>
                </c:pt>
                <c:pt idx="91">
                  <c:v>5.7700000000000001E-2</c:v>
                </c:pt>
                <c:pt idx="92">
                  <c:v>5.7300000000000004E-2</c:v>
                </c:pt>
                <c:pt idx="93">
                  <c:v>5.7300000000000004E-2</c:v>
                </c:pt>
                <c:pt idx="94">
                  <c:v>5.6900000000000006E-2</c:v>
                </c:pt>
                <c:pt idx="95">
                  <c:v>5.6900000000000006E-2</c:v>
                </c:pt>
                <c:pt idx="96">
                  <c:v>5.67E-2</c:v>
                </c:pt>
                <c:pt idx="97">
                  <c:v>5.6600000000000004E-2</c:v>
                </c:pt>
                <c:pt idx="98">
                  <c:v>5.6000000000000001E-2</c:v>
                </c:pt>
                <c:pt idx="99">
                  <c:v>5.62E-2</c:v>
                </c:pt>
                <c:pt idx="100">
                  <c:v>5.6300000000000003E-2</c:v>
                </c:pt>
                <c:pt idx="101">
                  <c:v>5.6300000000000003E-2</c:v>
                </c:pt>
                <c:pt idx="102">
                  <c:v>5.6600000000000004E-2</c:v>
                </c:pt>
                <c:pt idx="103">
                  <c:v>5.5800000000000002E-2</c:v>
                </c:pt>
                <c:pt idx="104">
                  <c:v>5.62E-2</c:v>
                </c:pt>
                <c:pt idx="105">
                  <c:v>5.7200000000000001E-2</c:v>
                </c:pt>
                <c:pt idx="106">
                  <c:v>5.5500000000000001E-2</c:v>
                </c:pt>
                <c:pt idx="107">
                  <c:v>5.6900000000000006E-2</c:v>
                </c:pt>
                <c:pt idx="108">
                  <c:v>5.6000000000000001E-2</c:v>
                </c:pt>
                <c:pt idx="109">
                  <c:v>5.6500000000000002E-2</c:v>
                </c:pt>
                <c:pt idx="110">
                  <c:v>5.6100000000000004E-2</c:v>
                </c:pt>
                <c:pt idx="111">
                  <c:v>5.6600000000000004E-2</c:v>
                </c:pt>
                <c:pt idx="112">
                  <c:v>5.7100000000000005E-2</c:v>
                </c:pt>
                <c:pt idx="113">
                  <c:v>5.6800000000000003E-2</c:v>
                </c:pt>
                <c:pt idx="114">
                  <c:v>5.7700000000000001E-2</c:v>
                </c:pt>
                <c:pt idx="115">
                  <c:v>5.7000000000000002E-2</c:v>
                </c:pt>
                <c:pt idx="116">
                  <c:v>5.7100000000000005E-2</c:v>
                </c:pt>
                <c:pt idx="117">
                  <c:v>5.7000000000000002E-2</c:v>
                </c:pt>
                <c:pt idx="118">
                  <c:v>5.7700000000000001E-2</c:v>
                </c:pt>
                <c:pt idx="119">
                  <c:v>5.74E-2</c:v>
                </c:pt>
                <c:pt idx="120">
                  <c:v>5.9000000000000004E-2</c:v>
                </c:pt>
                <c:pt idx="121">
                  <c:v>5.7700000000000001E-2</c:v>
                </c:pt>
                <c:pt idx="122">
                  <c:v>5.9000000000000004E-2</c:v>
                </c:pt>
                <c:pt idx="123">
                  <c:v>5.91E-2</c:v>
                </c:pt>
                <c:pt idx="124">
                  <c:v>6.0700000000000004E-2</c:v>
                </c:pt>
                <c:pt idx="125">
                  <c:v>6.2100000000000002E-2</c:v>
                </c:pt>
                <c:pt idx="126">
                  <c:v>6.2800000000000009E-2</c:v>
                </c:pt>
                <c:pt idx="127">
                  <c:v>6.3100000000000003E-2</c:v>
                </c:pt>
                <c:pt idx="128">
                  <c:v>6.4600000000000005E-2</c:v>
                </c:pt>
                <c:pt idx="129">
                  <c:v>6.59E-2</c:v>
                </c:pt>
                <c:pt idx="130">
                  <c:v>6.8400000000000002E-2</c:v>
                </c:pt>
                <c:pt idx="131">
                  <c:v>6.93E-2</c:v>
                </c:pt>
                <c:pt idx="132">
                  <c:v>6.9199999999999998E-2</c:v>
                </c:pt>
                <c:pt idx="133">
                  <c:v>6.9600000000000009E-2</c:v>
                </c:pt>
                <c:pt idx="134">
                  <c:v>7.1000000000000008E-2</c:v>
                </c:pt>
                <c:pt idx="135">
                  <c:v>7.1400000000000005E-2</c:v>
                </c:pt>
                <c:pt idx="136">
                  <c:v>7.1900000000000006E-2</c:v>
                </c:pt>
                <c:pt idx="137">
                  <c:v>7.3099999999999998E-2</c:v>
                </c:pt>
                <c:pt idx="138">
                  <c:v>7.4499999999999997E-2</c:v>
                </c:pt>
                <c:pt idx="139">
                  <c:v>7.5999999999999998E-2</c:v>
                </c:pt>
                <c:pt idx="140">
                  <c:v>7.7300000000000008E-2</c:v>
                </c:pt>
                <c:pt idx="141">
                  <c:v>7.9399999999999998E-2</c:v>
                </c:pt>
                <c:pt idx="142">
                  <c:v>8.1299999999999997E-2</c:v>
                </c:pt>
                <c:pt idx="143">
                  <c:v>8.3700000000000011E-2</c:v>
                </c:pt>
                <c:pt idx="144">
                  <c:v>8.5699999999999998E-2</c:v>
                </c:pt>
                <c:pt idx="145">
                  <c:v>8.9700000000000002E-2</c:v>
                </c:pt>
                <c:pt idx="146">
                  <c:v>9.5399999999999999E-2</c:v>
                </c:pt>
                <c:pt idx="147">
                  <c:v>0.1037</c:v>
                </c:pt>
                <c:pt idx="148">
                  <c:v>0.1134</c:v>
                </c:pt>
                <c:pt idx="149">
                  <c:v>0.12490000000000001</c:v>
                </c:pt>
                <c:pt idx="150">
                  <c:v>0.1384</c:v>
                </c:pt>
                <c:pt idx="151">
                  <c:v>0.1555</c:v>
                </c:pt>
                <c:pt idx="152">
                  <c:v>0.16770000000000002</c:v>
                </c:pt>
                <c:pt idx="153">
                  <c:v>0.17560000000000001</c:v>
                </c:pt>
                <c:pt idx="154">
                  <c:v>0.17610000000000001</c:v>
                </c:pt>
                <c:pt idx="155">
                  <c:v>0.1696</c:v>
                </c:pt>
                <c:pt idx="156">
                  <c:v>0.16190000000000002</c:v>
                </c:pt>
                <c:pt idx="157">
                  <c:v>0.15330000000000002</c:v>
                </c:pt>
                <c:pt idx="158">
                  <c:v>0.14630000000000001</c:v>
                </c:pt>
                <c:pt idx="159">
                  <c:v>0.1389</c:v>
                </c:pt>
                <c:pt idx="160">
                  <c:v>0.13340000000000002</c:v>
                </c:pt>
                <c:pt idx="161">
                  <c:v>0.13070000000000001</c:v>
                </c:pt>
                <c:pt idx="162">
                  <c:v>0.12940000000000002</c:v>
                </c:pt>
                <c:pt idx="163">
                  <c:v>0.1283</c:v>
                </c:pt>
                <c:pt idx="164">
                  <c:v>0.12820000000000001</c:v>
                </c:pt>
                <c:pt idx="165">
                  <c:v>0.13109999999999999</c:v>
                </c:pt>
                <c:pt idx="166">
                  <c:v>0.1361</c:v>
                </c:pt>
                <c:pt idx="167">
                  <c:v>0.14360000000000001</c:v>
                </c:pt>
                <c:pt idx="168">
                  <c:v>0.15040000000000001</c:v>
                </c:pt>
                <c:pt idx="169">
                  <c:v>0.15860000000000002</c:v>
                </c:pt>
                <c:pt idx="170">
                  <c:v>0.1666</c:v>
                </c:pt>
                <c:pt idx="171">
                  <c:v>0.17070000000000002</c:v>
                </c:pt>
                <c:pt idx="172">
                  <c:v>0.17380000000000001</c:v>
                </c:pt>
                <c:pt idx="173">
                  <c:v>0.17660000000000001</c:v>
                </c:pt>
                <c:pt idx="174">
                  <c:v>0.18240000000000001</c:v>
                </c:pt>
                <c:pt idx="175">
                  <c:v>0.1898</c:v>
                </c:pt>
                <c:pt idx="176">
                  <c:v>0.20760000000000001</c:v>
                </c:pt>
                <c:pt idx="177">
                  <c:v>0.2354</c:v>
                </c:pt>
                <c:pt idx="178">
                  <c:v>0.2727</c:v>
                </c:pt>
                <c:pt idx="179">
                  <c:v>0.31530000000000002</c:v>
                </c:pt>
                <c:pt idx="180">
                  <c:v>0.37430000000000002</c:v>
                </c:pt>
                <c:pt idx="181">
                  <c:v>0.44470000000000004</c:v>
                </c:pt>
                <c:pt idx="182">
                  <c:v>0.53610000000000002</c:v>
                </c:pt>
                <c:pt idx="183">
                  <c:v>0.63790000000000002</c:v>
                </c:pt>
                <c:pt idx="184">
                  <c:v>0.72420000000000007</c:v>
                </c:pt>
                <c:pt idx="185">
                  <c:v>0.78880000000000006</c:v>
                </c:pt>
                <c:pt idx="186">
                  <c:v>0.81170000000000009</c:v>
                </c:pt>
                <c:pt idx="187">
                  <c:v>0.78860000000000008</c:v>
                </c:pt>
                <c:pt idx="188">
                  <c:v>0.72370000000000001</c:v>
                </c:pt>
                <c:pt idx="189">
                  <c:v>0.64170000000000005</c:v>
                </c:pt>
                <c:pt idx="190">
                  <c:v>0.54359999999999997</c:v>
                </c:pt>
                <c:pt idx="191">
                  <c:v>0.44830000000000003</c:v>
                </c:pt>
                <c:pt idx="192">
                  <c:v>0.36380000000000001</c:v>
                </c:pt>
                <c:pt idx="193">
                  <c:v>0.2944</c:v>
                </c:pt>
                <c:pt idx="194">
                  <c:v>0.24060000000000001</c:v>
                </c:pt>
                <c:pt idx="195">
                  <c:v>0.2051</c:v>
                </c:pt>
                <c:pt idx="196">
                  <c:v>0.17530000000000001</c:v>
                </c:pt>
                <c:pt idx="197">
                  <c:v>0.152</c:v>
                </c:pt>
                <c:pt idx="198">
                  <c:v>0.13059999999999999</c:v>
                </c:pt>
                <c:pt idx="199">
                  <c:v>0.11460000000000001</c:v>
                </c:pt>
                <c:pt idx="200">
                  <c:v>0.10250000000000001</c:v>
                </c:pt>
                <c:pt idx="201">
                  <c:v>9.2300000000000007E-2</c:v>
                </c:pt>
                <c:pt idx="202">
                  <c:v>8.3500000000000005E-2</c:v>
                </c:pt>
                <c:pt idx="203">
                  <c:v>7.350000000000001E-2</c:v>
                </c:pt>
                <c:pt idx="204">
                  <c:v>6.9600000000000009E-2</c:v>
                </c:pt>
                <c:pt idx="205">
                  <c:v>6.5799999999999997E-2</c:v>
                </c:pt>
                <c:pt idx="206">
                  <c:v>6.3100000000000003E-2</c:v>
                </c:pt>
                <c:pt idx="207">
                  <c:v>5.9200000000000003E-2</c:v>
                </c:pt>
                <c:pt idx="208">
                  <c:v>5.7800000000000004E-2</c:v>
                </c:pt>
                <c:pt idx="209">
                  <c:v>5.5400000000000005E-2</c:v>
                </c:pt>
                <c:pt idx="210">
                  <c:v>5.4800000000000001E-2</c:v>
                </c:pt>
                <c:pt idx="211">
                  <c:v>5.3800000000000001E-2</c:v>
                </c:pt>
                <c:pt idx="212">
                  <c:v>5.3100000000000001E-2</c:v>
                </c:pt>
                <c:pt idx="213">
                  <c:v>5.3200000000000004E-2</c:v>
                </c:pt>
                <c:pt idx="214">
                  <c:v>5.4200000000000005E-2</c:v>
                </c:pt>
                <c:pt idx="215">
                  <c:v>5.21E-2</c:v>
                </c:pt>
                <c:pt idx="216">
                  <c:v>5.5800000000000002E-2</c:v>
                </c:pt>
                <c:pt idx="217">
                  <c:v>5.3700000000000005E-2</c:v>
                </c:pt>
                <c:pt idx="218">
                  <c:v>5.3600000000000002E-2</c:v>
                </c:pt>
                <c:pt idx="219">
                  <c:v>5.4200000000000005E-2</c:v>
                </c:pt>
                <c:pt idx="220">
                  <c:v>5.4900000000000004E-2</c:v>
                </c:pt>
                <c:pt idx="221">
                  <c:v>5.3600000000000002E-2</c:v>
                </c:pt>
                <c:pt idx="222">
                  <c:v>5.1800000000000006E-2</c:v>
                </c:pt>
                <c:pt idx="223">
                  <c:v>5.3700000000000005E-2</c:v>
                </c:pt>
                <c:pt idx="224">
                  <c:v>5.21E-2</c:v>
                </c:pt>
                <c:pt idx="225">
                  <c:v>5.21E-2</c:v>
                </c:pt>
                <c:pt idx="226">
                  <c:v>5.1700000000000003E-2</c:v>
                </c:pt>
                <c:pt idx="227">
                  <c:v>5.1500000000000004E-2</c:v>
                </c:pt>
                <c:pt idx="228">
                  <c:v>5.1200000000000002E-2</c:v>
                </c:pt>
                <c:pt idx="229">
                  <c:v>5.2900000000000003E-2</c:v>
                </c:pt>
                <c:pt idx="230">
                  <c:v>5.1500000000000004E-2</c:v>
                </c:pt>
                <c:pt idx="231">
                  <c:v>5.2500000000000005E-2</c:v>
                </c:pt>
                <c:pt idx="232">
                  <c:v>5.3700000000000005E-2</c:v>
                </c:pt>
                <c:pt idx="233">
                  <c:v>5.1900000000000002E-2</c:v>
                </c:pt>
                <c:pt idx="234">
                  <c:v>5.2500000000000005E-2</c:v>
                </c:pt>
                <c:pt idx="235">
                  <c:v>5.3400000000000003E-2</c:v>
                </c:pt>
                <c:pt idx="236">
                  <c:v>5.3500000000000006E-2</c:v>
                </c:pt>
                <c:pt idx="237">
                  <c:v>4.99E-2</c:v>
                </c:pt>
                <c:pt idx="238">
                  <c:v>5.4200000000000005E-2</c:v>
                </c:pt>
                <c:pt idx="239">
                  <c:v>5.2999999999999999E-2</c:v>
                </c:pt>
                <c:pt idx="240">
                  <c:v>5.1800000000000006E-2</c:v>
                </c:pt>
                <c:pt idx="241">
                  <c:v>5.4900000000000004E-2</c:v>
                </c:pt>
                <c:pt idx="242">
                  <c:v>5.28E-2</c:v>
                </c:pt>
                <c:pt idx="243">
                  <c:v>5.3200000000000004E-2</c:v>
                </c:pt>
                <c:pt idx="244">
                  <c:v>5.2400000000000002E-2</c:v>
                </c:pt>
                <c:pt idx="245">
                  <c:v>5.5300000000000002E-2</c:v>
                </c:pt>
                <c:pt idx="246">
                  <c:v>5.5400000000000005E-2</c:v>
                </c:pt>
                <c:pt idx="247">
                  <c:v>5.3400000000000003E-2</c:v>
                </c:pt>
                <c:pt idx="248">
                  <c:v>5.2900000000000003E-2</c:v>
                </c:pt>
                <c:pt idx="249">
                  <c:v>5.3200000000000004E-2</c:v>
                </c:pt>
                <c:pt idx="250">
                  <c:v>5.1800000000000006E-2</c:v>
                </c:pt>
                <c:pt idx="251">
                  <c:v>5.3900000000000003E-2</c:v>
                </c:pt>
                <c:pt idx="252">
                  <c:v>5.2000000000000005E-2</c:v>
                </c:pt>
                <c:pt idx="253">
                  <c:v>5.3900000000000003E-2</c:v>
                </c:pt>
                <c:pt idx="254">
                  <c:v>5.4600000000000003E-2</c:v>
                </c:pt>
                <c:pt idx="255">
                  <c:v>5.4200000000000005E-2</c:v>
                </c:pt>
                <c:pt idx="256">
                  <c:v>5.3400000000000003E-2</c:v>
                </c:pt>
                <c:pt idx="257">
                  <c:v>5.4300000000000001E-2</c:v>
                </c:pt>
                <c:pt idx="258">
                  <c:v>5.1700000000000003E-2</c:v>
                </c:pt>
                <c:pt idx="259">
                  <c:v>5.3800000000000001E-2</c:v>
                </c:pt>
                <c:pt idx="260">
                  <c:v>5.4300000000000001E-2</c:v>
                </c:pt>
                <c:pt idx="261">
                  <c:v>5.4400000000000004E-2</c:v>
                </c:pt>
                <c:pt idx="262">
                  <c:v>5.4600000000000003E-2</c:v>
                </c:pt>
                <c:pt idx="263">
                  <c:v>5.4100000000000002E-2</c:v>
                </c:pt>
                <c:pt idx="264">
                  <c:v>5.4200000000000005E-2</c:v>
                </c:pt>
                <c:pt idx="265">
                  <c:v>5.45E-2</c:v>
                </c:pt>
                <c:pt idx="266">
                  <c:v>5.3900000000000003E-2</c:v>
                </c:pt>
                <c:pt idx="267">
                  <c:v>5.2999999999999999E-2</c:v>
                </c:pt>
                <c:pt idx="268">
                  <c:v>5.3200000000000004E-2</c:v>
                </c:pt>
                <c:pt idx="269">
                  <c:v>5.4200000000000005E-2</c:v>
                </c:pt>
                <c:pt idx="270">
                  <c:v>5.4400000000000004E-2</c:v>
                </c:pt>
                <c:pt idx="271">
                  <c:v>5.2700000000000004E-2</c:v>
                </c:pt>
                <c:pt idx="272">
                  <c:v>5.3900000000000003E-2</c:v>
                </c:pt>
                <c:pt idx="273">
                  <c:v>5.4100000000000002E-2</c:v>
                </c:pt>
                <c:pt idx="274">
                  <c:v>5.6300000000000003E-2</c:v>
                </c:pt>
                <c:pt idx="275">
                  <c:v>5.5900000000000005E-2</c:v>
                </c:pt>
                <c:pt idx="276">
                  <c:v>5.4300000000000001E-2</c:v>
                </c:pt>
                <c:pt idx="277">
                  <c:v>5.2200000000000003E-2</c:v>
                </c:pt>
                <c:pt idx="278">
                  <c:v>5.3600000000000002E-2</c:v>
                </c:pt>
                <c:pt idx="279">
                  <c:v>5.4800000000000001E-2</c:v>
                </c:pt>
                <c:pt idx="280">
                  <c:v>5.3600000000000002E-2</c:v>
                </c:pt>
                <c:pt idx="281">
                  <c:v>5.3100000000000001E-2</c:v>
                </c:pt>
                <c:pt idx="282">
                  <c:v>5.7500000000000002E-2</c:v>
                </c:pt>
                <c:pt idx="283">
                  <c:v>5.6000000000000001E-2</c:v>
                </c:pt>
                <c:pt idx="284">
                  <c:v>6.0100000000000001E-2</c:v>
                </c:pt>
                <c:pt idx="285">
                  <c:v>5.9500000000000004E-2</c:v>
                </c:pt>
                <c:pt idx="286">
                  <c:v>6.2E-2</c:v>
                </c:pt>
                <c:pt idx="287">
                  <c:v>6.2700000000000006E-2</c:v>
                </c:pt>
                <c:pt idx="288">
                  <c:v>6.5100000000000005E-2</c:v>
                </c:pt>
                <c:pt idx="289">
                  <c:v>6.2700000000000006E-2</c:v>
                </c:pt>
                <c:pt idx="290">
                  <c:v>6.2700000000000006E-2</c:v>
                </c:pt>
                <c:pt idx="291">
                  <c:v>6.2400000000000004E-2</c:v>
                </c:pt>
                <c:pt idx="292">
                  <c:v>6.2800000000000009E-2</c:v>
                </c:pt>
                <c:pt idx="293">
                  <c:v>6.3600000000000004E-2</c:v>
                </c:pt>
                <c:pt idx="294">
                  <c:v>6.25E-2</c:v>
                </c:pt>
                <c:pt idx="295">
                  <c:v>6.4899999999999999E-2</c:v>
                </c:pt>
                <c:pt idx="296">
                  <c:v>6.7000000000000004E-2</c:v>
                </c:pt>
                <c:pt idx="297">
                  <c:v>7.0699999999999999E-2</c:v>
                </c:pt>
                <c:pt idx="298">
                  <c:v>7.4700000000000003E-2</c:v>
                </c:pt>
                <c:pt idx="299">
                  <c:v>7.6600000000000001E-2</c:v>
                </c:pt>
                <c:pt idx="300">
                  <c:v>7.6600000000000001E-2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9F-4039-B45F-07EB417FEE48}"/>
            </c:ext>
          </c:extLst>
        </c:ser>
        <c:ser>
          <c:idx val="1"/>
          <c:order val="1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PcZn!$C$2:$C$302</c:f>
              <c:numCache>
                <c:formatCode>General</c:formatCode>
                <c:ptCount val="301"/>
                <c:pt idx="0">
                  <c:v>0.88630000000000009</c:v>
                </c:pt>
                <c:pt idx="1">
                  <c:v>0.83069999999999999</c:v>
                </c:pt>
                <c:pt idx="2">
                  <c:v>0.79370000000000007</c:v>
                </c:pt>
                <c:pt idx="3">
                  <c:v>0.76960000000000006</c:v>
                </c:pt>
                <c:pt idx="4">
                  <c:v>0.75670000000000004</c:v>
                </c:pt>
                <c:pt idx="5">
                  <c:v>0.75280000000000002</c:v>
                </c:pt>
                <c:pt idx="6">
                  <c:v>0.75120000000000009</c:v>
                </c:pt>
                <c:pt idx="7">
                  <c:v>0.74480000000000002</c:v>
                </c:pt>
                <c:pt idx="8">
                  <c:v>0.73499999999999999</c:v>
                </c:pt>
                <c:pt idx="9">
                  <c:v>0.72350000000000003</c:v>
                </c:pt>
                <c:pt idx="10">
                  <c:v>0.71650000000000003</c:v>
                </c:pt>
                <c:pt idx="11">
                  <c:v>0.71420000000000006</c:v>
                </c:pt>
                <c:pt idx="12">
                  <c:v>0.71660000000000001</c:v>
                </c:pt>
                <c:pt idx="13">
                  <c:v>0.71799999999999997</c:v>
                </c:pt>
                <c:pt idx="14">
                  <c:v>0.71120000000000005</c:v>
                </c:pt>
                <c:pt idx="15">
                  <c:v>0.69310000000000005</c:v>
                </c:pt>
                <c:pt idx="16">
                  <c:v>0.66810000000000003</c:v>
                </c:pt>
                <c:pt idx="17">
                  <c:v>0.64200000000000002</c:v>
                </c:pt>
                <c:pt idx="18">
                  <c:v>0.61520000000000008</c:v>
                </c:pt>
                <c:pt idx="19">
                  <c:v>0.59640000000000004</c:v>
                </c:pt>
                <c:pt idx="20">
                  <c:v>0.58199999999999996</c:v>
                </c:pt>
                <c:pt idx="21">
                  <c:v>0.56950000000000001</c:v>
                </c:pt>
                <c:pt idx="22">
                  <c:v>0.56190000000000007</c:v>
                </c:pt>
                <c:pt idx="23">
                  <c:v>0.55259999999999998</c:v>
                </c:pt>
                <c:pt idx="24">
                  <c:v>0.54549999999999998</c:v>
                </c:pt>
                <c:pt idx="25">
                  <c:v>0.53600000000000003</c:v>
                </c:pt>
                <c:pt idx="26">
                  <c:v>0.52910000000000001</c:v>
                </c:pt>
                <c:pt idx="27">
                  <c:v>0.52160000000000006</c:v>
                </c:pt>
                <c:pt idx="28">
                  <c:v>0.51719999999999999</c:v>
                </c:pt>
                <c:pt idx="29">
                  <c:v>0.51400000000000001</c:v>
                </c:pt>
                <c:pt idx="30">
                  <c:v>0.51190000000000002</c:v>
                </c:pt>
                <c:pt idx="31">
                  <c:v>0.51080000000000003</c:v>
                </c:pt>
                <c:pt idx="32">
                  <c:v>0.51140000000000008</c:v>
                </c:pt>
                <c:pt idx="33">
                  <c:v>0.51080000000000003</c:v>
                </c:pt>
                <c:pt idx="34">
                  <c:v>0.51200000000000001</c:v>
                </c:pt>
                <c:pt idx="35">
                  <c:v>0.51470000000000005</c:v>
                </c:pt>
                <c:pt idx="36">
                  <c:v>0.51939999999999997</c:v>
                </c:pt>
                <c:pt idx="37">
                  <c:v>0.52680000000000005</c:v>
                </c:pt>
                <c:pt idx="38">
                  <c:v>0.53480000000000005</c:v>
                </c:pt>
                <c:pt idx="39">
                  <c:v>0.54559999999999997</c:v>
                </c:pt>
                <c:pt idx="40">
                  <c:v>0.56180000000000008</c:v>
                </c:pt>
                <c:pt idx="41">
                  <c:v>0.5806</c:v>
                </c:pt>
                <c:pt idx="42">
                  <c:v>0.6008</c:v>
                </c:pt>
                <c:pt idx="43">
                  <c:v>0.62230000000000008</c:v>
                </c:pt>
                <c:pt idx="44">
                  <c:v>0.64829999999999999</c:v>
                </c:pt>
                <c:pt idx="45">
                  <c:v>0.67449999999999999</c:v>
                </c:pt>
                <c:pt idx="46">
                  <c:v>0.69810000000000005</c:v>
                </c:pt>
                <c:pt idx="47">
                  <c:v>0.72470000000000001</c:v>
                </c:pt>
                <c:pt idx="48">
                  <c:v>0.74840000000000007</c:v>
                </c:pt>
                <c:pt idx="49">
                  <c:v>0.77070000000000005</c:v>
                </c:pt>
                <c:pt idx="50">
                  <c:v>0.7903</c:v>
                </c:pt>
                <c:pt idx="51">
                  <c:v>0.81300000000000006</c:v>
                </c:pt>
                <c:pt idx="52">
                  <c:v>0.83220000000000005</c:v>
                </c:pt>
                <c:pt idx="53">
                  <c:v>0.85160000000000002</c:v>
                </c:pt>
                <c:pt idx="54">
                  <c:v>0.87020000000000008</c:v>
                </c:pt>
                <c:pt idx="55">
                  <c:v>0.8901</c:v>
                </c:pt>
                <c:pt idx="56">
                  <c:v>0.90360000000000007</c:v>
                </c:pt>
                <c:pt idx="57">
                  <c:v>0.91570000000000007</c:v>
                </c:pt>
                <c:pt idx="58">
                  <c:v>0.92020000000000002</c:v>
                </c:pt>
                <c:pt idx="59">
                  <c:v>0.91890000000000005</c:v>
                </c:pt>
                <c:pt idx="60">
                  <c:v>0.91080000000000005</c:v>
                </c:pt>
                <c:pt idx="61">
                  <c:v>0.89500000000000002</c:v>
                </c:pt>
                <c:pt idx="62">
                  <c:v>0.87050000000000005</c:v>
                </c:pt>
                <c:pt idx="63">
                  <c:v>0.84610000000000007</c:v>
                </c:pt>
                <c:pt idx="64">
                  <c:v>0.81870000000000009</c:v>
                </c:pt>
                <c:pt idx="65">
                  <c:v>0.79339999999999999</c:v>
                </c:pt>
                <c:pt idx="66">
                  <c:v>0.77090000000000003</c:v>
                </c:pt>
                <c:pt idx="67">
                  <c:v>0.74850000000000005</c:v>
                </c:pt>
                <c:pt idx="68">
                  <c:v>0.72370000000000001</c:v>
                </c:pt>
                <c:pt idx="69">
                  <c:v>0.69780000000000009</c:v>
                </c:pt>
                <c:pt idx="70">
                  <c:v>0.66830000000000001</c:v>
                </c:pt>
                <c:pt idx="71">
                  <c:v>0.62790000000000001</c:v>
                </c:pt>
                <c:pt idx="72">
                  <c:v>0.58299999999999996</c:v>
                </c:pt>
                <c:pt idx="73">
                  <c:v>0.52850000000000008</c:v>
                </c:pt>
                <c:pt idx="74">
                  <c:v>0.4703</c:v>
                </c:pt>
                <c:pt idx="75">
                  <c:v>0.39790000000000003</c:v>
                </c:pt>
                <c:pt idx="76">
                  <c:v>0.33360000000000001</c:v>
                </c:pt>
                <c:pt idx="77">
                  <c:v>0.25720000000000004</c:v>
                </c:pt>
                <c:pt idx="78">
                  <c:v>0.20030000000000001</c:v>
                </c:pt>
                <c:pt idx="79">
                  <c:v>0.15540000000000001</c:v>
                </c:pt>
                <c:pt idx="80">
                  <c:v>0.123</c:v>
                </c:pt>
                <c:pt idx="81">
                  <c:v>0.1019</c:v>
                </c:pt>
                <c:pt idx="82">
                  <c:v>8.6800000000000002E-2</c:v>
                </c:pt>
                <c:pt idx="83">
                  <c:v>7.4999999999999997E-2</c:v>
                </c:pt>
                <c:pt idx="84">
                  <c:v>6.8900000000000003E-2</c:v>
                </c:pt>
                <c:pt idx="85">
                  <c:v>6.5000000000000002E-2</c:v>
                </c:pt>
                <c:pt idx="86">
                  <c:v>6.2700000000000006E-2</c:v>
                </c:pt>
                <c:pt idx="87">
                  <c:v>6.0999999999999999E-2</c:v>
                </c:pt>
                <c:pt idx="88">
                  <c:v>5.9200000000000003E-2</c:v>
                </c:pt>
                <c:pt idx="89">
                  <c:v>5.8200000000000002E-2</c:v>
                </c:pt>
                <c:pt idx="90">
                  <c:v>5.8300000000000005E-2</c:v>
                </c:pt>
                <c:pt idx="91">
                  <c:v>5.79E-2</c:v>
                </c:pt>
                <c:pt idx="92">
                  <c:v>5.7700000000000001E-2</c:v>
                </c:pt>
                <c:pt idx="93">
                  <c:v>5.6300000000000003E-2</c:v>
                </c:pt>
                <c:pt idx="94">
                  <c:v>5.6000000000000001E-2</c:v>
                </c:pt>
                <c:pt idx="95">
                  <c:v>5.6300000000000003E-2</c:v>
                </c:pt>
                <c:pt idx="96">
                  <c:v>5.6800000000000003E-2</c:v>
                </c:pt>
                <c:pt idx="97">
                  <c:v>5.62E-2</c:v>
                </c:pt>
                <c:pt idx="98">
                  <c:v>5.7000000000000002E-2</c:v>
                </c:pt>
                <c:pt idx="99">
                  <c:v>5.6300000000000003E-2</c:v>
                </c:pt>
                <c:pt idx="100">
                  <c:v>5.6600000000000004E-2</c:v>
                </c:pt>
                <c:pt idx="101">
                  <c:v>5.6600000000000004E-2</c:v>
                </c:pt>
                <c:pt idx="102">
                  <c:v>5.6500000000000002E-2</c:v>
                </c:pt>
                <c:pt idx="103">
                  <c:v>5.6800000000000003E-2</c:v>
                </c:pt>
                <c:pt idx="104">
                  <c:v>5.6000000000000001E-2</c:v>
                </c:pt>
                <c:pt idx="105">
                  <c:v>5.5300000000000002E-2</c:v>
                </c:pt>
                <c:pt idx="106">
                  <c:v>5.62E-2</c:v>
                </c:pt>
                <c:pt idx="107">
                  <c:v>5.6800000000000003E-2</c:v>
                </c:pt>
                <c:pt idx="108">
                  <c:v>5.6400000000000006E-2</c:v>
                </c:pt>
                <c:pt idx="109">
                  <c:v>5.6600000000000004E-2</c:v>
                </c:pt>
                <c:pt idx="110">
                  <c:v>5.5900000000000005E-2</c:v>
                </c:pt>
                <c:pt idx="111">
                  <c:v>5.7100000000000005E-2</c:v>
                </c:pt>
                <c:pt idx="112">
                  <c:v>5.6800000000000003E-2</c:v>
                </c:pt>
                <c:pt idx="113">
                  <c:v>5.6400000000000006E-2</c:v>
                </c:pt>
                <c:pt idx="114">
                  <c:v>5.74E-2</c:v>
                </c:pt>
                <c:pt idx="115">
                  <c:v>5.67E-2</c:v>
                </c:pt>
                <c:pt idx="116">
                  <c:v>5.7200000000000001E-2</c:v>
                </c:pt>
                <c:pt idx="117">
                  <c:v>5.6900000000000006E-2</c:v>
                </c:pt>
                <c:pt idx="118">
                  <c:v>5.8900000000000001E-2</c:v>
                </c:pt>
                <c:pt idx="119">
                  <c:v>5.8300000000000005E-2</c:v>
                </c:pt>
                <c:pt idx="120">
                  <c:v>5.8300000000000005E-2</c:v>
                </c:pt>
                <c:pt idx="121">
                  <c:v>5.9200000000000003E-2</c:v>
                </c:pt>
                <c:pt idx="122">
                  <c:v>5.9000000000000004E-2</c:v>
                </c:pt>
                <c:pt idx="123">
                  <c:v>6.0700000000000004E-2</c:v>
                </c:pt>
                <c:pt idx="124">
                  <c:v>6.0200000000000004E-2</c:v>
                </c:pt>
                <c:pt idx="125">
                  <c:v>6.1700000000000005E-2</c:v>
                </c:pt>
                <c:pt idx="126">
                  <c:v>6.2899999999999998E-2</c:v>
                </c:pt>
                <c:pt idx="127">
                  <c:v>6.4399999999999999E-2</c:v>
                </c:pt>
                <c:pt idx="128">
                  <c:v>6.5100000000000005E-2</c:v>
                </c:pt>
                <c:pt idx="129">
                  <c:v>6.6600000000000006E-2</c:v>
                </c:pt>
                <c:pt idx="130">
                  <c:v>6.7500000000000004E-2</c:v>
                </c:pt>
                <c:pt idx="131">
                  <c:v>6.6700000000000009E-2</c:v>
                </c:pt>
                <c:pt idx="132">
                  <c:v>7.0000000000000007E-2</c:v>
                </c:pt>
                <c:pt idx="133">
                  <c:v>7.0300000000000001E-2</c:v>
                </c:pt>
                <c:pt idx="134">
                  <c:v>7.1500000000000008E-2</c:v>
                </c:pt>
                <c:pt idx="135">
                  <c:v>7.1300000000000002E-2</c:v>
                </c:pt>
                <c:pt idx="136">
                  <c:v>7.2000000000000008E-2</c:v>
                </c:pt>
                <c:pt idx="137">
                  <c:v>7.3700000000000002E-2</c:v>
                </c:pt>
                <c:pt idx="138">
                  <c:v>7.3999999999999996E-2</c:v>
                </c:pt>
                <c:pt idx="139">
                  <c:v>7.6999999999999999E-2</c:v>
                </c:pt>
                <c:pt idx="140">
                  <c:v>7.7499999999999999E-2</c:v>
                </c:pt>
                <c:pt idx="141">
                  <c:v>7.9700000000000007E-2</c:v>
                </c:pt>
                <c:pt idx="142">
                  <c:v>8.1200000000000008E-2</c:v>
                </c:pt>
                <c:pt idx="143">
                  <c:v>8.3700000000000011E-2</c:v>
                </c:pt>
                <c:pt idx="144">
                  <c:v>8.5699999999999998E-2</c:v>
                </c:pt>
                <c:pt idx="145">
                  <c:v>8.950000000000001E-2</c:v>
                </c:pt>
                <c:pt idx="146">
                  <c:v>9.5200000000000007E-2</c:v>
                </c:pt>
                <c:pt idx="147">
                  <c:v>0.1027</c:v>
                </c:pt>
                <c:pt idx="148">
                  <c:v>0.11280000000000001</c:v>
                </c:pt>
                <c:pt idx="149">
                  <c:v>0.124</c:v>
                </c:pt>
                <c:pt idx="150">
                  <c:v>0.13739999999999999</c:v>
                </c:pt>
                <c:pt idx="151">
                  <c:v>0.156</c:v>
                </c:pt>
                <c:pt idx="152">
                  <c:v>0.1668</c:v>
                </c:pt>
                <c:pt idx="153">
                  <c:v>0.17430000000000001</c:v>
                </c:pt>
                <c:pt idx="154">
                  <c:v>0.17500000000000002</c:v>
                </c:pt>
                <c:pt idx="155">
                  <c:v>0.16930000000000001</c:v>
                </c:pt>
                <c:pt idx="156">
                  <c:v>0.16220000000000001</c:v>
                </c:pt>
                <c:pt idx="157">
                  <c:v>0.15280000000000002</c:v>
                </c:pt>
                <c:pt idx="158">
                  <c:v>0.1459</c:v>
                </c:pt>
                <c:pt idx="159">
                  <c:v>0.13950000000000001</c:v>
                </c:pt>
                <c:pt idx="160">
                  <c:v>0.1348</c:v>
                </c:pt>
                <c:pt idx="161">
                  <c:v>0.1303</c:v>
                </c:pt>
                <c:pt idx="162">
                  <c:v>0.12860000000000002</c:v>
                </c:pt>
                <c:pt idx="163">
                  <c:v>0.12790000000000001</c:v>
                </c:pt>
                <c:pt idx="164">
                  <c:v>0.12909999999999999</c:v>
                </c:pt>
                <c:pt idx="165">
                  <c:v>0.1323</c:v>
                </c:pt>
                <c:pt idx="166">
                  <c:v>0.1356</c:v>
                </c:pt>
                <c:pt idx="167">
                  <c:v>0.14280000000000001</c:v>
                </c:pt>
                <c:pt idx="168">
                  <c:v>0.15060000000000001</c:v>
                </c:pt>
                <c:pt idx="169">
                  <c:v>0.1583</c:v>
                </c:pt>
                <c:pt idx="170">
                  <c:v>0.1656</c:v>
                </c:pt>
                <c:pt idx="171">
                  <c:v>0.17020000000000002</c:v>
                </c:pt>
                <c:pt idx="172">
                  <c:v>0.1731</c:v>
                </c:pt>
                <c:pt idx="173">
                  <c:v>0.1777</c:v>
                </c:pt>
                <c:pt idx="174">
                  <c:v>0.1817</c:v>
                </c:pt>
                <c:pt idx="175">
                  <c:v>0.1915</c:v>
                </c:pt>
                <c:pt idx="176">
                  <c:v>0.20700000000000002</c:v>
                </c:pt>
                <c:pt idx="177">
                  <c:v>0.2336</c:v>
                </c:pt>
                <c:pt idx="178">
                  <c:v>0.26960000000000001</c:v>
                </c:pt>
                <c:pt idx="179">
                  <c:v>0.31140000000000001</c:v>
                </c:pt>
                <c:pt idx="180">
                  <c:v>0.3664</c:v>
                </c:pt>
                <c:pt idx="181">
                  <c:v>0.4304</c:v>
                </c:pt>
                <c:pt idx="182">
                  <c:v>0.5252</c:v>
                </c:pt>
                <c:pt idx="183">
                  <c:v>0.623</c:v>
                </c:pt>
                <c:pt idx="184">
                  <c:v>0.7097</c:v>
                </c:pt>
                <c:pt idx="185">
                  <c:v>0.77290000000000003</c:v>
                </c:pt>
                <c:pt idx="186">
                  <c:v>0.8014</c:v>
                </c:pt>
                <c:pt idx="187">
                  <c:v>0.78039999999999998</c:v>
                </c:pt>
                <c:pt idx="188">
                  <c:v>0.71460000000000001</c:v>
                </c:pt>
                <c:pt idx="189">
                  <c:v>0.63760000000000006</c:v>
                </c:pt>
                <c:pt idx="190">
                  <c:v>0.54060000000000008</c:v>
                </c:pt>
                <c:pt idx="191">
                  <c:v>0.45390000000000003</c:v>
                </c:pt>
                <c:pt idx="192">
                  <c:v>0.36430000000000001</c:v>
                </c:pt>
                <c:pt idx="193">
                  <c:v>0.2979</c:v>
                </c:pt>
                <c:pt idx="194">
                  <c:v>0.24740000000000001</c:v>
                </c:pt>
                <c:pt idx="195">
                  <c:v>0.21110000000000001</c:v>
                </c:pt>
                <c:pt idx="196">
                  <c:v>0.182</c:v>
                </c:pt>
                <c:pt idx="197">
                  <c:v>0.158</c:v>
                </c:pt>
                <c:pt idx="198">
                  <c:v>0.13920000000000002</c:v>
                </c:pt>
                <c:pt idx="199">
                  <c:v>0.121</c:v>
                </c:pt>
                <c:pt idx="200">
                  <c:v>0.1082</c:v>
                </c:pt>
                <c:pt idx="201">
                  <c:v>9.9500000000000005E-2</c:v>
                </c:pt>
                <c:pt idx="202">
                  <c:v>8.5400000000000004E-2</c:v>
                </c:pt>
                <c:pt idx="203">
                  <c:v>7.690000000000001E-2</c:v>
                </c:pt>
                <c:pt idx="204">
                  <c:v>7.17E-2</c:v>
                </c:pt>
                <c:pt idx="205">
                  <c:v>6.5500000000000003E-2</c:v>
                </c:pt>
                <c:pt idx="206">
                  <c:v>6.1600000000000002E-2</c:v>
                </c:pt>
                <c:pt idx="207">
                  <c:v>6.0100000000000001E-2</c:v>
                </c:pt>
                <c:pt idx="208">
                  <c:v>5.7200000000000001E-2</c:v>
                </c:pt>
                <c:pt idx="209">
                  <c:v>5.7000000000000002E-2</c:v>
                </c:pt>
                <c:pt idx="210">
                  <c:v>5.45E-2</c:v>
                </c:pt>
                <c:pt idx="211">
                  <c:v>5.3400000000000003E-2</c:v>
                </c:pt>
                <c:pt idx="212">
                  <c:v>5.5300000000000002E-2</c:v>
                </c:pt>
                <c:pt idx="213">
                  <c:v>5.5500000000000001E-2</c:v>
                </c:pt>
                <c:pt idx="214">
                  <c:v>5.4900000000000004E-2</c:v>
                </c:pt>
                <c:pt idx="215">
                  <c:v>5.5800000000000002E-2</c:v>
                </c:pt>
                <c:pt idx="216">
                  <c:v>5.5400000000000005E-2</c:v>
                </c:pt>
                <c:pt idx="217">
                  <c:v>5.5200000000000006E-2</c:v>
                </c:pt>
                <c:pt idx="218">
                  <c:v>5.4400000000000004E-2</c:v>
                </c:pt>
                <c:pt idx="219">
                  <c:v>5.5E-2</c:v>
                </c:pt>
                <c:pt idx="220">
                  <c:v>5.3900000000000003E-2</c:v>
                </c:pt>
                <c:pt idx="221">
                  <c:v>5.5500000000000001E-2</c:v>
                </c:pt>
                <c:pt idx="222">
                  <c:v>5.3500000000000006E-2</c:v>
                </c:pt>
                <c:pt idx="223">
                  <c:v>5.2999999999999999E-2</c:v>
                </c:pt>
                <c:pt idx="224">
                  <c:v>5.3200000000000004E-2</c:v>
                </c:pt>
                <c:pt idx="225">
                  <c:v>5.3800000000000001E-2</c:v>
                </c:pt>
                <c:pt idx="226">
                  <c:v>5.3200000000000004E-2</c:v>
                </c:pt>
                <c:pt idx="227">
                  <c:v>5.1800000000000006E-2</c:v>
                </c:pt>
                <c:pt idx="228">
                  <c:v>5.3500000000000006E-2</c:v>
                </c:pt>
                <c:pt idx="229">
                  <c:v>5.2500000000000005E-2</c:v>
                </c:pt>
                <c:pt idx="230">
                  <c:v>5.2299999999999999E-2</c:v>
                </c:pt>
                <c:pt idx="231">
                  <c:v>5.3100000000000001E-2</c:v>
                </c:pt>
                <c:pt idx="232">
                  <c:v>5.2400000000000002E-2</c:v>
                </c:pt>
                <c:pt idx="233">
                  <c:v>5.3600000000000002E-2</c:v>
                </c:pt>
                <c:pt idx="234">
                  <c:v>5.3100000000000001E-2</c:v>
                </c:pt>
                <c:pt idx="235">
                  <c:v>5.16E-2</c:v>
                </c:pt>
                <c:pt idx="236">
                  <c:v>5.3400000000000003E-2</c:v>
                </c:pt>
                <c:pt idx="237">
                  <c:v>5.2900000000000003E-2</c:v>
                </c:pt>
                <c:pt idx="238">
                  <c:v>5.1900000000000002E-2</c:v>
                </c:pt>
                <c:pt idx="239">
                  <c:v>5.4600000000000003E-2</c:v>
                </c:pt>
                <c:pt idx="240">
                  <c:v>5.3100000000000001E-2</c:v>
                </c:pt>
                <c:pt idx="241">
                  <c:v>5.3400000000000003E-2</c:v>
                </c:pt>
                <c:pt idx="242">
                  <c:v>5.2999999999999999E-2</c:v>
                </c:pt>
                <c:pt idx="243">
                  <c:v>5.5100000000000003E-2</c:v>
                </c:pt>
                <c:pt idx="244">
                  <c:v>5.1800000000000006E-2</c:v>
                </c:pt>
                <c:pt idx="245">
                  <c:v>5.4200000000000005E-2</c:v>
                </c:pt>
                <c:pt idx="246">
                  <c:v>5.2999999999999999E-2</c:v>
                </c:pt>
                <c:pt idx="247">
                  <c:v>5.2700000000000004E-2</c:v>
                </c:pt>
                <c:pt idx="248">
                  <c:v>5.3100000000000001E-2</c:v>
                </c:pt>
                <c:pt idx="249">
                  <c:v>5.3800000000000001E-2</c:v>
                </c:pt>
                <c:pt idx="250">
                  <c:v>5.2600000000000001E-2</c:v>
                </c:pt>
                <c:pt idx="251">
                  <c:v>5.3200000000000004E-2</c:v>
                </c:pt>
                <c:pt idx="252">
                  <c:v>5.2299999999999999E-2</c:v>
                </c:pt>
                <c:pt idx="253">
                  <c:v>5.2900000000000003E-2</c:v>
                </c:pt>
                <c:pt idx="254">
                  <c:v>5.3600000000000002E-2</c:v>
                </c:pt>
                <c:pt idx="255">
                  <c:v>5.4200000000000005E-2</c:v>
                </c:pt>
                <c:pt idx="256">
                  <c:v>5.2600000000000001E-2</c:v>
                </c:pt>
                <c:pt idx="257">
                  <c:v>5.16E-2</c:v>
                </c:pt>
                <c:pt idx="258">
                  <c:v>5.3800000000000001E-2</c:v>
                </c:pt>
                <c:pt idx="259">
                  <c:v>5.2900000000000003E-2</c:v>
                </c:pt>
                <c:pt idx="260">
                  <c:v>5.4200000000000005E-2</c:v>
                </c:pt>
                <c:pt idx="261">
                  <c:v>5.3900000000000003E-2</c:v>
                </c:pt>
                <c:pt idx="262">
                  <c:v>5.4100000000000002E-2</c:v>
                </c:pt>
                <c:pt idx="263">
                  <c:v>5.45E-2</c:v>
                </c:pt>
                <c:pt idx="264">
                  <c:v>5.3999999999999999E-2</c:v>
                </c:pt>
                <c:pt idx="265">
                  <c:v>5.4300000000000001E-2</c:v>
                </c:pt>
                <c:pt idx="266">
                  <c:v>5.3700000000000005E-2</c:v>
                </c:pt>
                <c:pt idx="267">
                  <c:v>5.45E-2</c:v>
                </c:pt>
                <c:pt idx="268">
                  <c:v>5.4200000000000005E-2</c:v>
                </c:pt>
                <c:pt idx="269">
                  <c:v>5.16E-2</c:v>
                </c:pt>
                <c:pt idx="270">
                  <c:v>5.3700000000000005E-2</c:v>
                </c:pt>
                <c:pt idx="271">
                  <c:v>5.5200000000000006E-2</c:v>
                </c:pt>
                <c:pt idx="272">
                  <c:v>5.4900000000000004E-2</c:v>
                </c:pt>
                <c:pt idx="273">
                  <c:v>5.3800000000000001E-2</c:v>
                </c:pt>
                <c:pt idx="274">
                  <c:v>4.9700000000000001E-2</c:v>
                </c:pt>
                <c:pt idx="275">
                  <c:v>5.2999999999999999E-2</c:v>
                </c:pt>
                <c:pt idx="276">
                  <c:v>5.4100000000000002E-2</c:v>
                </c:pt>
                <c:pt idx="277">
                  <c:v>5.6900000000000006E-2</c:v>
                </c:pt>
                <c:pt idx="278">
                  <c:v>5.3800000000000001E-2</c:v>
                </c:pt>
                <c:pt idx="279">
                  <c:v>5.4100000000000002E-2</c:v>
                </c:pt>
                <c:pt idx="280">
                  <c:v>5.3700000000000005E-2</c:v>
                </c:pt>
                <c:pt idx="281">
                  <c:v>5.5E-2</c:v>
                </c:pt>
                <c:pt idx="282">
                  <c:v>5.5500000000000001E-2</c:v>
                </c:pt>
                <c:pt idx="283">
                  <c:v>5.5800000000000002E-2</c:v>
                </c:pt>
                <c:pt idx="284">
                  <c:v>5.8200000000000002E-2</c:v>
                </c:pt>
                <c:pt idx="285">
                  <c:v>6.2300000000000001E-2</c:v>
                </c:pt>
                <c:pt idx="286">
                  <c:v>6.2400000000000004E-2</c:v>
                </c:pt>
                <c:pt idx="287">
                  <c:v>6.430000000000001E-2</c:v>
                </c:pt>
                <c:pt idx="288">
                  <c:v>6.3399999999999998E-2</c:v>
                </c:pt>
                <c:pt idx="289">
                  <c:v>6.25E-2</c:v>
                </c:pt>
                <c:pt idx="290">
                  <c:v>6.2400000000000004E-2</c:v>
                </c:pt>
                <c:pt idx="291">
                  <c:v>6.2300000000000001E-2</c:v>
                </c:pt>
                <c:pt idx="292">
                  <c:v>6.2200000000000005E-2</c:v>
                </c:pt>
                <c:pt idx="293">
                  <c:v>6.25E-2</c:v>
                </c:pt>
                <c:pt idx="294">
                  <c:v>6.4200000000000007E-2</c:v>
                </c:pt>
                <c:pt idx="295">
                  <c:v>6.4700000000000008E-2</c:v>
                </c:pt>
                <c:pt idx="296">
                  <c:v>6.7400000000000002E-2</c:v>
                </c:pt>
                <c:pt idx="297">
                  <c:v>6.9800000000000001E-2</c:v>
                </c:pt>
                <c:pt idx="298">
                  <c:v>7.51E-2</c:v>
                </c:pt>
                <c:pt idx="299">
                  <c:v>7.5700000000000003E-2</c:v>
                </c:pt>
                <c:pt idx="300">
                  <c:v>7.6700000000000004E-2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9F-4039-B45F-07EB417FEE48}"/>
            </c:ext>
          </c:extLst>
        </c:ser>
        <c:ser>
          <c:idx val="2"/>
          <c:order val="2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PcZn!$D$2:$D$302</c:f>
              <c:numCache>
                <c:formatCode>General</c:formatCode>
                <c:ptCount val="301"/>
                <c:pt idx="0">
                  <c:v>0.84730000000000005</c:v>
                </c:pt>
                <c:pt idx="1">
                  <c:v>0.78650000000000009</c:v>
                </c:pt>
                <c:pt idx="2">
                  <c:v>0.74840000000000007</c:v>
                </c:pt>
                <c:pt idx="3">
                  <c:v>0.72070000000000001</c:v>
                </c:pt>
                <c:pt idx="4">
                  <c:v>0.70569999999999999</c:v>
                </c:pt>
                <c:pt idx="5">
                  <c:v>0.70010000000000006</c:v>
                </c:pt>
                <c:pt idx="6">
                  <c:v>0.69520000000000004</c:v>
                </c:pt>
                <c:pt idx="7">
                  <c:v>0.68910000000000005</c:v>
                </c:pt>
                <c:pt idx="8">
                  <c:v>0.67900000000000005</c:v>
                </c:pt>
                <c:pt idx="9">
                  <c:v>0.66990000000000005</c:v>
                </c:pt>
                <c:pt idx="10">
                  <c:v>0.66310000000000002</c:v>
                </c:pt>
                <c:pt idx="11">
                  <c:v>0.66050000000000009</c:v>
                </c:pt>
                <c:pt idx="12">
                  <c:v>0.66200000000000003</c:v>
                </c:pt>
                <c:pt idx="13">
                  <c:v>0.66270000000000007</c:v>
                </c:pt>
                <c:pt idx="14">
                  <c:v>0.65690000000000004</c:v>
                </c:pt>
                <c:pt idx="15">
                  <c:v>0.64390000000000003</c:v>
                </c:pt>
                <c:pt idx="16">
                  <c:v>0.62209999999999999</c:v>
                </c:pt>
                <c:pt idx="17">
                  <c:v>0.60000000000000009</c:v>
                </c:pt>
                <c:pt idx="18">
                  <c:v>0.57910000000000006</c:v>
                </c:pt>
                <c:pt idx="19">
                  <c:v>0.56330000000000002</c:v>
                </c:pt>
                <c:pt idx="20">
                  <c:v>0.55070000000000008</c:v>
                </c:pt>
                <c:pt idx="21">
                  <c:v>0.54039999999999999</c:v>
                </c:pt>
                <c:pt idx="22">
                  <c:v>0.53200000000000003</c:v>
                </c:pt>
                <c:pt idx="23">
                  <c:v>0.52360000000000007</c:v>
                </c:pt>
                <c:pt idx="24">
                  <c:v>0.51690000000000003</c:v>
                </c:pt>
                <c:pt idx="25">
                  <c:v>0.50829999999999997</c:v>
                </c:pt>
                <c:pt idx="26">
                  <c:v>0.50050000000000006</c:v>
                </c:pt>
                <c:pt idx="27">
                  <c:v>0.49099999999999999</c:v>
                </c:pt>
                <c:pt idx="28">
                  <c:v>0.48710000000000003</c:v>
                </c:pt>
                <c:pt idx="29">
                  <c:v>0.48130000000000001</c:v>
                </c:pt>
                <c:pt idx="30">
                  <c:v>0.47640000000000005</c:v>
                </c:pt>
                <c:pt idx="31">
                  <c:v>0.47360000000000002</c:v>
                </c:pt>
                <c:pt idx="32">
                  <c:v>0.47110000000000002</c:v>
                </c:pt>
                <c:pt idx="33">
                  <c:v>0.46760000000000002</c:v>
                </c:pt>
                <c:pt idx="34">
                  <c:v>0.46410000000000001</c:v>
                </c:pt>
                <c:pt idx="35">
                  <c:v>0.46380000000000005</c:v>
                </c:pt>
                <c:pt idx="36">
                  <c:v>0.46380000000000005</c:v>
                </c:pt>
                <c:pt idx="37">
                  <c:v>0.4647</c:v>
                </c:pt>
                <c:pt idx="38">
                  <c:v>0.46990000000000004</c:v>
                </c:pt>
                <c:pt idx="39">
                  <c:v>0.47640000000000005</c:v>
                </c:pt>
                <c:pt idx="40">
                  <c:v>0.4854</c:v>
                </c:pt>
                <c:pt idx="41">
                  <c:v>0.49730000000000002</c:v>
                </c:pt>
                <c:pt idx="42">
                  <c:v>0.51170000000000004</c:v>
                </c:pt>
                <c:pt idx="43">
                  <c:v>0.5272</c:v>
                </c:pt>
                <c:pt idx="44">
                  <c:v>0.54549999999999998</c:v>
                </c:pt>
                <c:pt idx="45">
                  <c:v>0.5665</c:v>
                </c:pt>
                <c:pt idx="46">
                  <c:v>0.58489999999999998</c:v>
                </c:pt>
                <c:pt idx="47">
                  <c:v>0.60270000000000001</c:v>
                </c:pt>
                <c:pt idx="48">
                  <c:v>0.622</c:v>
                </c:pt>
                <c:pt idx="49">
                  <c:v>0.63870000000000005</c:v>
                </c:pt>
                <c:pt idx="50">
                  <c:v>0.65470000000000006</c:v>
                </c:pt>
                <c:pt idx="51">
                  <c:v>0.67230000000000001</c:v>
                </c:pt>
                <c:pt idx="52">
                  <c:v>0.68740000000000001</c:v>
                </c:pt>
                <c:pt idx="53">
                  <c:v>0.70100000000000007</c:v>
                </c:pt>
                <c:pt idx="54">
                  <c:v>0.71630000000000005</c:v>
                </c:pt>
                <c:pt idx="55">
                  <c:v>0.73060000000000003</c:v>
                </c:pt>
                <c:pt idx="56">
                  <c:v>0.74240000000000006</c:v>
                </c:pt>
                <c:pt idx="57">
                  <c:v>0.75120000000000009</c:v>
                </c:pt>
                <c:pt idx="58">
                  <c:v>0.75430000000000008</c:v>
                </c:pt>
                <c:pt idx="59">
                  <c:v>0.75240000000000007</c:v>
                </c:pt>
                <c:pt idx="60">
                  <c:v>0.74430000000000007</c:v>
                </c:pt>
                <c:pt idx="61">
                  <c:v>0.73140000000000005</c:v>
                </c:pt>
                <c:pt idx="62">
                  <c:v>0.7127</c:v>
                </c:pt>
                <c:pt idx="63">
                  <c:v>0.69350000000000001</c:v>
                </c:pt>
                <c:pt idx="64">
                  <c:v>0.67060000000000008</c:v>
                </c:pt>
                <c:pt idx="65">
                  <c:v>0.65</c:v>
                </c:pt>
                <c:pt idx="66">
                  <c:v>0.63070000000000004</c:v>
                </c:pt>
                <c:pt idx="67">
                  <c:v>0.61320000000000008</c:v>
                </c:pt>
                <c:pt idx="68">
                  <c:v>0.59199999999999997</c:v>
                </c:pt>
                <c:pt idx="69">
                  <c:v>0.57410000000000005</c:v>
                </c:pt>
                <c:pt idx="70">
                  <c:v>0.54859999999999998</c:v>
                </c:pt>
                <c:pt idx="71">
                  <c:v>0.5151</c:v>
                </c:pt>
                <c:pt idx="72">
                  <c:v>0.48050000000000004</c:v>
                </c:pt>
                <c:pt idx="73">
                  <c:v>0.43620000000000003</c:v>
                </c:pt>
                <c:pt idx="74">
                  <c:v>0.38740000000000002</c:v>
                </c:pt>
                <c:pt idx="75">
                  <c:v>0.3327</c:v>
                </c:pt>
                <c:pt idx="76">
                  <c:v>0.2772</c:v>
                </c:pt>
                <c:pt idx="77">
                  <c:v>0.21780000000000002</c:v>
                </c:pt>
                <c:pt idx="78">
                  <c:v>0.17280000000000001</c:v>
                </c:pt>
                <c:pt idx="79">
                  <c:v>0.1376</c:v>
                </c:pt>
                <c:pt idx="80">
                  <c:v>0.11</c:v>
                </c:pt>
                <c:pt idx="81">
                  <c:v>9.3100000000000002E-2</c:v>
                </c:pt>
                <c:pt idx="82">
                  <c:v>8.0800000000000011E-2</c:v>
                </c:pt>
                <c:pt idx="83">
                  <c:v>7.1800000000000003E-2</c:v>
                </c:pt>
                <c:pt idx="84">
                  <c:v>6.7500000000000004E-2</c:v>
                </c:pt>
                <c:pt idx="85">
                  <c:v>6.3800000000000009E-2</c:v>
                </c:pt>
                <c:pt idx="86">
                  <c:v>6.1900000000000004E-2</c:v>
                </c:pt>
                <c:pt idx="87">
                  <c:v>5.96E-2</c:v>
                </c:pt>
                <c:pt idx="88">
                  <c:v>5.8700000000000002E-2</c:v>
                </c:pt>
                <c:pt idx="89">
                  <c:v>5.8900000000000001E-2</c:v>
                </c:pt>
                <c:pt idx="90">
                  <c:v>5.8100000000000006E-2</c:v>
                </c:pt>
                <c:pt idx="91">
                  <c:v>5.7600000000000005E-2</c:v>
                </c:pt>
                <c:pt idx="92">
                  <c:v>5.7600000000000005E-2</c:v>
                </c:pt>
                <c:pt idx="93">
                  <c:v>5.7200000000000001E-2</c:v>
                </c:pt>
                <c:pt idx="94">
                  <c:v>5.7000000000000002E-2</c:v>
                </c:pt>
                <c:pt idx="95">
                  <c:v>5.8000000000000003E-2</c:v>
                </c:pt>
                <c:pt idx="96">
                  <c:v>5.6600000000000004E-2</c:v>
                </c:pt>
                <c:pt idx="97">
                  <c:v>5.6300000000000003E-2</c:v>
                </c:pt>
                <c:pt idx="98">
                  <c:v>5.6800000000000003E-2</c:v>
                </c:pt>
                <c:pt idx="99">
                  <c:v>5.7100000000000005E-2</c:v>
                </c:pt>
                <c:pt idx="100">
                  <c:v>5.6400000000000006E-2</c:v>
                </c:pt>
                <c:pt idx="101">
                  <c:v>5.62E-2</c:v>
                </c:pt>
                <c:pt idx="102">
                  <c:v>5.67E-2</c:v>
                </c:pt>
                <c:pt idx="103">
                  <c:v>5.6900000000000006E-2</c:v>
                </c:pt>
                <c:pt idx="104">
                  <c:v>5.5800000000000002E-2</c:v>
                </c:pt>
                <c:pt idx="105">
                  <c:v>5.5500000000000001E-2</c:v>
                </c:pt>
                <c:pt idx="106">
                  <c:v>5.62E-2</c:v>
                </c:pt>
                <c:pt idx="107">
                  <c:v>5.6400000000000006E-2</c:v>
                </c:pt>
                <c:pt idx="108">
                  <c:v>5.6100000000000004E-2</c:v>
                </c:pt>
                <c:pt idx="109">
                  <c:v>5.5800000000000002E-2</c:v>
                </c:pt>
                <c:pt idx="110">
                  <c:v>5.7100000000000005E-2</c:v>
                </c:pt>
                <c:pt idx="111">
                  <c:v>5.6500000000000002E-2</c:v>
                </c:pt>
                <c:pt idx="112">
                  <c:v>5.6100000000000004E-2</c:v>
                </c:pt>
                <c:pt idx="113">
                  <c:v>5.7000000000000002E-2</c:v>
                </c:pt>
                <c:pt idx="114">
                  <c:v>5.74E-2</c:v>
                </c:pt>
                <c:pt idx="115">
                  <c:v>5.6800000000000003E-2</c:v>
                </c:pt>
                <c:pt idx="116">
                  <c:v>5.7800000000000004E-2</c:v>
                </c:pt>
                <c:pt idx="117">
                  <c:v>5.79E-2</c:v>
                </c:pt>
                <c:pt idx="118">
                  <c:v>5.8500000000000003E-2</c:v>
                </c:pt>
                <c:pt idx="119">
                  <c:v>5.7500000000000002E-2</c:v>
                </c:pt>
                <c:pt idx="120">
                  <c:v>5.8700000000000002E-2</c:v>
                </c:pt>
                <c:pt idx="121">
                  <c:v>5.8400000000000001E-2</c:v>
                </c:pt>
                <c:pt idx="122">
                  <c:v>5.9300000000000005E-2</c:v>
                </c:pt>
                <c:pt idx="123">
                  <c:v>5.9400000000000001E-2</c:v>
                </c:pt>
                <c:pt idx="124">
                  <c:v>6.08E-2</c:v>
                </c:pt>
                <c:pt idx="125">
                  <c:v>6.1700000000000005E-2</c:v>
                </c:pt>
                <c:pt idx="126">
                  <c:v>6.1500000000000006E-2</c:v>
                </c:pt>
                <c:pt idx="127">
                  <c:v>6.4000000000000001E-2</c:v>
                </c:pt>
                <c:pt idx="128">
                  <c:v>6.5600000000000006E-2</c:v>
                </c:pt>
                <c:pt idx="129">
                  <c:v>6.5799999999999997E-2</c:v>
                </c:pt>
                <c:pt idx="130">
                  <c:v>6.7500000000000004E-2</c:v>
                </c:pt>
                <c:pt idx="131">
                  <c:v>6.9199999999999998E-2</c:v>
                </c:pt>
                <c:pt idx="132">
                  <c:v>6.88E-2</c:v>
                </c:pt>
                <c:pt idx="133">
                  <c:v>7.0500000000000007E-2</c:v>
                </c:pt>
                <c:pt idx="134">
                  <c:v>7.1599999999999997E-2</c:v>
                </c:pt>
                <c:pt idx="135">
                  <c:v>7.1599999999999997E-2</c:v>
                </c:pt>
                <c:pt idx="136">
                  <c:v>7.2800000000000004E-2</c:v>
                </c:pt>
                <c:pt idx="137">
                  <c:v>7.2800000000000004E-2</c:v>
                </c:pt>
                <c:pt idx="138">
                  <c:v>7.51E-2</c:v>
                </c:pt>
                <c:pt idx="139">
                  <c:v>7.7100000000000002E-2</c:v>
                </c:pt>
                <c:pt idx="140">
                  <c:v>7.7899999999999997E-2</c:v>
                </c:pt>
                <c:pt idx="141">
                  <c:v>8.030000000000001E-2</c:v>
                </c:pt>
                <c:pt idx="142">
                  <c:v>8.1000000000000003E-2</c:v>
                </c:pt>
                <c:pt idx="143">
                  <c:v>8.3000000000000004E-2</c:v>
                </c:pt>
                <c:pt idx="144">
                  <c:v>8.5699999999999998E-2</c:v>
                </c:pt>
                <c:pt idx="145">
                  <c:v>0.09</c:v>
                </c:pt>
                <c:pt idx="146">
                  <c:v>9.4700000000000006E-2</c:v>
                </c:pt>
                <c:pt idx="147">
                  <c:v>0.10400000000000001</c:v>
                </c:pt>
                <c:pt idx="148">
                  <c:v>0.11270000000000001</c:v>
                </c:pt>
                <c:pt idx="149">
                  <c:v>0.12470000000000001</c:v>
                </c:pt>
                <c:pt idx="150">
                  <c:v>0.13700000000000001</c:v>
                </c:pt>
                <c:pt idx="151">
                  <c:v>0.15440000000000001</c:v>
                </c:pt>
                <c:pt idx="152">
                  <c:v>0.16590000000000002</c:v>
                </c:pt>
                <c:pt idx="153">
                  <c:v>0.17500000000000002</c:v>
                </c:pt>
                <c:pt idx="154">
                  <c:v>0.17510000000000001</c:v>
                </c:pt>
                <c:pt idx="155">
                  <c:v>0.16840000000000002</c:v>
                </c:pt>
                <c:pt idx="156">
                  <c:v>0.16090000000000002</c:v>
                </c:pt>
                <c:pt idx="157">
                  <c:v>0.154</c:v>
                </c:pt>
                <c:pt idx="158">
                  <c:v>0.1457</c:v>
                </c:pt>
                <c:pt idx="159">
                  <c:v>0.1394</c:v>
                </c:pt>
                <c:pt idx="160">
                  <c:v>0.1348</c:v>
                </c:pt>
                <c:pt idx="161">
                  <c:v>0.13109999999999999</c:v>
                </c:pt>
                <c:pt idx="162">
                  <c:v>0.12810000000000002</c:v>
                </c:pt>
                <c:pt idx="163">
                  <c:v>0.128</c:v>
                </c:pt>
                <c:pt idx="164">
                  <c:v>0.12890000000000001</c:v>
                </c:pt>
                <c:pt idx="165">
                  <c:v>0.13100000000000001</c:v>
                </c:pt>
                <c:pt idx="166">
                  <c:v>0.1363</c:v>
                </c:pt>
                <c:pt idx="167">
                  <c:v>0.14369999999999999</c:v>
                </c:pt>
                <c:pt idx="168">
                  <c:v>0.1497</c:v>
                </c:pt>
                <c:pt idx="169">
                  <c:v>0.1585</c:v>
                </c:pt>
                <c:pt idx="170">
                  <c:v>0.16490000000000002</c:v>
                </c:pt>
                <c:pt idx="171">
                  <c:v>0.17030000000000001</c:v>
                </c:pt>
                <c:pt idx="172">
                  <c:v>0.1731</c:v>
                </c:pt>
                <c:pt idx="173">
                  <c:v>0.17799999999999999</c:v>
                </c:pt>
                <c:pt idx="174">
                  <c:v>0.18080000000000002</c:v>
                </c:pt>
                <c:pt idx="175">
                  <c:v>0.18840000000000001</c:v>
                </c:pt>
                <c:pt idx="176">
                  <c:v>0.2059</c:v>
                </c:pt>
                <c:pt idx="177">
                  <c:v>0.23070000000000002</c:v>
                </c:pt>
                <c:pt idx="178">
                  <c:v>0.26790000000000003</c:v>
                </c:pt>
                <c:pt idx="179">
                  <c:v>0.31059999999999999</c:v>
                </c:pt>
                <c:pt idx="180">
                  <c:v>0.36410000000000003</c:v>
                </c:pt>
                <c:pt idx="181">
                  <c:v>0.43060000000000004</c:v>
                </c:pt>
                <c:pt idx="182">
                  <c:v>0.51939999999999997</c:v>
                </c:pt>
                <c:pt idx="183">
                  <c:v>0.61850000000000005</c:v>
                </c:pt>
                <c:pt idx="184">
                  <c:v>0.70499999999999996</c:v>
                </c:pt>
                <c:pt idx="185">
                  <c:v>0.76980000000000004</c:v>
                </c:pt>
                <c:pt idx="186">
                  <c:v>0.79700000000000004</c:v>
                </c:pt>
                <c:pt idx="187">
                  <c:v>0.78010000000000002</c:v>
                </c:pt>
                <c:pt idx="188">
                  <c:v>0.71579999999999999</c:v>
                </c:pt>
                <c:pt idx="189">
                  <c:v>0.63629999999999998</c:v>
                </c:pt>
                <c:pt idx="190">
                  <c:v>0.54300000000000004</c:v>
                </c:pt>
                <c:pt idx="191">
                  <c:v>0.45050000000000001</c:v>
                </c:pt>
                <c:pt idx="192">
                  <c:v>0.37140000000000001</c:v>
                </c:pt>
                <c:pt idx="193">
                  <c:v>0.29920000000000002</c:v>
                </c:pt>
                <c:pt idx="194">
                  <c:v>0.24760000000000001</c:v>
                </c:pt>
                <c:pt idx="195">
                  <c:v>0.21240000000000001</c:v>
                </c:pt>
                <c:pt idx="196">
                  <c:v>0.1837</c:v>
                </c:pt>
                <c:pt idx="197">
                  <c:v>0.1578</c:v>
                </c:pt>
                <c:pt idx="198">
                  <c:v>0.13739999999999999</c:v>
                </c:pt>
                <c:pt idx="199">
                  <c:v>0.12180000000000001</c:v>
                </c:pt>
                <c:pt idx="200">
                  <c:v>0.1091</c:v>
                </c:pt>
                <c:pt idx="201">
                  <c:v>9.7100000000000006E-2</c:v>
                </c:pt>
                <c:pt idx="202">
                  <c:v>8.5500000000000007E-2</c:v>
                </c:pt>
                <c:pt idx="203">
                  <c:v>7.7800000000000008E-2</c:v>
                </c:pt>
                <c:pt idx="204">
                  <c:v>7.1400000000000005E-2</c:v>
                </c:pt>
                <c:pt idx="205">
                  <c:v>6.5299999999999997E-2</c:v>
                </c:pt>
                <c:pt idx="206">
                  <c:v>6.2300000000000001E-2</c:v>
                </c:pt>
                <c:pt idx="207">
                  <c:v>5.96E-2</c:v>
                </c:pt>
                <c:pt idx="208">
                  <c:v>5.7300000000000004E-2</c:v>
                </c:pt>
                <c:pt idx="209">
                  <c:v>5.7600000000000005E-2</c:v>
                </c:pt>
                <c:pt idx="210">
                  <c:v>5.2000000000000005E-2</c:v>
                </c:pt>
                <c:pt idx="211">
                  <c:v>5.3100000000000001E-2</c:v>
                </c:pt>
                <c:pt idx="212">
                  <c:v>5.2900000000000003E-2</c:v>
                </c:pt>
                <c:pt idx="213">
                  <c:v>5.5400000000000005E-2</c:v>
                </c:pt>
                <c:pt idx="214">
                  <c:v>5.4400000000000004E-2</c:v>
                </c:pt>
                <c:pt idx="215">
                  <c:v>5.3800000000000001E-2</c:v>
                </c:pt>
                <c:pt idx="216">
                  <c:v>5.5200000000000006E-2</c:v>
                </c:pt>
                <c:pt idx="217">
                  <c:v>5.3999999999999999E-2</c:v>
                </c:pt>
                <c:pt idx="218">
                  <c:v>5.6100000000000004E-2</c:v>
                </c:pt>
                <c:pt idx="219">
                  <c:v>5.5600000000000004E-2</c:v>
                </c:pt>
                <c:pt idx="220">
                  <c:v>5.62E-2</c:v>
                </c:pt>
                <c:pt idx="221">
                  <c:v>5.3800000000000001E-2</c:v>
                </c:pt>
                <c:pt idx="222">
                  <c:v>5.2500000000000005E-2</c:v>
                </c:pt>
                <c:pt idx="223">
                  <c:v>5.3100000000000001E-2</c:v>
                </c:pt>
                <c:pt idx="224">
                  <c:v>5.4400000000000004E-2</c:v>
                </c:pt>
                <c:pt idx="225">
                  <c:v>5.3400000000000003E-2</c:v>
                </c:pt>
                <c:pt idx="226">
                  <c:v>5.2999999999999999E-2</c:v>
                </c:pt>
                <c:pt idx="227">
                  <c:v>5.2999999999999999E-2</c:v>
                </c:pt>
                <c:pt idx="228">
                  <c:v>5.0800000000000005E-2</c:v>
                </c:pt>
                <c:pt idx="229">
                  <c:v>5.2000000000000005E-2</c:v>
                </c:pt>
                <c:pt idx="230">
                  <c:v>5.2000000000000005E-2</c:v>
                </c:pt>
                <c:pt idx="231">
                  <c:v>5.4700000000000006E-2</c:v>
                </c:pt>
                <c:pt idx="232">
                  <c:v>5.2600000000000001E-2</c:v>
                </c:pt>
                <c:pt idx="233">
                  <c:v>5.2500000000000005E-2</c:v>
                </c:pt>
                <c:pt idx="234">
                  <c:v>5.33E-2</c:v>
                </c:pt>
                <c:pt idx="235">
                  <c:v>5.3900000000000003E-2</c:v>
                </c:pt>
                <c:pt idx="236">
                  <c:v>5.3700000000000005E-2</c:v>
                </c:pt>
                <c:pt idx="237">
                  <c:v>5.2600000000000001E-2</c:v>
                </c:pt>
                <c:pt idx="238">
                  <c:v>5.2999999999999999E-2</c:v>
                </c:pt>
                <c:pt idx="239">
                  <c:v>5.28E-2</c:v>
                </c:pt>
                <c:pt idx="240">
                  <c:v>5.3999999999999999E-2</c:v>
                </c:pt>
                <c:pt idx="241">
                  <c:v>5.3200000000000004E-2</c:v>
                </c:pt>
                <c:pt idx="242">
                  <c:v>5.3900000000000003E-2</c:v>
                </c:pt>
                <c:pt idx="243">
                  <c:v>5.4200000000000005E-2</c:v>
                </c:pt>
                <c:pt idx="244">
                  <c:v>5.3200000000000004E-2</c:v>
                </c:pt>
                <c:pt idx="245">
                  <c:v>5.3400000000000003E-2</c:v>
                </c:pt>
                <c:pt idx="246">
                  <c:v>5.4200000000000005E-2</c:v>
                </c:pt>
                <c:pt idx="247">
                  <c:v>5.3100000000000001E-2</c:v>
                </c:pt>
                <c:pt idx="248">
                  <c:v>5.3500000000000006E-2</c:v>
                </c:pt>
                <c:pt idx="249">
                  <c:v>5.5500000000000001E-2</c:v>
                </c:pt>
                <c:pt idx="250">
                  <c:v>5.4200000000000005E-2</c:v>
                </c:pt>
                <c:pt idx="251">
                  <c:v>5.4700000000000006E-2</c:v>
                </c:pt>
                <c:pt idx="252">
                  <c:v>5.4100000000000002E-2</c:v>
                </c:pt>
                <c:pt idx="253">
                  <c:v>5.33E-2</c:v>
                </c:pt>
                <c:pt idx="254">
                  <c:v>5.3900000000000003E-2</c:v>
                </c:pt>
                <c:pt idx="255">
                  <c:v>5.4900000000000004E-2</c:v>
                </c:pt>
                <c:pt idx="256">
                  <c:v>5.3700000000000005E-2</c:v>
                </c:pt>
                <c:pt idx="257">
                  <c:v>5.2000000000000005E-2</c:v>
                </c:pt>
                <c:pt idx="258">
                  <c:v>5.2999999999999999E-2</c:v>
                </c:pt>
                <c:pt idx="259">
                  <c:v>5.3900000000000003E-2</c:v>
                </c:pt>
                <c:pt idx="260">
                  <c:v>5.3900000000000003E-2</c:v>
                </c:pt>
                <c:pt idx="261">
                  <c:v>5.3600000000000002E-2</c:v>
                </c:pt>
                <c:pt idx="262">
                  <c:v>5.4700000000000006E-2</c:v>
                </c:pt>
                <c:pt idx="263">
                  <c:v>5.4100000000000002E-2</c:v>
                </c:pt>
                <c:pt idx="264">
                  <c:v>5.4600000000000003E-2</c:v>
                </c:pt>
                <c:pt idx="265">
                  <c:v>5.5300000000000002E-2</c:v>
                </c:pt>
                <c:pt idx="266">
                  <c:v>5.5900000000000005E-2</c:v>
                </c:pt>
                <c:pt idx="267">
                  <c:v>5.3900000000000003E-2</c:v>
                </c:pt>
                <c:pt idx="268">
                  <c:v>5.2400000000000002E-2</c:v>
                </c:pt>
                <c:pt idx="269">
                  <c:v>5.2600000000000001E-2</c:v>
                </c:pt>
                <c:pt idx="270">
                  <c:v>5.3999999999999999E-2</c:v>
                </c:pt>
                <c:pt idx="271">
                  <c:v>5.2900000000000003E-2</c:v>
                </c:pt>
                <c:pt idx="272">
                  <c:v>5.5400000000000005E-2</c:v>
                </c:pt>
                <c:pt idx="273">
                  <c:v>5.2000000000000005E-2</c:v>
                </c:pt>
                <c:pt idx="274">
                  <c:v>5.3500000000000006E-2</c:v>
                </c:pt>
                <c:pt idx="275">
                  <c:v>5.3500000000000006E-2</c:v>
                </c:pt>
                <c:pt idx="276">
                  <c:v>5.3900000000000003E-2</c:v>
                </c:pt>
                <c:pt idx="277">
                  <c:v>5.33E-2</c:v>
                </c:pt>
                <c:pt idx="278">
                  <c:v>5.3999999999999999E-2</c:v>
                </c:pt>
                <c:pt idx="279">
                  <c:v>5.16E-2</c:v>
                </c:pt>
                <c:pt idx="280">
                  <c:v>5.2000000000000005E-2</c:v>
                </c:pt>
                <c:pt idx="281">
                  <c:v>5.2900000000000003E-2</c:v>
                </c:pt>
                <c:pt idx="282">
                  <c:v>5.7100000000000005E-2</c:v>
                </c:pt>
                <c:pt idx="283">
                  <c:v>5.6800000000000003E-2</c:v>
                </c:pt>
                <c:pt idx="284">
                  <c:v>6.1100000000000002E-2</c:v>
                </c:pt>
                <c:pt idx="285">
                  <c:v>6.2E-2</c:v>
                </c:pt>
                <c:pt idx="286">
                  <c:v>6.4200000000000007E-2</c:v>
                </c:pt>
                <c:pt idx="287">
                  <c:v>6.6600000000000006E-2</c:v>
                </c:pt>
                <c:pt idx="288">
                  <c:v>6.3700000000000007E-2</c:v>
                </c:pt>
                <c:pt idx="289">
                  <c:v>6.3600000000000004E-2</c:v>
                </c:pt>
                <c:pt idx="290">
                  <c:v>6.3899999999999998E-2</c:v>
                </c:pt>
                <c:pt idx="291">
                  <c:v>6.3800000000000009E-2</c:v>
                </c:pt>
                <c:pt idx="292">
                  <c:v>6.2600000000000003E-2</c:v>
                </c:pt>
                <c:pt idx="293">
                  <c:v>6.4500000000000002E-2</c:v>
                </c:pt>
                <c:pt idx="294">
                  <c:v>6.3E-2</c:v>
                </c:pt>
                <c:pt idx="295">
                  <c:v>6.5500000000000003E-2</c:v>
                </c:pt>
                <c:pt idx="296">
                  <c:v>6.8100000000000008E-2</c:v>
                </c:pt>
                <c:pt idx="297">
                  <c:v>7.0900000000000005E-2</c:v>
                </c:pt>
                <c:pt idx="298">
                  <c:v>7.51E-2</c:v>
                </c:pt>
                <c:pt idx="299">
                  <c:v>7.4300000000000005E-2</c:v>
                </c:pt>
                <c:pt idx="300">
                  <c:v>7.7100000000000002E-2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9F-4039-B45F-07EB417FEE48}"/>
            </c:ext>
          </c:extLst>
        </c:ser>
        <c:ser>
          <c:idx val="3"/>
          <c:order val="3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PcZn!$E$2:$E$302</c:f>
              <c:numCache>
                <c:formatCode>General</c:formatCode>
                <c:ptCount val="301"/>
                <c:pt idx="0">
                  <c:v>0.81850000000000001</c:v>
                </c:pt>
                <c:pt idx="1">
                  <c:v>0.75660000000000005</c:v>
                </c:pt>
                <c:pt idx="2">
                  <c:v>0.71550000000000002</c:v>
                </c:pt>
                <c:pt idx="3">
                  <c:v>0.68700000000000006</c:v>
                </c:pt>
                <c:pt idx="4">
                  <c:v>0.67149999999999999</c:v>
                </c:pt>
                <c:pt idx="5">
                  <c:v>0.66220000000000001</c:v>
                </c:pt>
                <c:pt idx="6">
                  <c:v>0.65639999999999998</c:v>
                </c:pt>
                <c:pt idx="7">
                  <c:v>0.64990000000000003</c:v>
                </c:pt>
                <c:pt idx="8">
                  <c:v>0.64140000000000008</c:v>
                </c:pt>
                <c:pt idx="9">
                  <c:v>0.63119999999999998</c:v>
                </c:pt>
                <c:pt idx="10">
                  <c:v>0.62560000000000004</c:v>
                </c:pt>
                <c:pt idx="11">
                  <c:v>0.62290000000000001</c:v>
                </c:pt>
                <c:pt idx="12">
                  <c:v>0.62260000000000004</c:v>
                </c:pt>
                <c:pt idx="13">
                  <c:v>0.62419999999999998</c:v>
                </c:pt>
                <c:pt idx="14">
                  <c:v>0.61970000000000003</c:v>
                </c:pt>
                <c:pt idx="15">
                  <c:v>0.60650000000000004</c:v>
                </c:pt>
                <c:pt idx="16">
                  <c:v>0.5887</c:v>
                </c:pt>
                <c:pt idx="17">
                  <c:v>0.57079999999999997</c:v>
                </c:pt>
                <c:pt idx="18">
                  <c:v>0.55310000000000004</c:v>
                </c:pt>
                <c:pt idx="19">
                  <c:v>0.53820000000000001</c:v>
                </c:pt>
                <c:pt idx="20">
                  <c:v>0.52750000000000008</c:v>
                </c:pt>
                <c:pt idx="21">
                  <c:v>0.51890000000000003</c:v>
                </c:pt>
                <c:pt idx="22">
                  <c:v>0.51019999999999999</c:v>
                </c:pt>
                <c:pt idx="23">
                  <c:v>0.503</c:v>
                </c:pt>
                <c:pt idx="24">
                  <c:v>0.495</c:v>
                </c:pt>
                <c:pt idx="25">
                  <c:v>0.48650000000000004</c:v>
                </c:pt>
                <c:pt idx="26">
                  <c:v>0.47860000000000003</c:v>
                </c:pt>
                <c:pt idx="27">
                  <c:v>0.4698</c:v>
                </c:pt>
                <c:pt idx="28">
                  <c:v>0.46240000000000003</c:v>
                </c:pt>
                <c:pt idx="29">
                  <c:v>0.45840000000000003</c:v>
                </c:pt>
                <c:pt idx="30">
                  <c:v>0.45270000000000005</c:v>
                </c:pt>
                <c:pt idx="31">
                  <c:v>0.44700000000000001</c:v>
                </c:pt>
                <c:pt idx="32">
                  <c:v>0.44220000000000004</c:v>
                </c:pt>
                <c:pt idx="33">
                  <c:v>0.43610000000000004</c:v>
                </c:pt>
                <c:pt idx="34">
                  <c:v>0.43140000000000001</c:v>
                </c:pt>
                <c:pt idx="35">
                  <c:v>0.42730000000000001</c:v>
                </c:pt>
                <c:pt idx="36">
                  <c:v>0.4239</c:v>
                </c:pt>
                <c:pt idx="37">
                  <c:v>0.4219</c:v>
                </c:pt>
                <c:pt idx="38">
                  <c:v>0.42280000000000001</c:v>
                </c:pt>
                <c:pt idx="39">
                  <c:v>0.42610000000000003</c:v>
                </c:pt>
                <c:pt idx="40">
                  <c:v>0.43090000000000001</c:v>
                </c:pt>
                <c:pt idx="41">
                  <c:v>0.43780000000000002</c:v>
                </c:pt>
                <c:pt idx="42">
                  <c:v>0.44880000000000003</c:v>
                </c:pt>
                <c:pt idx="43">
                  <c:v>0.4592</c:v>
                </c:pt>
                <c:pt idx="44">
                  <c:v>0.47410000000000002</c:v>
                </c:pt>
                <c:pt idx="45">
                  <c:v>0.4889</c:v>
                </c:pt>
                <c:pt idx="46">
                  <c:v>0.50329999999999997</c:v>
                </c:pt>
                <c:pt idx="47">
                  <c:v>0.51870000000000005</c:v>
                </c:pt>
                <c:pt idx="48">
                  <c:v>0.53160000000000007</c:v>
                </c:pt>
                <c:pt idx="49">
                  <c:v>0.54549999999999998</c:v>
                </c:pt>
                <c:pt idx="50">
                  <c:v>0.55710000000000004</c:v>
                </c:pt>
                <c:pt idx="51">
                  <c:v>0.57150000000000001</c:v>
                </c:pt>
                <c:pt idx="52">
                  <c:v>0.58289999999999997</c:v>
                </c:pt>
                <c:pt idx="53">
                  <c:v>0.59389999999999998</c:v>
                </c:pt>
                <c:pt idx="54">
                  <c:v>0.60610000000000008</c:v>
                </c:pt>
                <c:pt idx="55">
                  <c:v>0.6179</c:v>
                </c:pt>
                <c:pt idx="56">
                  <c:v>0.62790000000000001</c:v>
                </c:pt>
                <c:pt idx="57">
                  <c:v>0.63290000000000002</c:v>
                </c:pt>
                <c:pt idx="58">
                  <c:v>0.63529999999999998</c:v>
                </c:pt>
                <c:pt idx="59">
                  <c:v>0.63400000000000001</c:v>
                </c:pt>
                <c:pt idx="60">
                  <c:v>0.62660000000000005</c:v>
                </c:pt>
                <c:pt idx="61">
                  <c:v>0.61660000000000004</c:v>
                </c:pt>
                <c:pt idx="62">
                  <c:v>0.60050000000000003</c:v>
                </c:pt>
                <c:pt idx="63">
                  <c:v>0.58360000000000001</c:v>
                </c:pt>
                <c:pt idx="64">
                  <c:v>0.56469999999999998</c:v>
                </c:pt>
                <c:pt idx="65">
                  <c:v>0.54749999999999999</c:v>
                </c:pt>
                <c:pt idx="66">
                  <c:v>0.53129999999999999</c:v>
                </c:pt>
                <c:pt idx="67">
                  <c:v>0.51690000000000003</c:v>
                </c:pt>
                <c:pt idx="68">
                  <c:v>0.4985</c:v>
                </c:pt>
                <c:pt idx="69">
                  <c:v>0.48330000000000001</c:v>
                </c:pt>
                <c:pt idx="70">
                  <c:v>0.46160000000000001</c:v>
                </c:pt>
                <c:pt idx="71">
                  <c:v>0.43620000000000003</c:v>
                </c:pt>
                <c:pt idx="72">
                  <c:v>0.40770000000000001</c:v>
                </c:pt>
                <c:pt idx="73">
                  <c:v>0.37270000000000003</c:v>
                </c:pt>
                <c:pt idx="74">
                  <c:v>0.33140000000000003</c:v>
                </c:pt>
                <c:pt idx="75">
                  <c:v>0.28600000000000003</c:v>
                </c:pt>
                <c:pt idx="76">
                  <c:v>0.24060000000000001</c:v>
                </c:pt>
                <c:pt idx="77">
                  <c:v>0.1918</c:v>
                </c:pt>
                <c:pt idx="78">
                  <c:v>0.15280000000000002</c:v>
                </c:pt>
                <c:pt idx="79">
                  <c:v>0.12520000000000001</c:v>
                </c:pt>
                <c:pt idx="80">
                  <c:v>0.1009</c:v>
                </c:pt>
                <c:pt idx="81">
                  <c:v>8.6400000000000005E-2</c:v>
                </c:pt>
                <c:pt idx="82">
                  <c:v>7.7300000000000008E-2</c:v>
                </c:pt>
                <c:pt idx="83">
                  <c:v>6.9500000000000006E-2</c:v>
                </c:pt>
                <c:pt idx="84">
                  <c:v>6.4700000000000008E-2</c:v>
                </c:pt>
                <c:pt idx="85">
                  <c:v>6.1700000000000005E-2</c:v>
                </c:pt>
                <c:pt idx="86">
                  <c:v>6.0700000000000004E-2</c:v>
                </c:pt>
                <c:pt idx="87">
                  <c:v>5.9500000000000004E-2</c:v>
                </c:pt>
                <c:pt idx="88">
                  <c:v>5.8300000000000005E-2</c:v>
                </c:pt>
                <c:pt idx="89">
                  <c:v>5.74E-2</c:v>
                </c:pt>
                <c:pt idx="90">
                  <c:v>5.8400000000000001E-2</c:v>
                </c:pt>
                <c:pt idx="91">
                  <c:v>5.7300000000000004E-2</c:v>
                </c:pt>
                <c:pt idx="92">
                  <c:v>5.6800000000000003E-2</c:v>
                </c:pt>
                <c:pt idx="93">
                  <c:v>5.6800000000000003E-2</c:v>
                </c:pt>
                <c:pt idx="94">
                  <c:v>5.7100000000000005E-2</c:v>
                </c:pt>
                <c:pt idx="95">
                  <c:v>5.6300000000000003E-2</c:v>
                </c:pt>
                <c:pt idx="96">
                  <c:v>5.5600000000000004E-2</c:v>
                </c:pt>
                <c:pt idx="97">
                  <c:v>5.7300000000000004E-2</c:v>
                </c:pt>
                <c:pt idx="98">
                  <c:v>5.6600000000000004E-2</c:v>
                </c:pt>
                <c:pt idx="99">
                  <c:v>5.62E-2</c:v>
                </c:pt>
                <c:pt idx="100">
                  <c:v>5.6400000000000006E-2</c:v>
                </c:pt>
                <c:pt idx="101">
                  <c:v>5.6300000000000003E-2</c:v>
                </c:pt>
                <c:pt idx="102">
                  <c:v>5.6100000000000004E-2</c:v>
                </c:pt>
                <c:pt idx="103">
                  <c:v>5.6000000000000001E-2</c:v>
                </c:pt>
                <c:pt idx="104">
                  <c:v>5.62E-2</c:v>
                </c:pt>
                <c:pt idx="105">
                  <c:v>5.6300000000000003E-2</c:v>
                </c:pt>
                <c:pt idx="106">
                  <c:v>5.6500000000000002E-2</c:v>
                </c:pt>
                <c:pt idx="107">
                  <c:v>5.6100000000000004E-2</c:v>
                </c:pt>
                <c:pt idx="108">
                  <c:v>5.7100000000000005E-2</c:v>
                </c:pt>
                <c:pt idx="109">
                  <c:v>5.6900000000000006E-2</c:v>
                </c:pt>
                <c:pt idx="110">
                  <c:v>5.6900000000000006E-2</c:v>
                </c:pt>
                <c:pt idx="111">
                  <c:v>5.6600000000000004E-2</c:v>
                </c:pt>
                <c:pt idx="112">
                  <c:v>5.7100000000000005E-2</c:v>
                </c:pt>
                <c:pt idx="113">
                  <c:v>5.7000000000000002E-2</c:v>
                </c:pt>
                <c:pt idx="114">
                  <c:v>5.7200000000000001E-2</c:v>
                </c:pt>
                <c:pt idx="115">
                  <c:v>5.74E-2</c:v>
                </c:pt>
                <c:pt idx="116">
                  <c:v>5.7000000000000002E-2</c:v>
                </c:pt>
                <c:pt idx="117">
                  <c:v>5.8000000000000003E-2</c:v>
                </c:pt>
                <c:pt idx="118">
                  <c:v>5.7700000000000001E-2</c:v>
                </c:pt>
                <c:pt idx="119">
                  <c:v>5.7700000000000001E-2</c:v>
                </c:pt>
                <c:pt idx="120">
                  <c:v>5.7800000000000004E-2</c:v>
                </c:pt>
                <c:pt idx="121">
                  <c:v>5.8400000000000001E-2</c:v>
                </c:pt>
                <c:pt idx="122">
                  <c:v>5.9200000000000003E-2</c:v>
                </c:pt>
                <c:pt idx="123">
                  <c:v>5.91E-2</c:v>
                </c:pt>
                <c:pt idx="124">
                  <c:v>6.0600000000000001E-2</c:v>
                </c:pt>
                <c:pt idx="125">
                  <c:v>6.0700000000000004E-2</c:v>
                </c:pt>
                <c:pt idx="126">
                  <c:v>6.2700000000000006E-2</c:v>
                </c:pt>
                <c:pt idx="127">
                  <c:v>6.3700000000000007E-2</c:v>
                </c:pt>
                <c:pt idx="128">
                  <c:v>6.5200000000000008E-2</c:v>
                </c:pt>
                <c:pt idx="129">
                  <c:v>6.6600000000000006E-2</c:v>
                </c:pt>
                <c:pt idx="130">
                  <c:v>6.7100000000000007E-2</c:v>
                </c:pt>
                <c:pt idx="131">
                  <c:v>6.8400000000000002E-2</c:v>
                </c:pt>
                <c:pt idx="132">
                  <c:v>6.9400000000000003E-2</c:v>
                </c:pt>
                <c:pt idx="133">
                  <c:v>7.0000000000000007E-2</c:v>
                </c:pt>
                <c:pt idx="134">
                  <c:v>6.9900000000000004E-2</c:v>
                </c:pt>
                <c:pt idx="135">
                  <c:v>7.0199999999999999E-2</c:v>
                </c:pt>
                <c:pt idx="136">
                  <c:v>7.2400000000000006E-2</c:v>
                </c:pt>
                <c:pt idx="137">
                  <c:v>7.3099999999999998E-2</c:v>
                </c:pt>
                <c:pt idx="138">
                  <c:v>7.4499999999999997E-2</c:v>
                </c:pt>
                <c:pt idx="139">
                  <c:v>7.5300000000000006E-2</c:v>
                </c:pt>
                <c:pt idx="140">
                  <c:v>7.7899999999999997E-2</c:v>
                </c:pt>
                <c:pt idx="141">
                  <c:v>7.9300000000000009E-2</c:v>
                </c:pt>
                <c:pt idx="142">
                  <c:v>8.1299999999999997E-2</c:v>
                </c:pt>
                <c:pt idx="143">
                  <c:v>8.2900000000000001E-2</c:v>
                </c:pt>
                <c:pt idx="144">
                  <c:v>8.4699999999999998E-2</c:v>
                </c:pt>
                <c:pt idx="145">
                  <c:v>8.9099999999999999E-2</c:v>
                </c:pt>
                <c:pt idx="146">
                  <c:v>9.4200000000000006E-2</c:v>
                </c:pt>
                <c:pt idx="147">
                  <c:v>0.1018</c:v>
                </c:pt>
                <c:pt idx="148">
                  <c:v>0.11270000000000001</c:v>
                </c:pt>
                <c:pt idx="149">
                  <c:v>0.12330000000000001</c:v>
                </c:pt>
                <c:pt idx="150">
                  <c:v>0.1363</c:v>
                </c:pt>
                <c:pt idx="151">
                  <c:v>0.15410000000000001</c:v>
                </c:pt>
                <c:pt idx="152">
                  <c:v>0.1658</c:v>
                </c:pt>
                <c:pt idx="153">
                  <c:v>0.1734</c:v>
                </c:pt>
                <c:pt idx="154">
                  <c:v>0.17480000000000001</c:v>
                </c:pt>
                <c:pt idx="155">
                  <c:v>0.16950000000000001</c:v>
                </c:pt>
                <c:pt idx="156">
                  <c:v>0.1613</c:v>
                </c:pt>
                <c:pt idx="157">
                  <c:v>0.15360000000000001</c:v>
                </c:pt>
                <c:pt idx="158">
                  <c:v>0.1459</c:v>
                </c:pt>
                <c:pt idx="159">
                  <c:v>0.1396</c:v>
                </c:pt>
                <c:pt idx="160">
                  <c:v>0.13420000000000001</c:v>
                </c:pt>
                <c:pt idx="161">
                  <c:v>0.1303</c:v>
                </c:pt>
                <c:pt idx="162">
                  <c:v>0.12820000000000001</c:v>
                </c:pt>
                <c:pt idx="163">
                  <c:v>0.128</c:v>
                </c:pt>
                <c:pt idx="164">
                  <c:v>0.1303</c:v>
                </c:pt>
                <c:pt idx="165">
                  <c:v>0.13070000000000001</c:v>
                </c:pt>
                <c:pt idx="166">
                  <c:v>0.13650000000000001</c:v>
                </c:pt>
                <c:pt idx="167">
                  <c:v>0.1419</c:v>
                </c:pt>
                <c:pt idx="168">
                  <c:v>0.1502</c:v>
                </c:pt>
                <c:pt idx="169">
                  <c:v>0.1583</c:v>
                </c:pt>
                <c:pt idx="170">
                  <c:v>0.1648</c:v>
                </c:pt>
                <c:pt idx="171">
                  <c:v>0.17120000000000002</c:v>
                </c:pt>
                <c:pt idx="172">
                  <c:v>0.17430000000000001</c:v>
                </c:pt>
                <c:pt idx="173">
                  <c:v>0.1777</c:v>
                </c:pt>
                <c:pt idx="174">
                  <c:v>0.18130000000000002</c:v>
                </c:pt>
                <c:pt idx="175">
                  <c:v>0.1885</c:v>
                </c:pt>
                <c:pt idx="176">
                  <c:v>0.20520000000000002</c:v>
                </c:pt>
                <c:pt idx="177">
                  <c:v>0.23140000000000002</c:v>
                </c:pt>
                <c:pt idx="178">
                  <c:v>0.26790000000000003</c:v>
                </c:pt>
                <c:pt idx="179">
                  <c:v>0.30720000000000003</c:v>
                </c:pt>
                <c:pt idx="180">
                  <c:v>0.36270000000000002</c:v>
                </c:pt>
                <c:pt idx="181">
                  <c:v>0.42880000000000001</c:v>
                </c:pt>
                <c:pt idx="182">
                  <c:v>0.51870000000000005</c:v>
                </c:pt>
                <c:pt idx="183">
                  <c:v>0.61670000000000003</c:v>
                </c:pt>
                <c:pt idx="184">
                  <c:v>0.70079999999999998</c:v>
                </c:pt>
                <c:pt idx="185">
                  <c:v>0.76960000000000006</c:v>
                </c:pt>
                <c:pt idx="186">
                  <c:v>0.79500000000000004</c:v>
                </c:pt>
                <c:pt idx="187">
                  <c:v>0.77690000000000003</c:v>
                </c:pt>
                <c:pt idx="188">
                  <c:v>0.71389999999999998</c:v>
                </c:pt>
                <c:pt idx="189">
                  <c:v>0.63490000000000002</c:v>
                </c:pt>
                <c:pt idx="190">
                  <c:v>0.54390000000000005</c:v>
                </c:pt>
                <c:pt idx="191">
                  <c:v>0.45030000000000003</c:v>
                </c:pt>
                <c:pt idx="192">
                  <c:v>0.36970000000000003</c:v>
                </c:pt>
                <c:pt idx="193">
                  <c:v>0.2984</c:v>
                </c:pt>
                <c:pt idx="194">
                  <c:v>0.2467</c:v>
                </c:pt>
                <c:pt idx="195">
                  <c:v>0.2104</c:v>
                </c:pt>
                <c:pt idx="196">
                  <c:v>0.1837</c:v>
                </c:pt>
                <c:pt idx="197">
                  <c:v>0.15940000000000001</c:v>
                </c:pt>
                <c:pt idx="198">
                  <c:v>0.1396</c:v>
                </c:pt>
                <c:pt idx="199">
                  <c:v>0.1231</c:v>
                </c:pt>
                <c:pt idx="200">
                  <c:v>0.1109</c:v>
                </c:pt>
                <c:pt idx="201">
                  <c:v>9.7700000000000009E-2</c:v>
                </c:pt>
                <c:pt idx="202">
                  <c:v>8.5199999999999998E-2</c:v>
                </c:pt>
                <c:pt idx="203">
                  <c:v>7.6499999999999999E-2</c:v>
                </c:pt>
                <c:pt idx="204">
                  <c:v>7.0400000000000004E-2</c:v>
                </c:pt>
                <c:pt idx="205">
                  <c:v>6.5200000000000008E-2</c:v>
                </c:pt>
                <c:pt idx="206">
                  <c:v>6.1700000000000005E-2</c:v>
                </c:pt>
                <c:pt idx="207">
                  <c:v>0.06</c:v>
                </c:pt>
                <c:pt idx="208">
                  <c:v>5.8600000000000006E-2</c:v>
                </c:pt>
                <c:pt idx="209">
                  <c:v>5.6300000000000003E-2</c:v>
                </c:pt>
                <c:pt idx="210">
                  <c:v>5.62E-2</c:v>
                </c:pt>
                <c:pt idx="211">
                  <c:v>5.5800000000000002E-2</c:v>
                </c:pt>
                <c:pt idx="212">
                  <c:v>5.3500000000000006E-2</c:v>
                </c:pt>
                <c:pt idx="213">
                  <c:v>5.4600000000000003E-2</c:v>
                </c:pt>
                <c:pt idx="214">
                  <c:v>5.4300000000000001E-2</c:v>
                </c:pt>
                <c:pt idx="215">
                  <c:v>5.4900000000000004E-2</c:v>
                </c:pt>
                <c:pt idx="216">
                  <c:v>5.3400000000000003E-2</c:v>
                </c:pt>
                <c:pt idx="217">
                  <c:v>5.5400000000000005E-2</c:v>
                </c:pt>
                <c:pt idx="218">
                  <c:v>5.5300000000000002E-2</c:v>
                </c:pt>
                <c:pt idx="219">
                  <c:v>5.3100000000000001E-2</c:v>
                </c:pt>
                <c:pt idx="220">
                  <c:v>5.4100000000000002E-2</c:v>
                </c:pt>
                <c:pt idx="221">
                  <c:v>5.3100000000000001E-2</c:v>
                </c:pt>
                <c:pt idx="222">
                  <c:v>5.4200000000000005E-2</c:v>
                </c:pt>
                <c:pt idx="223">
                  <c:v>5.3800000000000001E-2</c:v>
                </c:pt>
                <c:pt idx="224">
                  <c:v>5.1700000000000003E-2</c:v>
                </c:pt>
                <c:pt idx="225">
                  <c:v>5.3600000000000002E-2</c:v>
                </c:pt>
                <c:pt idx="226">
                  <c:v>5.3100000000000001E-2</c:v>
                </c:pt>
                <c:pt idx="227">
                  <c:v>5.3800000000000001E-2</c:v>
                </c:pt>
                <c:pt idx="228">
                  <c:v>5.3600000000000002E-2</c:v>
                </c:pt>
                <c:pt idx="229">
                  <c:v>5.3800000000000001E-2</c:v>
                </c:pt>
                <c:pt idx="230">
                  <c:v>5.4800000000000001E-2</c:v>
                </c:pt>
                <c:pt idx="231">
                  <c:v>5.28E-2</c:v>
                </c:pt>
                <c:pt idx="232">
                  <c:v>5.4200000000000005E-2</c:v>
                </c:pt>
                <c:pt idx="233">
                  <c:v>5.3900000000000003E-2</c:v>
                </c:pt>
                <c:pt idx="234">
                  <c:v>5.1800000000000006E-2</c:v>
                </c:pt>
                <c:pt idx="235">
                  <c:v>5.3800000000000001E-2</c:v>
                </c:pt>
                <c:pt idx="236">
                  <c:v>5.4400000000000004E-2</c:v>
                </c:pt>
                <c:pt idx="237">
                  <c:v>5.3500000000000006E-2</c:v>
                </c:pt>
                <c:pt idx="238">
                  <c:v>5.4200000000000005E-2</c:v>
                </c:pt>
                <c:pt idx="239">
                  <c:v>5.21E-2</c:v>
                </c:pt>
                <c:pt idx="240">
                  <c:v>5.4300000000000001E-2</c:v>
                </c:pt>
                <c:pt idx="241">
                  <c:v>5.4600000000000003E-2</c:v>
                </c:pt>
                <c:pt idx="242">
                  <c:v>5.2200000000000003E-2</c:v>
                </c:pt>
                <c:pt idx="243">
                  <c:v>5.3400000000000003E-2</c:v>
                </c:pt>
                <c:pt idx="244">
                  <c:v>5.1800000000000006E-2</c:v>
                </c:pt>
                <c:pt idx="245">
                  <c:v>5.2299999999999999E-2</c:v>
                </c:pt>
                <c:pt idx="246">
                  <c:v>5.5200000000000006E-2</c:v>
                </c:pt>
                <c:pt idx="247">
                  <c:v>5.2600000000000001E-2</c:v>
                </c:pt>
                <c:pt idx="248">
                  <c:v>5.5400000000000005E-2</c:v>
                </c:pt>
                <c:pt idx="249">
                  <c:v>5.16E-2</c:v>
                </c:pt>
                <c:pt idx="250">
                  <c:v>5.4700000000000006E-2</c:v>
                </c:pt>
                <c:pt idx="251">
                  <c:v>5.5200000000000006E-2</c:v>
                </c:pt>
                <c:pt idx="252">
                  <c:v>5.3100000000000001E-2</c:v>
                </c:pt>
                <c:pt idx="253">
                  <c:v>5.45E-2</c:v>
                </c:pt>
                <c:pt idx="254">
                  <c:v>5.5100000000000003E-2</c:v>
                </c:pt>
                <c:pt idx="255">
                  <c:v>5.16E-2</c:v>
                </c:pt>
                <c:pt idx="256">
                  <c:v>5.1200000000000002E-2</c:v>
                </c:pt>
                <c:pt idx="257">
                  <c:v>5.5400000000000005E-2</c:v>
                </c:pt>
                <c:pt idx="258">
                  <c:v>5.3200000000000004E-2</c:v>
                </c:pt>
                <c:pt idx="259">
                  <c:v>5.3700000000000005E-2</c:v>
                </c:pt>
                <c:pt idx="260">
                  <c:v>5.3500000000000006E-2</c:v>
                </c:pt>
                <c:pt idx="261">
                  <c:v>5.4100000000000002E-2</c:v>
                </c:pt>
                <c:pt idx="262">
                  <c:v>5.4400000000000004E-2</c:v>
                </c:pt>
                <c:pt idx="263">
                  <c:v>5.3999999999999999E-2</c:v>
                </c:pt>
                <c:pt idx="264">
                  <c:v>5.4700000000000006E-2</c:v>
                </c:pt>
                <c:pt idx="265">
                  <c:v>5.4800000000000001E-2</c:v>
                </c:pt>
                <c:pt idx="266">
                  <c:v>5.2999999999999999E-2</c:v>
                </c:pt>
                <c:pt idx="267">
                  <c:v>5.4100000000000002E-2</c:v>
                </c:pt>
                <c:pt idx="268">
                  <c:v>5.4900000000000004E-2</c:v>
                </c:pt>
                <c:pt idx="269">
                  <c:v>5.3900000000000003E-2</c:v>
                </c:pt>
                <c:pt idx="270">
                  <c:v>5.2000000000000005E-2</c:v>
                </c:pt>
                <c:pt idx="271">
                  <c:v>5.3800000000000001E-2</c:v>
                </c:pt>
                <c:pt idx="272">
                  <c:v>5.4300000000000001E-2</c:v>
                </c:pt>
                <c:pt idx="273">
                  <c:v>5.28E-2</c:v>
                </c:pt>
                <c:pt idx="274">
                  <c:v>5.5900000000000005E-2</c:v>
                </c:pt>
                <c:pt idx="275">
                  <c:v>5.0599999999999999E-2</c:v>
                </c:pt>
                <c:pt idx="276">
                  <c:v>5.3400000000000003E-2</c:v>
                </c:pt>
                <c:pt idx="277">
                  <c:v>5.3200000000000004E-2</c:v>
                </c:pt>
                <c:pt idx="278">
                  <c:v>5.57E-2</c:v>
                </c:pt>
                <c:pt idx="279">
                  <c:v>5.4700000000000006E-2</c:v>
                </c:pt>
                <c:pt idx="280">
                  <c:v>5.4800000000000001E-2</c:v>
                </c:pt>
                <c:pt idx="281">
                  <c:v>5.9400000000000001E-2</c:v>
                </c:pt>
                <c:pt idx="282">
                  <c:v>5.5100000000000003E-2</c:v>
                </c:pt>
                <c:pt idx="283">
                  <c:v>5.3900000000000003E-2</c:v>
                </c:pt>
                <c:pt idx="284">
                  <c:v>5.79E-2</c:v>
                </c:pt>
                <c:pt idx="285">
                  <c:v>6.3E-2</c:v>
                </c:pt>
                <c:pt idx="286">
                  <c:v>6.3500000000000001E-2</c:v>
                </c:pt>
                <c:pt idx="287">
                  <c:v>6.3899999999999998E-2</c:v>
                </c:pt>
                <c:pt idx="288">
                  <c:v>6.2899999999999998E-2</c:v>
                </c:pt>
                <c:pt idx="289">
                  <c:v>6.2400000000000004E-2</c:v>
                </c:pt>
                <c:pt idx="290">
                  <c:v>6.3300000000000009E-2</c:v>
                </c:pt>
                <c:pt idx="291">
                  <c:v>6.2899999999999998E-2</c:v>
                </c:pt>
                <c:pt idx="292">
                  <c:v>6.1600000000000002E-2</c:v>
                </c:pt>
                <c:pt idx="293">
                  <c:v>6.2700000000000006E-2</c:v>
                </c:pt>
                <c:pt idx="294">
                  <c:v>6.13E-2</c:v>
                </c:pt>
                <c:pt idx="295">
                  <c:v>6.54E-2</c:v>
                </c:pt>
                <c:pt idx="296">
                  <c:v>7.1099999999999997E-2</c:v>
                </c:pt>
                <c:pt idx="297">
                  <c:v>6.9100000000000009E-2</c:v>
                </c:pt>
                <c:pt idx="298">
                  <c:v>7.4300000000000005E-2</c:v>
                </c:pt>
                <c:pt idx="299">
                  <c:v>7.690000000000001E-2</c:v>
                </c:pt>
                <c:pt idx="300">
                  <c:v>7.5900000000000009E-2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F9F-4039-B45F-07EB417FEE48}"/>
            </c:ext>
          </c:extLst>
        </c:ser>
        <c:ser>
          <c:idx val="4"/>
          <c:order val="4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PcZn!$F$2:$F$302</c:f>
              <c:numCache>
                <c:formatCode>General</c:formatCode>
                <c:ptCount val="301"/>
                <c:pt idx="0">
                  <c:v>0.78760000000000008</c:v>
                </c:pt>
                <c:pt idx="1">
                  <c:v>0.72599999999999998</c:v>
                </c:pt>
                <c:pt idx="2">
                  <c:v>0.68330000000000002</c:v>
                </c:pt>
                <c:pt idx="3">
                  <c:v>0.65280000000000005</c:v>
                </c:pt>
                <c:pt idx="4">
                  <c:v>0.63250000000000006</c:v>
                </c:pt>
                <c:pt idx="5">
                  <c:v>0.62270000000000003</c:v>
                </c:pt>
                <c:pt idx="6">
                  <c:v>0.61520000000000008</c:v>
                </c:pt>
                <c:pt idx="7">
                  <c:v>0.60740000000000005</c:v>
                </c:pt>
                <c:pt idx="8">
                  <c:v>0.59920000000000007</c:v>
                </c:pt>
                <c:pt idx="9">
                  <c:v>0.58989999999999998</c:v>
                </c:pt>
                <c:pt idx="10">
                  <c:v>0.58540000000000003</c:v>
                </c:pt>
                <c:pt idx="11">
                  <c:v>0.58220000000000005</c:v>
                </c:pt>
                <c:pt idx="12">
                  <c:v>0.58260000000000001</c:v>
                </c:pt>
                <c:pt idx="13">
                  <c:v>0.5827</c:v>
                </c:pt>
                <c:pt idx="14">
                  <c:v>0.57979999999999998</c:v>
                </c:pt>
                <c:pt idx="15">
                  <c:v>0.56840000000000002</c:v>
                </c:pt>
                <c:pt idx="16">
                  <c:v>0.55410000000000004</c:v>
                </c:pt>
                <c:pt idx="17">
                  <c:v>0.5393</c:v>
                </c:pt>
                <c:pt idx="18">
                  <c:v>0.52410000000000001</c:v>
                </c:pt>
                <c:pt idx="19">
                  <c:v>0.51329999999999998</c:v>
                </c:pt>
                <c:pt idx="20">
                  <c:v>0.50360000000000005</c:v>
                </c:pt>
                <c:pt idx="21">
                  <c:v>0.49520000000000003</c:v>
                </c:pt>
                <c:pt idx="22">
                  <c:v>0.48620000000000002</c:v>
                </c:pt>
                <c:pt idx="23">
                  <c:v>0.4793</c:v>
                </c:pt>
                <c:pt idx="24">
                  <c:v>0.4728</c:v>
                </c:pt>
                <c:pt idx="25">
                  <c:v>0.4637</c:v>
                </c:pt>
                <c:pt idx="26">
                  <c:v>0.45690000000000003</c:v>
                </c:pt>
                <c:pt idx="27">
                  <c:v>0.44820000000000004</c:v>
                </c:pt>
                <c:pt idx="28">
                  <c:v>0.4405</c:v>
                </c:pt>
                <c:pt idx="29">
                  <c:v>0.433</c:v>
                </c:pt>
                <c:pt idx="30">
                  <c:v>0.42610000000000003</c:v>
                </c:pt>
                <c:pt idx="31">
                  <c:v>0.41830000000000001</c:v>
                </c:pt>
                <c:pt idx="32">
                  <c:v>0.41340000000000005</c:v>
                </c:pt>
                <c:pt idx="33">
                  <c:v>0.40490000000000004</c:v>
                </c:pt>
                <c:pt idx="34">
                  <c:v>0.39560000000000001</c:v>
                </c:pt>
                <c:pt idx="35">
                  <c:v>0.38770000000000004</c:v>
                </c:pt>
                <c:pt idx="36">
                  <c:v>0.38159999999999999</c:v>
                </c:pt>
                <c:pt idx="37">
                  <c:v>0.3775</c:v>
                </c:pt>
                <c:pt idx="38">
                  <c:v>0.37310000000000004</c:v>
                </c:pt>
                <c:pt idx="39">
                  <c:v>0.37260000000000004</c:v>
                </c:pt>
                <c:pt idx="40">
                  <c:v>0.37330000000000002</c:v>
                </c:pt>
                <c:pt idx="41">
                  <c:v>0.376</c:v>
                </c:pt>
                <c:pt idx="42">
                  <c:v>0.38159999999999999</c:v>
                </c:pt>
                <c:pt idx="43">
                  <c:v>0.38740000000000002</c:v>
                </c:pt>
                <c:pt idx="44">
                  <c:v>0.39850000000000002</c:v>
                </c:pt>
                <c:pt idx="45">
                  <c:v>0.40620000000000001</c:v>
                </c:pt>
                <c:pt idx="46">
                  <c:v>0.41720000000000002</c:v>
                </c:pt>
                <c:pt idx="47">
                  <c:v>0.42799999999999999</c:v>
                </c:pt>
                <c:pt idx="48">
                  <c:v>0.43720000000000003</c:v>
                </c:pt>
                <c:pt idx="49">
                  <c:v>0.44680000000000003</c:v>
                </c:pt>
                <c:pt idx="50">
                  <c:v>0.45619999999999999</c:v>
                </c:pt>
                <c:pt idx="51">
                  <c:v>0.46540000000000004</c:v>
                </c:pt>
                <c:pt idx="52">
                  <c:v>0.47270000000000001</c:v>
                </c:pt>
                <c:pt idx="53">
                  <c:v>0.48130000000000001</c:v>
                </c:pt>
                <c:pt idx="54">
                  <c:v>0.49</c:v>
                </c:pt>
                <c:pt idx="55">
                  <c:v>0.49820000000000003</c:v>
                </c:pt>
                <c:pt idx="56">
                  <c:v>0.50509999999999999</c:v>
                </c:pt>
                <c:pt idx="57">
                  <c:v>0.5081</c:v>
                </c:pt>
                <c:pt idx="58">
                  <c:v>0.5101</c:v>
                </c:pt>
                <c:pt idx="59">
                  <c:v>0.50790000000000002</c:v>
                </c:pt>
                <c:pt idx="60">
                  <c:v>0.50160000000000005</c:v>
                </c:pt>
                <c:pt idx="61">
                  <c:v>0.49250000000000005</c:v>
                </c:pt>
                <c:pt idx="62">
                  <c:v>0.47990000000000005</c:v>
                </c:pt>
                <c:pt idx="63">
                  <c:v>0.46690000000000004</c:v>
                </c:pt>
                <c:pt idx="64">
                  <c:v>0.45370000000000005</c:v>
                </c:pt>
                <c:pt idx="65">
                  <c:v>0.43810000000000004</c:v>
                </c:pt>
                <c:pt idx="66">
                  <c:v>0.42720000000000002</c:v>
                </c:pt>
                <c:pt idx="67">
                  <c:v>0.41470000000000001</c:v>
                </c:pt>
                <c:pt idx="68">
                  <c:v>0.40100000000000002</c:v>
                </c:pt>
                <c:pt idx="69">
                  <c:v>0.38780000000000003</c:v>
                </c:pt>
                <c:pt idx="70">
                  <c:v>0.373</c:v>
                </c:pt>
                <c:pt idx="71">
                  <c:v>0.3518</c:v>
                </c:pt>
                <c:pt idx="72">
                  <c:v>0.32980000000000004</c:v>
                </c:pt>
                <c:pt idx="73">
                  <c:v>0.30220000000000002</c:v>
                </c:pt>
                <c:pt idx="74">
                  <c:v>0.27010000000000001</c:v>
                </c:pt>
                <c:pt idx="75">
                  <c:v>0.23600000000000002</c:v>
                </c:pt>
                <c:pt idx="76">
                  <c:v>0.19940000000000002</c:v>
                </c:pt>
                <c:pt idx="77">
                  <c:v>0.1615</c:v>
                </c:pt>
                <c:pt idx="78">
                  <c:v>0.13220000000000001</c:v>
                </c:pt>
                <c:pt idx="79">
                  <c:v>0.10740000000000001</c:v>
                </c:pt>
                <c:pt idx="80">
                  <c:v>9.1700000000000004E-2</c:v>
                </c:pt>
                <c:pt idx="81">
                  <c:v>8.1500000000000003E-2</c:v>
                </c:pt>
                <c:pt idx="82">
                  <c:v>7.2900000000000006E-2</c:v>
                </c:pt>
                <c:pt idx="83">
                  <c:v>6.720000000000001E-2</c:v>
                </c:pt>
                <c:pt idx="84">
                  <c:v>6.4100000000000004E-2</c:v>
                </c:pt>
                <c:pt idx="85">
                  <c:v>6.1800000000000001E-2</c:v>
                </c:pt>
                <c:pt idx="86">
                  <c:v>6.0600000000000001E-2</c:v>
                </c:pt>
                <c:pt idx="87">
                  <c:v>5.8900000000000001E-2</c:v>
                </c:pt>
                <c:pt idx="88">
                  <c:v>5.7800000000000004E-2</c:v>
                </c:pt>
                <c:pt idx="89">
                  <c:v>5.79E-2</c:v>
                </c:pt>
                <c:pt idx="90">
                  <c:v>5.7300000000000004E-2</c:v>
                </c:pt>
                <c:pt idx="91">
                  <c:v>5.7500000000000002E-2</c:v>
                </c:pt>
                <c:pt idx="92">
                  <c:v>5.6800000000000003E-2</c:v>
                </c:pt>
                <c:pt idx="93">
                  <c:v>5.5900000000000005E-2</c:v>
                </c:pt>
                <c:pt idx="94">
                  <c:v>5.6500000000000002E-2</c:v>
                </c:pt>
                <c:pt idx="95">
                  <c:v>5.6900000000000006E-2</c:v>
                </c:pt>
                <c:pt idx="96">
                  <c:v>5.6800000000000003E-2</c:v>
                </c:pt>
                <c:pt idx="97">
                  <c:v>5.6600000000000004E-2</c:v>
                </c:pt>
                <c:pt idx="98">
                  <c:v>5.5900000000000005E-2</c:v>
                </c:pt>
                <c:pt idx="99">
                  <c:v>5.6600000000000004E-2</c:v>
                </c:pt>
                <c:pt idx="100">
                  <c:v>5.6400000000000006E-2</c:v>
                </c:pt>
                <c:pt idx="101">
                  <c:v>5.6300000000000003E-2</c:v>
                </c:pt>
                <c:pt idx="102">
                  <c:v>5.6500000000000002E-2</c:v>
                </c:pt>
                <c:pt idx="103">
                  <c:v>5.67E-2</c:v>
                </c:pt>
                <c:pt idx="104">
                  <c:v>5.7000000000000002E-2</c:v>
                </c:pt>
                <c:pt idx="105">
                  <c:v>5.6800000000000003E-2</c:v>
                </c:pt>
                <c:pt idx="106">
                  <c:v>5.6400000000000006E-2</c:v>
                </c:pt>
                <c:pt idx="107">
                  <c:v>5.6800000000000003E-2</c:v>
                </c:pt>
                <c:pt idx="108">
                  <c:v>5.6400000000000006E-2</c:v>
                </c:pt>
                <c:pt idx="109">
                  <c:v>5.6100000000000004E-2</c:v>
                </c:pt>
                <c:pt idx="110">
                  <c:v>5.6300000000000003E-2</c:v>
                </c:pt>
                <c:pt idx="111">
                  <c:v>5.6500000000000002E-2</c:v>
                </c:pt>
                <c:pt idx="112">
                  <c:v>5.67E-2</c:v>
                </c:pt>
                <c:pt idx="113">
                  <c:v>5.8000000000000003E-2</c:v>
                </c:pt>
                <c:pt idx="114">
                  <c:v>5.6600000000000004E-2</c:v>
                </c:pt>
                <c:pt idx="115">
                  <c:v>5.6600000000000004E-2</c:v>
                </c:pt>
                <c:pt idx="116">
                  <c:v>5.6400000000000006E-2</c:v>
                </c:pt>
                <c:pt idx="117">
                  <c:v>5.7200000000000001E-2</c:v>
                </c:pt>
                <c:pt idx="118">
                  <c:v>5.6900000000000006E-2</c:v>
                </c:pt>
                <c:pt idx="119">
                  <c:v>5.7500000000000002E-2</c:v>
                </c:pt>
                <c:pt idx="120">
                  <c:v>5.8200000000000002E-2</c:v>
                </c:pt>
                <c:pt idx="121">
                  <c:v>5.7200000000000001E-2</c:v>
                </c:pt>
                <c:pt idx="122">
                  <c:v>5.9700000000000003E-2</c:v>
                </c:pt>
                <c:pt idx="123">
                  <c:v>5.9200000000000003E-2</c:v>
                </c:pt>
                <c:pt idx="124">
                  <c:v>6.0400000000000002E-2</c:v>
                </c:pt>
                <c:pt idx="125">
                  <c:v>6.1600000000000002E-2</c:v>
                </c:pt>
                <c:pt idx="126">
                  <c:v>6.2899999999999998E-2</c:v>
                </c:pt>
                <c:pt idx="127">
                  <c:v>6.3800000000000009E-2</c:v>
                </c:pt>
                <c:pt idx="128">
                  <c:v>6.5000000000000002E-2</c:v>
                </c:pt>
                <c:pt idx="129">
                  <c:v>6.6900000000000001E-2</c:v>
                </c:pt>
                <c:pt idx="130">
                  <c:v>6.83E-2</c:v>
                </c:pt>
                <c:pt idx="131">
                  <c:v>6.9000000000000006E-2</c:v>
                </c:pt>
                <c:pt idx="132">
                  <c:v>6.9800000000000001E-2</c:v>
                </c:pt>
                <c:pt idx="133">
                  <c:v>7.1099999999999997E-2</c:v>
                </c:pt>
                <c:pt idx="134">
                  <c:v>7.0300000000000001E-2</c:v>
                </c:pt>
                <c:pt idx="135">
                  <c:v>7.1599999999999997E-2</c:v>
                </c:pt>
                <c:pt idx="136">
                  <c:v>7.2300000000000003E-2</c:v>
                </c:pt>
                <c:pt idx="137">
                  <c:v>7.2700000000000001E-2</c:v>
                </c:pt>
                <c:pt idx="138">
                  <c:v>7.4800000000000005E-2</c:v>
                </c:pt>
                <c:pt idx="139">
                  <c:v>7.7100000000000002E-2</c:v>
                </c:pt>
                <c:pt idx="140">
                  <c:v>7.6999999999999999E-2</c:v>
                </c:pt>
                <c:pt idx="141">
                  <c:v>7.9100000000000004E-2</c:v>
                </c:pt>
                <c:pt idx="142">
                  <c:v>8.1000000000000003E-2</c:v>
                </c:pt>
                <c:pt idx="143">
                  <c:v>8.3799999999999999E-2</c:v>
                </c:pt>
                <c:pt idx="144">
                  <c:v>8.610000000000001E-2</c:v>
                </c:pt>
                <c:pt idx="145">
                  <c:v>8.950000000000001E-2</c:v>
                </c:pt>
                <c:pt idx="146">
                  <c:v>9.5600000000000004E-2</c:v>
                </c:pt>
                <c:pt idx="147">
                  <c:v>0.10260000000000001</c:v>
                </c:pt>
                <c:pt idx="148">
                  <c:v>0.11210000000000001</c:v>
                </c:pt>
                <c:pt idx="149">
                  <c:v>0.12390000000000001</c:v>
                </c:pt>
                <c:pt idx="150">
                  <c:v>0.13650000000000001</c:v>
                </c:pt>
                <c:pt idx="151">
                  <c:v>0.15390000000000001</c:v>
                </c:pt>
                <c:pt idx="152">
                  <c:v>0.16600000000000001</c:v>
                </c:pt>
                <c:pt idx="153">
                  <c:v>0.1741</c:v>
                </c:pt>
                <c:pt idx="154">
                  <c:v>0.17420000000000002</c:v>
                </c:pt>
                <c:pt idx="155">
                  <c:v>0.1699</c:v>
                </c:pt>
                <c:pt idx="156">
                  <c:v>0.16240000000000002</c:v>
                </c:pt>
                <c:pt idx="157">
                  <c:v>0.15290000000000001</c:v>
                </c:pt>
                <c:pt idx="158">
                  <c:v>0.14550000000000002</c:v>
                </c:pt>
                <c:pt idx="159">
                  <c:v>0.13750000000000001</c:v>
                </c:pt>
                <c:pt idx="160">
                  <c:v>0.13450000000000001</c:v>
                </c:pt>
                <c:pt idx="161">
                  <c:v>0.13159999999999999</c:v>
                </c:pt>
                <c:pt idx="162">
                  <c:v>0.1288</c:v>
                </c:pt>
                <c:pt idx="163">
                  <c:v>0.1268</c:v>
                </c:pt>
                <c:pt idx="164">
                  <c:v>0.12790000000000001</c:v>
                </c:pt>
                <c:pt idx="165">
                  <c:v>0.13070000000000001</c:v>
                </c:pt>
                <c:pt idx="166">
                  <c:v>0.13589999999999999</c:v>
                </c:pt>
                <c:pt idx="167">
                  <c:v>0.14180000000000001</c:v>
                </c:pt>
                <c:pt idx="168">
                  <c:v>0.1479</c:v>
                </c:pt>
                <c:pt idx="169">
                  <c:v>0.15670000000000001</c:v>
                </c:pt>
                <c:pt idx="170">
                  <c:v>0.16600000000000001</c:v>
                </c:pt>
                <c:pt idx="171">
                  <c:v>0.17030000000000001</c:v>
                </c:pt>
                <c:pt idx="172">
                  <c:v>0.17519999999999999</c:v>
                </c:pt>
                <c:pt idx="173">
                  <c:v>0.17599999999999999</c:v>
                </c:pt>
                <c:pt idx="174">
                  <c:v>0.1812</c:v>
                </c:pt>
                <c:pt idx="175">
                  <c:v>0.18740000000000001</c:v>
                </c:pt>
                <c:pt idx="176">
                  <c:v>0.20430000000000001</c:v>
                </c:pt>
                <c:pt idx="177">
                  <c:v>0.2306</c:v>
                </c:pt>
                <c:pt idx="178">
                  <c:v>0.2661</c:v>
                </c:pt>
                <c:pt idx="179">
                  <c:v>0.30830000000000002</c:v>
                </c:pt>
                <c:pt idx="180">
                  <c:v>0.36120000000000002</c:v>
                </c:pt>
                <c:pt idx="181">
                  <c:v>0.42799999999999999</c:v>
                </c:pt>
                <c:pt idx="182">
                  <c:v>0.51839999999999997</c:v>
                </c:pt>
                <c:pt idx="183">
                  <c:v>0.61540000000000006</c:v>
                </c:pt>
                <c:pt idx="184">
                  <c:v>0.70120000000000005</c:v>
                </c:pt>
                <c:pt idx="185">
                  <c:v>0.76780000000000004</c:v>
                </c:pt>
                <c:pt idx="186">
                  <c:v>0.79370000000000007</c:v>
                </c:pt>
                <c:pt idx="187">
                  <c:v>0.7762</c:v>
                </c:pt>
                <c:pt idx="188">
                  <c:v>0.7137</c:v>
                </c:pt>
                <c:pt idx="189">
                  <c:v>0.63400000000000001</c:v>
                </c:pt>
                <c:pt idx="190">
                  <c:v>0.54180000000000006</c:v>
                </c:pt>
                <c:pt idx="191">
                  <c:v>0.4466</c:v>
                </c:pt>
                <c:pt idx="192">
                  <c:v>0.36849999999999999</c:v>
                </c:pt>
                <c:pt idx="193">
                  <c:v>0.29880000000000001</c:v>
                </c:pt>
                <c:pt idx="194">
                  <c:v>0.24730000000000002</c:v>
                </c:pt>
                <c:pt idx="195">
                  <c:v>0.21290000000000001</c:v>
                </c:pt>
                <c:pt idx="196">
                  <c:v>0.18380000000000002</c:v>
                </c:pt>
                <c:pt idx="197">
                  <c:v>0.15990000000000001</c:v>
                </c:pt>
                <c:pt idx="198">
                  <c:v>0.13850000000000001</c:v>
                </c:pt>
                <c:pt idx="199">
                  <c:v>0.12130000000000001</c:v>
                </c:pt>
                <c:pt idx="200">
                  <c:v>0.11</c:v>
                </c:pt>
                <c:pt idx="201">
                  <c:v>9.69E-2</c:v>
                </c:pt>
                <c:pt idx="202">
                  <c:v>8.6400000000000005E-2</c:v>
                </c:pt>
                <c:pt idx="203">
                  <c:v>7.8200000000000006E-2</c:v>
                </c:pt>
                <c:pt idx="204">
                  <c:v>7.1300000000000002E-2</c:v>
                </c:pt>
                <c:pt idx="205">
                  <c:v>6.5299999999999997E-2</c:v>
                </c:pt>
                <c:pt idx="206">
                  <c:v>6.2200000000000005E-2</c:v>
                </c:pt>
                <c:pt idx="207">
                  <c:v>5.9200000000000003E-2</c:v>
                </c:pt>
                <c:pt idx="208">
                  <c:v>5.8500000000000003E-2</c:v>
                </c:pt>
                <c:pt idx="209">
                  <c:v>5.6000000000000001E-2</c:v>
                </c:pt>
                <c:pt idx="210">
                  <c:v>5.5200000000000006E-2</c:v>
                </c:pt>
                <c:pt idx="211">
                  <c:v>5.33E-2</c:v>
                </c:pt>
                <c:pt idx="212">
                  <c:v>5.4700000000000006E-2</c:v>
                </c:pt>
                <c:pt idx="213">
                  <c:v>5.2999999999999999E-2</c:v>
                </c:pt>
                <c:pt idx="214">
                  <c:v>5.3700000000000005E-2</c:v>
                </c:pt>
                <c:pt idx="215">
                  <c:v>5.4100000000000002E-2</c:v>
                </c:pt>
                <c:pt idx="216">
                  <c:v>5.4100000000000002E-2</c:v>
                </c:pt>
                <c:pt idx="217">
                  <c:v>5.4600000000000003E-2</c:v>
                </c:pt>
                <c:pt idx="218">
                  <c:v>5.5200000000000006E-2</c:v>
                </c:pt>
                <c:pt idx="219">
                  <c:v>5.4400000000000004E-2</c:v>
                </c:pt>
                <c:pt idx="220">
                  <c:v>5.4900000000000004E-2</c:v>
                </c:pt>
                <c:pt idx="221">
                  <c:v>5.2999999999999999E-2</c:v>
                </c:pt>
                <c:pt idx="222">
                  <c:v>5.2400000000000002E-2</c:v>
                </c:pt>
                <c:pt idx="223">
                  <c:v>5.3600000000000002E-2</c:v>
                </c:pt>
                <c:pt idx="224">
                  <c:v>5.3800000000000001E-2</c:v>
                </c:pt>
                <c:pt idx="225">
                  <c:v>5.2500000000000005E-2</c:v>
                </c:pt>
                <c:pt idx="226">
                  <c:v>5.3700000000000005E-2</c:v>
                </c:pt>
                <c:pt idx="227">
                  <c:v>5.4100000000000002E-2</c:v>
                </c:pt>
                <c:pt idx="228">
                  <c:v>5.3700000000000005E-2</c:v>
                </c:pt>
                <c:pt idx="229">
                  <c:v>5.28E-2</c:v>
                </c:pt>
                <c:pt idx="230">
                  <c:v>5.4200000000000005E-2</c:v>
                </c:pt>
                <c:pt idx="231">
                  <c:v>5.33E-2</c:v>
                </c:pt>
                <c:pt idx="232">
                  <c:v>5.2400000000000002E-2</c:v>
                </c:pt>
                <c:pt idx="233">
                  <c:v>5.2999999999999999E-2</c:v>
                </c:pt>
                <c:pt idx="234">
                  <c:v>5.2200000000000003E-2</c:v>
                </c:pt>
                <c:pt idx="235">
                  <c:v>5.28E-2</c:v>
                </c:pt>
                <c:pt idx="236">
                  <c:v>5.2299999999999999E-2</c:v>
                </c:pt>
                <c:pt idx="237">
                  <c:v>5.33E-2</c:v>
                </c:pt>
                <c:pt idx="238">
                  <c:v>5.4300000000000001E-2</c:v>
                </c:pt>
                <c:pt idx="239">
                  <c:v>5.1400000000000001E-2</c:v>
                </c:pt>
                <c:pt idx="240">
                  <c:v>5.2500000000000005E-2</c:v>
                </c:pt>
                <c:pt idx="241">
                  <c:v>5.2400000000000002E-2</c:v>
                </c:pt>
                <c:pt idx="242">
                  <c:v>5.2999999999999999E-2</c:v>
                </c:pt>
                <c:pt idx="243">
                  <c:v>5.4200000000000005E-2</c:v>
                </c:pt>
                <c:pt idx="244">
                  <c:v>5.45E-2</c:v>
                </c:pt>
                <c:pt idx="245">
                  <c:v>5.2400000000000002E-2</c:v>
                </c:pt>
                <c:pt idx="246">
                  <c:v>5.4100000000000002E-2</c:v>
                </c:pt>
                <c:pt idx="247">
                  <c:v>5.2999999999999999E-2</c:v>
                </c:pt>
                <c:pt idx="248">
                  <c:v>5.33E-2</c:v>
                </c:pt>
                <c:pt idx="249">
                  <c:v>5.0800000000000005E-2</c:v>
                </c:pt>
                <c:pt idx="250">
                  <c:v>5.21E-2</c:v>
                </c:pt>
                <c:pt idx="251">
                  <c:v>5.57E-2</c:v>
                </c:pt>
                <c:pt idx="252">
                  <c:v>5.4200000000000005E-2</c:v>
                </c:pt>
                <c:pt idx="253">
                  <c:v>5.4700000000000006E-2</c:v>
                </c:pt>
                <c:pt idx="254">
                  <c:v>5.0200000000000002E-2</c:v>
                </c:pt>
                <c:pt idx="255">
                  <c:v>5.16E-2</c:v>
                </c:pt>
                <c:pt idx="256">
                  <c:v>5.1300000000000005E-2</c:v>
                </c:pt>
                <c:pt idx="257">
                  <c:v>5.2500000000000005E-2</c:v>
                </c:pt>
                <c:pt idx="258">
                  <c:v>5.6400000000000006E-2</c:v>
                </c:pt>
                <c:pt idx="259">
                  <c:v>5.4100000000000002E-2</c:v>
                </c:pt>
                <c:pt idx="260">
                  <c:v>5.3100000000000001E-2</c:v>
                </c:pt>
                <c:pt idx="261">
                  <c:v>5.3800000000000001E-2</c:v>
                </c:pt>
                <c:pt idx="262">
                  <c:v>5.3999999999999999E-2</c:v>
                </c:pt>
                <c:pt idx="263">
                  <c:v>5.4100000000000002E-2</c:v>
                </c:pt>
                <c:pt idx="264">
                  <c:v>5.4400000000000004E-2</c:v>
                </c:pt>
                <c:pt idx="265">
                  <c:v>5.5E-2</c:v>
                </c:pt>
                <c:pt idx="266">
                  <c:v>5.4200000000000005E-2</c:v>
                </c:pt>
                <c:pt idx="267">
                  <c:v>5.57E-2</c:v>
                </c:pt>
                <c:pt idx="268">
                  <c:v>5.5600000000000004E-2</c:v>
                </c:pt>
                <c:pt idx="269">
                  <c:v>5.3700000000000005E-2</c:v>
                </c:pt>
                <c:pt idx="270">
                  <c:v>5.3900000000000003E-2</c:v>
                </c:pt>
                <c:pt idx="271">
                  <c:v>5.28E-2</c:v>
                </c:pt>
                <c:pt idx="272">
                  <c:v>5.3800000000000001E-2</c:v>
                </c:pt>
                <c:pt idx="273">
                  <c:v>5.2600000000000001E-2</c:v>
                </c:pt>
                <c:pt idx="274">
                  <c:v>5.4800000000000001E-2</c:v>
                </c:pt>
                <c:pt idx="275">
                  <c:v>4.9000000000000002E-2</c:v>
                </c:pt>
                <c:pt idx="276">
                  <c:v>5.16E-2</c:v>
                </c:pt>
                <c:pt idx="277">
                  <c:v>5.74E-2</c:v>
                </c:pt>
                <c:pt idx="278">
                  <c:v>5.5600000000000004E-2</c:v>
                </c:pt>
                <c:pt idx="279">
                  <c:v>5.5800000000000002E-2</c:v>
                </c:pt>
                <c:pt idx="280">
                  <c:v>5.5100000000000003E-2</c:v>
                </c:pt>
                <c:pt idx="281">
                  <c:v>5.5300000000000002E-2</c:v>
                </c:pt>
                <c:pt idx="282">
                  <c:v>5.0300000000000004E-2</c:v>
                </c:pt>
                <c:pt idx="283">
                  <c:v>5.7300000000000004E-2</c:v>
                </c:pt>
                <c:pt idx="284">
                  <c:v>5.5400000000000005E-2</c:v>
                </c:pt>
                <c:pt idx="285">
                  <c:v>6.13E-2</c:v>
                </c:pt>
                <c:pt idx="286">
                  <c:v>6.5299999999999997E-2</c:v>
                </c:pt>
                <c:pt idx="287">
                  <c:v>6.3100000000000003E-2</c:v>
                </c:pt>
                <c:pt idx="288">
                  <c:v>6.3700000000000007E-2</c:v>
                </c:pt>
                <c:pt idx="289">
                  <c:v>6.4100000000000004E-2</c:v>
                </c:pt>
                <c:pt idx="290">
                  <c:v>6.3399999999999998E-2</c:v>
                </c:pt>
                <c:pt idx="291">
                  <c:v>6.2700000000000006E-2</c:v>
                </c:pt>
                <c:pt idx="292">
                  <c:v>6.2700000000000006E-2</c:v>
                </c:pt>
                <c:pt idx="293">
                  <c:v>6.2700000000000006E-2</c:v>
                </c:pt>
                <c:pt idx="294">
                  <c:v>6.4200000000000007E-2</c:v>
                </c:pt>
                <c:pt idx="295">
                  <c:v>6.3600000000000004E-2</c:v>
                </c:pt>
                <c:pt idx="296">
                  <c:v>6.6200000000000009E-2</c:v>
                </c:pt>
                <c:pt idx="297">
                  <c:v>7.17E-2</c:v>
                </c:pt>
                <c:pt idx="298">
                  <c:v>7.4999999999999997E-2</c:v>
                </c:pt>
                <c:pt idx="299">
                  <c:v>7.5300000000000006E-2</c:v>
                </c:pt>
                <c:pt idx="300">
                  <c:v>7.5700000000000003E-2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F9F-4039-B45F-07EB417FEE48}"/>
            </c:ext>
          </c:extLst>
        </c:ser>
        <c:ser>
          <c:idx val="5"/>
          <c:order val="5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PcZn!$G$2:$G$302</c:f>
              <c:numCache>
                <c:formatCode>General</c:formatCode>
                <c:ptCount val="301"/>
                <c:pt idx="0">
                  <c:v>0.76829999999999998</c:v>
                </c:pt>
                <c:pt idx="1">
                  <c:v>0.70290000000000008</c:v>
                </c:pt>
                <c:pt idx="2">
                  <c:v>0.65970000000000006</c:v>
                </c:pt>
                <c:pt idx="3">
                  <c:v>0.62490000000000001</c:v>
                </c:pt>
                <c:pt idx="4">
                  <c:v>0.6048</c:v>
                </c:pt>
                <c:pt idx="5">
                  <c:v>0.59310000000000007</c:v>
                </c:pt>
                <c:pt idx="6">
                  <c:v>0.58620000000000005</c:v>
                </c:pt>
                <c:pt idx="7">
                  <c:v>0.57790000000000008</c:v>
                </c:pt>
                <c:pt idx="8">
                  <c:v>0.5696</c:v>
                </c:pt>
                <c:pt idx="9">
                  <c:v>0.56110000000000004</c:v>
                </c:pt>
                <c:pt idx="10">
                  <c:v>0.55530000000000002</c:v>
                </c:pt>
                <c:pt idx="11">
                  <c:v>0.55280000000000007</c:v>
                </c:pt>
                <c:pt idx="12">
                  <c:v>0.55290000000000006</c:v>
                </c:pt>
                <c:pt idx="13">
                  <c:v>0.55200000000000005</c:v>
                </c:pt>
                <c:pt idx="14">
                  <c:v>0.54890000000000005</c:v>
                </c:pt>
                <c:pt idx="15">
                  <c:v>0.54139999999999999</c:v>
                </c:pt>
                <c:pt idx="16">
                  <c:v>0.52980000000000005</c:v>
                </c:pt>
                <c:pt idx="17">
                  <c:v>0.51790000000000003</c:v>
                </c:pt>
                <c:pt idx="18">
                  <c:v>0.50450000000000006</c:v>
                </c:pt>
                <c:pt idx="19">
                  <c:v>0.49410000000000004</c:v>
                </c:pt>
                <c:pt idx="20">
                  <c:v>0.48670000000000002</c:v>
                </c:pt>
                <c:pt idx="21">
                  <c:v>0.47750000000000004</c:v>
                </c:pt>
                <c:pt idx="22">
                  <c:v>0.47250000000000003</c:v>
                </c:pt>
                <c:pt idx="23">
                  <c:v>0.46530000000000005</c:v>
                </c:pt>
                <c:pt idx="24">
                  <c:v>0.45800000000000002</c:v>
                </c:pt>
                <c:pt idx="25">
                  <c:v>0.44920000000000004</c:v>
                </c:pt>
                <c:pt idx="26">
                  <c:v>0.44070000000000004</c:v>
                </c:pt>
                <c:pt idx="27">
                  <c:v>0.43070000000000003</c:v>
                </c:pt>
                <c:pt idx="28">
                  <c:v>0.4239</c:v>
                </c:pt>
                <c:pt idx="29">
                  <c:v>0.41570000000000001</c:v>
                </c:pt>
                <c:pt idx="30">
                  <c:v>0.40529999999999999</c:v>
                </c:pt>
                <c:pt idx="31">
                  <c:v>0.3982</c:v>
                </c:pt>
                <c:pt idx="32">
                  <c:v>0.38950000000000001</c:v>
                </c:pt>
                <c:pt idx="33">
                  <c:v>0.37930000000000003</c:v>
                </c:pt>
                <c:pt idx="34">
                  <c:v>0.37010000000000004</c:v>
                </c:pt>
                <c:pt idx="35">
                  <c:v>0.36080000000000001</c:v>
                </c:pt>
                <c:pt idx="36">
                  <c:v>0.3483</c:v>
                </c:pt>
                <c:pt idx="37">
                  <c:v>0.34250000000000003</c:v>
                </c:pt>
                <c:pt idx="38">
                  <c:v>0.33790000000000003</c:v>
                </c:pt>
                <c:pt idx="39">
                  <c:v>0.33300000000000002</c:v>
                </c:pt>
                <c:pt idx="40">
                  <c:v>0.33130000000000004</c:v>
                </c:pt>
                <c:pt idx="41">
                  <c:v>0.33080000000000004</c:v>
                </c:pt>
                <c:pt idx="42">
                  <c:v>0.33310000000000001</c:v>
                </c:pt>
                <c:pt idx="43">
                  <c:v>0.33550000000000002</c:v>
                </c:pt>
                <c:pt idx="44">
                  <c:v>0.34060000000000001</c:v>
                </c:pt>
                <c:pt idx="45">
                  <c:v>0.34760000000000002</c:v>
                </c:pt>
                <c:pt idx="46">
                  <c:v>0.35339999999999999</c:v>
                </c:pt>
                <c:pt idx="47">
                  <c:v>0.36020000000000002</c:v>
                </c:pt>
                <c:pt idx="48">
                  <c:v>0.3674</c:v>
                </c:pt>
                <c:pt idx="49">
                  <c:v>0.37470000000000003</c:v>
                </c:pt>
                <c:pt idx="50">
                  <c:v>0.37959999999999999</c:v>
                </c:pt>
                <c:pt idx="51">
                  <c:v>0.38630000000000003</c:v>
                </c:pt>
                <c:pt idx="52">
                  <c:v>0.39250000000000002</c:v>
                </c:pt>
                <c:pt idx="53">
                  <c:v>0.3982</c:v>
                </c:pt>
                <c:pt idx="54">
                  <c:v>0.40410000000000001</c:v>
                </c:pt>
                <c:pt idx="55">
                  <c:v>0.4098</c:v>
                </c:pt>
                <c:pt idx="56">
                  <c:v>0.41400000000000003</c:v>
                </c:pt>
                <c:pt idx="57">
                  <c:v>0.41750000000000004</c:v>
                </c:pt>
                <c:pt idx="58">
                  <c:v>0.41820000000000002</c:v>
                </c:pt>
                <c:pt idx="59">
                  <c:v>0.41500000000000004</c:v>
                </c:pt>
                <c:pt idx="60">
                  <c:v>0.41020000000000001</c:v>
                </c:pt>
                <c:pt idx="61">
                  <c:v>0.40230000000000005</c:v>
                </c:pt>
                <c:pt idx="62">
                  <c:v>0.3926</c:v>
                </c:pt>
                <c:pt idx="63">
                  <c:v>0.38270000000000004</c:v>
                </c:pt>
                <c:pt idx="64">
                  <c:v>0.37160000000000004</c:v>
                </c:pt>
                <c:pt idx="65">
                  <c:v>0.3589</c:v>
                </c:pt>
                <c:pt idx="66">
                  <c:v>0.34920000000000001</c:v>
                </c:pt>
                <c:pt idx="67">
                  <c:v>0.3407</c:v>
                </c:pt>
                <c:pt idx="68">
                  <c:v>0.32950000000000002</c:v>
                </c:pt>
                <c:pt idx="69">
                  <c:v>0.31870000000000004</c:v>
                </c:pt>
                <c:pt idx="70">
                  <c:v>0.30660000000000004</c:v>
                </c:pt>
                <c:pt idx="71">
                  <c:v>0.28970000000000001</c:v>
                </c:pt>
                <c:pt idx="72">
                  <c:v>0.2722</c:v>
                </c:pt>
                <c:pt idx="73">
                  <c:v>0.25230000000000002</c:v>
                </c:pt>
                <c:pt idx="74">
                  <c:v>0.2253</c:v>
                </c:pt>
                <c:pt idx="75">
                  <c:v>0.1971</c:v>
                </c:pt>
                <c:pt idx="76">
                  <c:v>0.1706</c:v>
                </c:pt>
                <c:pt idx="77">
                  <c:v>0.14130000000000001</c:v>
                </c:pt>
                <c:pt idx="78">
                  <c:v>0.1173</c:v>
                </c:pt>
                <c:pt idx="79">
                  <c:v>9.9600000000000008E-2</c:v>
                </c:pt>
                <c:pt idx="80">
                  <c:v>8.48E-2</c:v>
                </c:pt>
                <c:pt idx="81">
                  <c:v>7.6800000000000007E-2</c:v>
                </c:pt>
                <c:pt idx="82">
                  <c:v>6.9100000000000009E-2</c:v>
                </c:pt>
                <c:pt idx="83">
                  <c:v>6.5799999999999997E-2</c:v>
                </c:pt>
                <c:pt idx="84">
                  <c:v>6.3399999999999998E-2</c:v>
                </c:pt>
                <c:pt idx="85">
                  <c:v>6.1200000000000004E-2</c:v>
                </c:pt>
                <c:pt idx="86">
                  <c:v>5.9500000000000004E-2</c:v>
                </c:pt>
                <c:pt idx="87">
                  <c:v>5.9500000000000004E-2</c:v>
                </c:pt>
                <c:pt idx="88">
                  <c:v>5.7800000000000004E-2</c:v>
                </c:pt>
                <c:pt idx="89">
                  <c:v>5.7800000000000004E-2</c:v>
                </c:pt>
                <c:pt idx="90">
                  <c:v>5.7700000000000001E-2</c:v>
                </c:pt>
                <c:pt idx="91">
                  <c:v>5.7000000000000002E-2</c:v>
                </c:pt>
                <c:pt idx="92">
                  <c:v>5.7200000000000001E-2</c:v>
                </c:pt>
                <c:pt idx="93">
                  <c:v>5.6900000000000006E-2</c:v>
                </c:pt>
                <c:pt idx="94">
                  <c:v>5.6300000000000003E-2</c:v>
                </c:pt>
                <c:pt idx="95">
                  <c:v>5.7700000000000001E-2</c:v>
                </c:pt>
                <c:pt idx="96">
                  <c:v>5.7200000000000001E-2</c:v>
                </c:pt>
                <c:pt idx="97">
                  <c:v>5.6100000000000004E-2</c:v>
                </c:pt>
                <c:pt idx="98">
                  <c:v>5.62E-2</c:v>
                </c:pt>
                <c:pt idx="99">
                  <c:v>5.6300000000000003E-2</c:v>
                </c:pt>
                <c:pt idx="100">
                  <c:v>5.6000000000000001E-2</c:v>
                </c:pt>
                <c:pt idx="101">
                  <c:v>5.6300000000000003E-2</c:v>
                </c:pt>
                <c:pt idx="102">
                  <c:v>5.57E-2</c:v>
                </c:pt>
                <c:pt idx="103">
                  <c:v>5.6500000000000002E-2</c:v>
                </c:pt>
                <c:pt idx="104">
                  <c:v>5.5900000000000005E-2</c:v>
                </c:pt>
                <c:pt idx="105">
                  <c:v>5.6800000000000003E-2</c:v>
                </c:pt>
                <c:pt idx="106">
                  <c:v>5.57E-2</c:v>
                </c:pt>
                <c:pt idx="107">
                  <c:v>5.7100000000000005E-2</c:v>
                </c:pt>
                <c:pt idx="108">
                  <c:v>5.6800000000000003E-2</c:v>
                </c:pt>
                <c:pt idx="109">
                  <c:v>5.6500000000000002E-2</c:v>
                </c:pt>
                <c:pt idx="110">
                  <c:v>5.6300000000000003E-2</c:v>
                </c:pt>
                <c:pt idx="111">
                  <c:v>5.7300000000000004E-2</c:v>
                </c:pt>
                <c:pt idx="112">
                  <c:v>5.6500000000000002E-2</c:v>
                </c:pt>
                <c:pt idx="113">
                  <c:v>5.7700000000000001E-2</c:v>
                </c:pt>
                <c:pt idx="114">
                  <c:v>5.7200000000000001E-2</c:v>
                </c:pt>
                <c:pt idx="115">
                  <c:v>5.7000000000000002E-2</c:v>
                </c:pt>
                <c:pt idx="116">
                  <c:v>5.62E-2</c:v>
                </c:pt>
                <c:pt idx="117">
                  <c:v>5.8000000000000003E-2</c:v>
                </c:pt>
                <c:pt idx="118">
                  <c:v>5.8200000000000002E-2</c:v>
                </c:pt>
                <c:pt idx="119">
                  <c:v>5.8700000000000002E-2</c:v>
                </c:pt>
                <c:pt idx="120">
                  <c:v>5.7600000000000005E-2</c:v>
                </c:pt>
                <c:pt idx="121">
                  <c:v>5.79E-2</c:v>
                </c:pt>
                <c:pt idx="122">
                  <c:v>5.96E-2</c:v>
                </c:pt>
                <c:pt idx="123">
                  <c:v>6.0200000000000004E-2</c:v>
                </c:pt>
                <c:pt idx="124">
                  <c:v>6.0100000000000001E-2</c:v>
                </c:pt>
                <c:pt idx="125">
                  <c:v>6.13E-2</c:v>
                </c:pt>
                <c:pt idx="126">
                  <c:v>6.1500000000000006E-2</c:v>
                </c:pt>
                <c:pt idx="127">
                  <c:v>6.3800000000000009E-2</c:v>
                </c:pt>
                <c:pt idx="128">
                  <c:v>6.5200000000000008E-2</c:v>
                </c:pt>
                <c:pt idx="129">
                  <c:v>6.7000000000000004E-2</c:v>
                </c:pt>
                <c:pt idx="130">
                  <c:v>6.7900000000000002E-2</c:v>
                </c:pt>
                <c:pt idx="131">
                  <c:v>6.88E-2</c:v>
                </c:pt>
                <c:pt idx="132">
                  <c:v>6.9500000000000006E-2</c:v>
                </c:pt>
                <c:pt idx="133">
                  <c:v>6.9600000000000009E-2</c:v>
                </c:pt>
                <c:pt idx="134">
                  <c:v>7.0900000000000005E-2</c:v>
                </c:pt>
                <c:pt idx="135">
                  <c:v>7.1599999999999997E-2</c:v>
                </c:pt>
                <c:pt idx="136">
                  <c:v>7.2599999999999998E-2</c:v>
                </c:pt>
                <c:pt idx="137">
                  <c:v>7.1199999999999999E-2</c:v>
                </c:pt>
                <c:pt idx="138">
                  <c:v>7.4400000000000008E-2</c:v>
                </c:pt>
                <c:pt idx="139">
                  <c:v>7.6499999999999999E-2</c:v>
                </c:pt>
                <c:pt idx="140">
                  <c:v>7.7600000000000002E-2</c:v>
                </c:pt>
                <c:pt idx="141">
                  <c:v>7.9000000000000001E-2</c:v>
                </c:pt>
                <c:pt idx="142">
                  <c:v>8.0399999999999999E-2</c:v>
                </c:pt>
                <c:pt idx="143">
                  <c:v>8.3799999999999999E-2</c:v>
                </c:pt>
                <c:pt idx="144">
                  <c:v>8.6000000000000007E-2</c:v>
                </c:pt>
                <c:pt idx="145">
                  <c:v>9.0700000000000003E-2</c:v>
                </c:pt>
                <c:pt idx="146">
                  <c:v>9.530000000000001E-2</c:v>
                </c:pt>
                <c:pt idx="147">
                  <c:v>0.10200000000000001</c:v>
                </c:pt>
                <c:pt idx="148">
                  <c:v>0.11210000000000001</c:v>
                </c:pt>
                <c:pt idx="149">
                  <c:v>0.12380000000000001</c:v>
                </c:pt>
                <c:pt idx="150">
                  <c:v>0.1368</c:v>
                </c:pt>
                <c:pt idx="151">
                  <c:v>0.1535</c:v>
                </c:pt>
                <c:pt idx="152">
                  <c:v>0.16620000000000001</c:v>
                </c:pt>
                <c:pt idx="153">
                  <c:v>0.17380000000000001</c:v>
                </c:pt>
                <c:pt idx="154">
                  <c:v>0.17450000000000002</c:v>
                </c:pt>
                <c:pt idx="155">
                  <c:v>0.17080000000000001</c:v>
                </c:pt>
                <c:pt idx="156">
                  <c:v>0.16190000000000002</c:v>
                </c:pt>
                <c:pt idx="157">
                  <c:v>0.1522</c:v>
                </c:pt>
                <c:pt idx="158">
                  <c:v>0.14580000000000001</c:v>
                </c:pt>
                <c:pt idx="159">
                  <c:v>0.13900000000000001</c:v>
                </c:pt>
                <c:pt idx="160">
                  <c:v>0.13400000000000001</c:v>
                </c:pt>
                <c:pt idx="161">
                  <c:v>0.13159999999999999</c:v>
                </c:pt>
                <c:pt idx="162">
                  <c:v>0.12790000000000001</c:v>
                </c:pt>
                <c:pt idx="163">
                  <c:v>0.1283</c:v>
                </c:pt>
                <c:pt idx="164">
                  <c:v>0.1295</c:v>
                </c:pt>
                <c:pt idx="165">
                  <c:v>0.1321</c:v>
                </c:pt>
                <c:pt idx="166">
                  <c:v>0.1356</c:v>
                </c:pt>
                <c:pt idx="167">
                  <c:v>0.1426</c:v>
                </c:pt>
                <c:pt idx="168">
                  <c:v>0.1487</c:v>
                </c:pt>
                <c:pt idx="169">
                  <c:v>0.1583</c:v>
                </c:pt>
                <c:pt idx="170">
                  <c:v>0.16420000000000001</c:v>
                </c:pt>
                <c:pt idx="171">
                  <c:v>0.1714</c:v>
                </c:pt>
                <c:pt idx="172">
                  <c:v>0.1741</c:v>
                </c:pt>
                <c:pt idx="173">
                  <c:v>0.17630000000000001</c:v>
                </c:pt>
                <c:pt idx="174">
                  <c:v>0.1807</c:v>
                </c:pt>
                <c:pt idx="175">
                  <c:v>0.18790000000000001</c:v>
                </c:pt>
                <c:pt idx="176">
                  <c:v>0.20350000000000001</c:v>
                </c:pt>
                <c:pt idx="177">
                  <c:v>0.23020000000000002</c:v>
                </c:pt>
                <c:pt idx="178">
                  <c:v>0.26530000000000004</c:v>
                </c:pt>
                <c:pt idx="179">
                  <c:v>0.30810000000000004</c:v>
                </c:pt>
                <c:pt idx="180">
                  <c:v>0.36120000000000002</c:v>
                </c:pt>
                <c:pt idx="181">
                  <c:v>0.4259</c:v>
                </c:pt>
                <c:pt idx="182">
                  <c:v>0.51429999999999998</c:v>
                </c:pt>
                <c:pt idx="183">
                  <c:v>0.61230000000000007</c:v>
                </c:pt>
                <c:pt idx="184">
                  <c:v>0.69950000000000001</c:v>
                </c:pt>
                <c:pt idx="185">
                  <c:v>0.76419999999999999</c:v>
                </c:pt>
                <c:pt idx="186">
                  <c:v>0.79320000000000002</c:v>
                </c:pt>
                <c:pt idx="187">
                  <c:v>0.77440000000000009</c:v>
                </c:pt>
                <c:pt idx="188">
                  <c:v>0.71299999999999997</c:v>
                </c:pt>
                <c:pt idx="189">
                  <c:v>0.63519999999999999</c:v>
                </c:pt>
                <c:pt idx="190">
                  <c:v>0.54100000000000004</c:v>
                </c:pt>
                <c:pt idx="191">
                  <c:v>0.45120000000000005</c:v>
                </c:pt>
                <c:pt idx="192">
                  <c:v>0.36960000000000004</c:v>
                </c:pt>
                <c:pt idx="193">
                  <c:v>0.29980000000000001</c:v>
                </c:pt>
                <c:pt idx="194">
                  <c:v>0.2482</c:v>
                </c:pt>
                <c:pt idx="195">
                  <c:v>0.2142</c:v>
                </c:pt>
                <c:pt idx="196">
                  <c:v>0.1825</c:v>
                </c:pt>
                <c:pt idx="197">
                  <c:v>0.16010000000000002</c:v>
                </c:pt>
                <c:pt idx="198">
                  <c:v>0.13850000000000001</c:v>
                </c:pt>
                <c:pt idx="199">
                  <c:v>0.12240000000000001</c:v>
                </c:pt>
                <c:pt idx="200">
                  <c:v>0.10930000000000001</c:v>
                </c:pt>
                <c:pt idx="201">
                  <c:v>9.8600000000000007E-2</c:v>
                </c:pt>
                <c:pt idx="202">
                  <c:v>8.5300000000000001E-2</c:v>
                </c:pt>
                <c:pt idx="203">
                  <c:v>7.8399999999999997E-2</c:v>
                </c:pt>
                <c:pt idx="204">
                  <c:v>7.1300000000000002E-2</c:v>
                </c:pt>
                <c:pt idx="205">
                  <c:v>6.5799999999999997E-2</c:v>
                </c:pt>
                <c:pt idx="206">
                  <c:v>6.2100000000000002E-2</c:v>
                </c:pt>
                <c:pt idx="207">
                  <c:v>5.9800000000000006E-2</c:v>
                </c:pt>
                <c:pt idx="208">
                  <c:v>5.7000000000000002E-2</c:v>
                </c:pt>
                <c:pt idx="209">
                  <c:v>5.62E-2</c:v>
                </c:pt>
                <c:pt idx="210">
                  <c:v>5.5500000000000001E-2</c:v>
                </c:pt>
                <c:pt idx="211">
                  <c:v>5.5300000000000002E-2</c:v>
                </c:pt>
                <c:pt idx="212">
                  <c:v>5.3800000000000001E-2</c:v>
                </c:pt>
                <c:pt idx="213">
                  <c:v>5.4800000000000001E-2</c:v>
                </c:pt>
                <c:pt idx="214">
                  <c:v>5.4600000000000003E-2</c:v>
                </c:pt>
                <c:pt idx="215">
                  <c:v>5.4700000000000006E-2</c:v>
                </c:pt>
                <c:pt idx="216">
                  <c:v>5.5E-2</c:v>
                </c:pt>
                <c:pt idx="217">
                  <c:v>5.5E-2</c:v>
                </c:pt>
                <c:pt idx="218">
                  <c:v>5.5100000000000003E-2</c:v>
                </c:pt>
                <c:pt idx="219">
                  <c:v>5.3500000000000006E-2</c:v>
                </c:pt>
                <c:pt idx="220">
                  <c:v>5.4100000000000002E-2</c:v>
                </c:pt>
                <c:pt idx="221">
                  <c:v>5.5500000000000001E-2</c:v>
                </c:pt>
                <c:pt idx="222">
                  <c:v>5.3800000000000001E-2</c:v>
                </c:pt>
                <c:pt idx="223">
                  <c:v>5.2500000000000005E-2</c:v>
                </c:pt>
                <c:pt idx="224">
                  <c:v>5.3999999999999999E-2</c:v>
                </c:pt>
                <c:pt idx="225">
                  <c:v>5.45E-2</c:v>
                </c:pt>
                <c:pt idx="226">
                  <c:v>5.4200000000000005E-2</c:v>
                </c:pt>
                <c:pt idx="227">
                  <c:v>5.3600000000000002E-2</c:v>
                </c:pt>
                <c:pt idx="228">
                  <c:v>5.2200000000000003E-2</c:v>
                </c:pt>
                <c:pt idx="229">
                  <c:v>5.3100000000000001E-2</c:v>
                </c:pt>
                <c:pt idx="230">
                  <c:v>5.3700000000000005E-2</c:v>
                </c:pt>
                <c:pt idx="231">
                  <c:v>5.2400000000000002E-2</c:v>
                </c:pt>
                <c:pt idx="232">
                  <c:v>5.33E-2</c:v>
                </c:pt>
                <c:pt idx="233">
                  <c:v>5.4100000000000002E-2</c:v>
                </c:pt>
                <c:pt idx="234">
                  <c:v>5.5100000000000003E-2</c:v>
                </c:pt>
                <c:pt idx="235">
                  <c:v>5.4100000000000002E-2</c:v>
                </c:pt>
                <c:pt idx="236">
                  <c:v>5.2900000000000003E-2</c:v>
                </c:pt>
                <c:pt idx="237">
                  <c:v>5.5E-2</c:v>
                </c:pt>
                <c:pt idx="238">
                  <c:v>5.3200000000000004E-2</c:v>
                </c:pt>
                <c:pt idx="239">
                  <c:v>5.1900000000000002E-2</c:v>
                </c:pt>
                <c:pt idx="240">
                  <c:v>5.2299999999999999E-2</c:v>
                </c:pt>
                <c:pt idx="241">
                  <c:v>5.3100000000000001E-2</c:v>
                </c:pt>
                <c:pt idx="242">
                  <c:v>5.45E-2</c:v>
                </c:pt>
                <c:pt idx="243">
                  <c:v>5.1200000000000002E-2</c:v>
                </c:pt>
                <c:pt idx="244">
                  <c:v>5.4900000000000004E-2</c:v>
                </c:pt>
                <c:pt idx="245">
                  <c:v>5.3100000000000001E-2</c:v>
                </c:pt>
                <c:pt idx="246">
                  <c:v>5.2299999999999999E-2</c:v>
                </c:pt>
                <c:pt idx="247">
                  <c:v>5.3800000000000001E-2</c:v>
                </c:pt>
                <c:pt idx="248">
                  <c:v>5.3900000000000003E-2</c:v>
                </c:pt>
                <c:pt idx="249">
                  <c:v>5.1400000000000001E-2</c:v>
                </c:pt>
                <c:pt idx="250">
                  <c:v>5.4400000000000004E-2</c:v>
                </c:pt>
                <c:pt idx="251">
                  <c:v>5.4600000000000003E-2</c:v>
                </c:pt>
                <c:pt idx="252">
                  <c:v>5.28E-2</c:v>
                </c:pt>
                <c:pt idx="253">
                  <c:v>5.4700000000000006E-2</c:v>
                </c:pt>
                <c:pt idx="254">
                  <c:v>5.3600000000000002E-2</c:v>
                </c:pt>
                <c:pt idx="255">
                  <c:v>5.3100000000000001E-2</c:v>
                </c:pt>
                <c:pt idx="256">
                  <c:v>5.4200000000000005E-2</c:v>
                </c:pt>
                <c:pt idx="257">
                  <c:v>5.2700000000000004E-2</c:v>
                </c:pt>
                <c:pt idx="258">
                  <c:v>5.3800000000000001E-2</c:v>
                </c:pt>
                <c:pt idx="259">
                  <c:v>5.28E-2</c:v>
                </c:pt>
                <c:pt idx="260">
                  <c:v>5.3500000000000006E-2</c:v>
                </c:pt>
                <c:pt idx="261">
                  <c:v>5.4200000000000005E-2</c:v>
                </c:pt>
                <c:pt idx="262">
                  <c:v>5.4600000000000003E-2</c:v>
                </c:pt>
                <c:pt idx="263">
                  <c:v>5.4700000000000006E-2</c:v>
                </c:pt>
                <c:pt idx="264">
                  <c:v>5.4200000000000005E-2</c:v>
                </c:pt>
                <c:pt idx="265">
                  <c:v>5.4100000000000002E-2</c:v>
                </c:pt>
                <c:pt idx="266">
                  <c:v>5.3999999999999999E-2</c:v>
                </c:pt>
                <c:pt idx="267">
                  <c:v>5.4800000000000001E-2</c:v>
                </c:pt>
                <c:pt idx="268">
                  <c:v>5.3999999999999999E-2</c:v>
                </c:pt>
                <c:pt idx="269">
                  <c:v>5.2900000000000003E-2</c:v>
                </c:pt>
                <c:pt idx="270">
                  <c:v>5.5200000000000006E-2</c:v>
                </c:pt>
                <c:pt idx="271">
                  <c:v>5.1900000000000002E-2</c:v>
                </c:pt>
                <c:pt idx="272">
                  <c:v>5.3400000000000003E-2</c:v>
                </c:pt>
                <c:pt idx="273">
                  <c:v>5.4600000000000003E-2</c:v>
                </c:pt>
                <c:pt idx="274">
                  <c:v>4.9100000000000005E-2</c:v>
                </c:pt>
                <c:pt idx="275">
                  <c:v>5.4400000000000004E-2</c:v>
                </c:pt>
                <c:pt idx="276">
                  <c:v>5.3200000000000004E-2</c:v>
                </c:pt>
                <c:pt idx="277">
                  <c:v>5.4600000000000003E-2</c:v>
                </c:pt>
                <c:pt idx="278">
                  <c:v>5.5600000000000004E-2</c:v>
                </c:pt>
                <c:pt idx="279">
                  <c:v>5.4900000000000004E-2</c:v>
                </c:pt>
                <c:pt idx="280">
                  <c:v>5.6000000000000001E-2</c:v>
                </c:pt>
                <c:pt idx="281">
                  <c:v>5.7600000000000005E-2</c:v>
                </c:pt>
                <c:pt idx="282">
                  <c:v>5.6900000000000006E-2</c:v>
                </c:pt>
                <c:pt idx="283">
                  <c:v>5.62E-2</c:v>
                </c:pt>
                <c:pt idx="284">
                  <c:v>5.8200000000000002E-2</c:v>
                </c:pt>
                <c:pt idx="285">
                  <c:v>6.1600000000000002E-2</c:v>
                </c:pt>
                <c:pt idx="286">
                  <c:v>6.2100000000000002E-2</c:v>
                </c:pt>
                <c:pt idx="287">
                  <c:v>6.3200000000000006E-2</c:v>
                </c:pt>
                <c:pt idx="288">
                  <c:v>6.54E-2</c:v>
                </c:pt>
                <c:pt idx="289">
                  <c:v>6.4000000000000001E-2</c:v>
                </c:pt>
                <c:pt idx="290">
                  <c:v>6.3600000000000004E-2</c:v>
                </c:pt>
                <c:pt idx="291">
                  <c:v>6.1700000000000005E-2</c:v>
                </c:pt>
                <c:pt idx="292">
                  <c:v>6.1600000000000002E-2</c:v>
                </c:pt>
                <c:pt idx="293">
                  <c:v>6.2899999999999998E-2</c:v>
                </c:pt>
                <c:pt idx="294">
                  <c:v>6.3700000000000007E-2</c:v>
                </c:pt>
                <c:pt idx="295">
                  <c:v>6.1900000000000004E-2</c:v>
                </c:pt>
                <c:pt idx="296">
                  <c:v>6.88E-2</c:v>
                </c:pt>
                <c:pt idx="297">
                  <c:v>6.6100000000000006E-2</c:v>
                </c:pt>
                <c:pt idx="298">
                  <c:v>7.4800000000000005E-2</c:v>
                </c:pt>
                <c:pt idx="299">
                  <c:v>7.6600000000000001E-2</c:v>
                </c:pt>
                <c:pt idx="300">
                  <c:v>7.6100000000000001E-2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F9F-4039-B45F-07EB417FEE48}"/>
            </c:ext>
          </c:extLst>
        </c:ser>
        <c:ser>
          <c:idx val="6"/>
          <c:order val="6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PcZn!$H$2:$H$302</c:f>
              <c:numCache>
                <c:formatCode>General</c:formatCode>
                <c:ptCount val="301"/>
                <c:pt idx="0">
                  <c:v>0.74690000000000001</c:v>
                </c:pt>
                <c:pt idx="1">
                  <c:v>0.68290000000000006</c:v>
                </c:pt>
                <c:pt idx="2">
                  <c:v>0.63650000000000007</c:v>
                </c:pt>
                <c:pt idx="3">
                  <c:v>0.60440000000000005</c:v>
                </c:pt>
                <c:pt idx="4">
                  <c:v>0.58140000000000003</c:v>
                </c:pt>
                <c:pt idx="5">
                  <c:v>0.56840000000000002</c:v>
                </c:pt>
                <c:pt idx="6">
                  <c:v>0.55980000000000008</c:v>
                </c:pt>
                <c:pt idx="7">
                  <c:v>0.55080000000000007</c:v>
                </c:pt>
                <c:pt idx="8">
                  <c:v>0.54280000000000006</c:v>
                </c:pt>
                <c:pt idx="9">
                  <c:v>0.53570000000000007</c:v>
                </c:pt>
                <c:pt idx="10">
                  <c:v>0.53039999999999998</c:v>
                </c:pt>
                <c:pt idx="11">
                  <c:v>0.52729999999999999</c:v>
                </c:pt>
                <c:pt idx="12">
                  <c:v>0.52680000000000005</c:v>
                </c:pt>
                <c:pt idx="13">
                  <c:v>0.52690000000000003</c:v>
                </c:pt>
                <c:pt idx="14">
                  <c:v>0.52380000000000004</c:v>
                </c:pt>
                <c:pt idx="15">
                  <c:v>0.51760000000000006</c:v>
                </c:pt>
                <c:pt idx="16">
                  <c:v>0.50750000000000006</c:v>
                </c:pt>
                <c:pt idx="17">
                  <c:v>0.49790000000000001</c:v>
                </c:pt>
                <c:pt idx="18">
                  <c:v>0.48670000000000002</c:v>
                </c:pt>
                <c:pt idx="19">
                  <c:v>0.47840000000000005</c:v>
                </c:pt>
                <c:pt idx="20">
                  <c:v>0.4718</c:v>
                </c:pt>
                <c:pt idx="21">
                  <c:v>0.46430000000000005</c:v>
                </c:pt>
                <c:pt idx="22">
                  <c:v>0.4577</c:v>
                </c:pt>
                <c:pt idx="23">
                  <c:v>0.45230000000000004</c:v>
                </c:pt>
                <c:pt idx="24">
                  <c:v>0.44359999999999999</c:v>
                </c:pt>
                <c:pt idx="25">
                  <c:v>0.4345</c:v>
                </c:pt>
                <c:pt idx="26">
                  <c:v>0.4274</c:v>
                </c:pt>
                <c:pt idx="27">
                  <c:v>0.41699999999999998</c:v>
                </c:pt>
                <c:pt idx="28">
                  <c:v>0.40960000000000002</c:v>
                </c:pt>
                <c:pt idx="29">
                  <c:v>0.39890000000000003</c:v>
                </c:pt>
                <c:pt idx="30">
                  <c:v>0.39019999999999999</c:v>
                </c:pt>
                <c:pt idx="31">
                  <c:v>0.37980000000000003</c:v>
                </c:pt>
                <c:pt idx="32">
                  <c:v>0.37110000000000004</c:v>
                </c:pt>
                <c:pt idx="33">
                  <c:v>0.3584</c:v>
                </c:pt>
                <c:pt idx="34">
                  <c:v>0.3473</c:v>
                </c:pt>
                <c:pt idx="35">
                  <c:v>0.3347</c:v>
                </c:pt>
                <c:pt idx="36">
                  <c:v>0.3231</c:v>
                </c:pt>
                <c:pt idx="37">
                  <c:v>0.31430000000000002</c:v>
                </c:pt>
                <c:pt idx="38">
                  <c:v>0.30370000000000003</c:v>
                </c:pt>
                <c:pt idx="39">
                  <c:v>0.30000000000000004</c:v>
                </c:pt>
                <c:pt idx="40">
                  <c:v>0.29380000000000001</c:v>
                </c:pt>
                <c:pt idx="41">
                  <c:v>0.29099999999999998</c:v>
                </c:pt>
                <c:pt idx="42">
                  <c:v>0.2903</c:v>
                </c:pt>
                <c:pt idx="43">
                  <c:v>0.29020000000000001</c:v>
                </c:pt>
                <c:pt idx="44">
                  <c:v>0.29189999999999999</c:v>
                </c:pt>
                <c:pt idx="45">
                  <c:v>0.29560000000000003</c:v>
                </c:pt>
                <c:pt idx="46">
                  <c:v>0.29910000000000003</c:v>
                </c:pt>
                <c:pt idx="47">
                  <c:v>0.30199999999999999</c:v>
                </c:pt>
                <c:pt idx="48">
                  <c:v>0.30670000000000003</c:v>
                </c:pt>
                <c:pt idx="49">
                  <c:v>0.31010000000000004</c:v>
                </c:pt>
                <c:pt idx="50">
                  <c:v>0.31359999999999999</c:v>
                </c:pt>
                <c:pt idx="51">
                  <c:v>0.31780000000000003</c:v>
                </c:pt>
                <c:pt idx="52">
                  <c:v>0.3211</c:v>
                </c:pt>
                <c:pt idx="53">
                  <c:v>0.32480000000000003</c:v>
                </c:pt>
                <c:pt idx="54">
                  <c:v>0.3286</c:v>
                </c:pt>
                <c:pt idx="55">
                  <c:v>0.33310000000000001</c:v>
                </c:pt>
                <c:pt idx="56">
                  <c:v>0.3352</c:v>
                </c:pt>
                <c:pt idx="57">
                  <c:v>0.33729999999999999</c:v>
                </c:pt>
                <c:pt idx="58">
                  <c:v>0.33710000000000001</c:v>
                </c:pt>
                <c:pt idx="59">
                  <c:v>0.33380000000000004</c:v>
                </c:pt>
                <c:pt idx="60">
                  <c:v>0.33</c:v>
                </c:pt>
                <c:pt idx="61">
                  <c:v>0.3256</c:v>
                </c:pt>
                <c:pt idx="62">
                  <c:v>0.31509999999999999</c:v>
                </c:pt>
                <c:pt idx="63">
                  <c:v>0.30890000000000001</c:v>
                </c:pt>
                <c:pt idx="64">
                  <c:v>0.29899999999999999</c:v>
                </c:pt>
                <c:pt idx="65">
                  <c:v>0.29020000000000001</c:v>
                </c:pt>
                <c:pt idx="66">
                  <c:v>0.28290000000000004</c:v>
                </c:pt>
                <c:pt idx="67">
                  <c:v>0.27529999999999999</c:v>
                </c:pt>
                <c:pt idx="68">
                  <c:v>0.2666</c:v>
                </c:pt>
                <c:pt idx="69">
                  <c:v>0.25880000000000003</c:v>
                </c:pt>
                <c:pt idx="70">
                  <c:v>0.2492</c:v>
                </c:pt>
                <c:pt idx="71">
                  <c:v>0.23570000000000002</c:v>
                </c:pt>
                <c:pt idx="72">
                  <c:v>0.22120000000000001</c:v>
                </c:pt>
                <c:pt idx="73">
                  <c:v>0.2074</c:v>
                </c:pt>
                <c:pt idx="74">
                  <c:v>0.1862</c:v>
                </c:pt>
                <c:pt idx="75">
                  <c:v>0.1661</c:v>
                </c:pt>
                <c:pt idx="76">
                  <c:v>0.14499999999999999</c:v>
                </c:pt>
                <c:pt idx="77">
                  <c:v>0.12130000000000001</c:v>
                </c:pt>
                <c:pt idx="78">
                  <c:v>0.10360000000000001</c:v>
                </c:pt>
                <c:pt idx="79">
                  <c:v>8.8900000000000007E-2</c:v>
                </c:pt>
                <c:pt idx="80">
                  <c:v>7.8899999999999998E-2</c:v>
                </c:pt>
                <c:pt idx="81">
                  <c:v>7.17E-2</c:v>
                </c:pt>
                <c:pt idx="82">
                  <c:v>6.7799999999999999E-2</c:v>
                </c:pt>
                <c:pt idx="83">
                  <c:v>6.4200000000000007E-2</c:v>
                </c:pt>
                <c:pt idx="84">
                  <c:v>6.1600000000000002E-2</c:v>
                </c:pt>
                <c:pt idx="85">
                  <c:v>5.9800000000000006E-2</c:v>
                </c:pt>
                <c:pt idx="86">
                  <c:v>5.8600000000000006E-2</c:v>
                </c:pt>
                <c:pt idx="87">
                  <c:v>6.0500000000000005E-2</c:v>
                </c:pt>
                <c:pt idx="88">
                  <c:v>5.8700000000000002E-2</c:v>
                </c:pt>
                <c:pt idx="89">
                  <c:v>5.8300000000000005E-2</c:v>
                </c:pt>
                <c:pt idx="90">
                  <c:v>5.7500000000000002E-2</c:v>
                </c:pt>
                <c:pt idx="91">
                  <c:v>5.7100000000000005E-2</c:v>
                </c:pt>
                <c:pt idx="92">
                  <c:v>5.6800000000000003E-2</c:v>
                </c:pt>
                <c:pt idx="93">
                  <c:v>5.7700000000000001E-2</c:v>
                </c:pt>
                <c:pt idx="94">
                  <c:v>5.6500000000000002E-2</c:v>
                </c:pt>
                <c:pt idx="95">
                  <c:v>5.7800000000000004E-2</c:v>
                </c:pt>
                <c:pt idx="96">
                  <c:v>5.6400000000000006E-2</c:v>
                </c:pt>
                <c:pt idx="97">
                  <c:v>5.6800000000000003E-2</c:v>
                </c:pt>
                <c:pt idx="98">
                  <c:v>5.6900000000000006E-2</c:v>
                </c:pt>
                <c:pt idx="99">
                  <c:v>5.6300000000000003E-2</c:v>
                </c:pt>
                <c:pt idx="100">
                  <c:v>5.6500000000000002E-2</c:v>
                </c:pt>
                <c:pt idx="101">
                  <c:v>5.6800000000000003E-2</c:v>
                </c:pt>
                <c:pt idx="102">
                  <c:v>5.5900000000000005E-2</c:v>
                </c:pt>
                <c:pt idx="103">
                  <c:v>5.6600000000000004E-2</c:v>
                </c:pt>
                <c:pt idx="104">
                  <c:v>5.6300000000000003E-2</c:v>
                </c:pt>
                <c:pt idx="105">
                  <c:v>5.6500000000000002E-2</c:v>
                </c:pt>
                <c:pt idx="106">
                  <c:v>5.6400000000000006E-2</c:v>
                </c:pt>
                <c:pt idx="107">
                  <c:v>5.6900000000000006E-2</c:v>
                </c:pt>
                <c:pt idx="108">
                  <c:v>5.7100000000000005E-2</c:v>
                </c:pt>
                <c:pt idx="109">
                  <c:v>5.6600000000000004E-2</c:v>
                </c:pt>
                <c:pt idx="110">
                  <c:v>5.7000000000000002E-2</c:v>
                </c:pt>
                <c:pt idx="111">
                  <c:v>5.6600000000000004E-2</c:v>
                </c:pt>
                <c:pt idx="112">
                  <c:v>5.74E-2</c:v>
                </c:pt>
                <c:pt idx="113">
                  <c:v>5.7600000000000005E-2</c:v>
                </c:pt>
                <c:pt idx="114">
                  <c:v>5.6800000000000003E-2</c:v>
                </c:pt>
                <c:pt idx="115">
                  <c:v>5.7100000000000005E-2</c:v>
                </c:pt>
                <c:pt idx="116">
                  <c:v>5.74E-2</c:v>
                </c:pt>
                <c:pt idx="117">
                  <c:v>5.7700000000000001E-2</c:v>
                </c:pt>
                <c:pt idx="118">
                  <c:v>5.8200000000000002E-2</c:v>
                </c:pt>
                <c:pt idx="119">
                  <c:v>5.8400000000000001E-2</c:v>
                </c:pt>
                <c:pt idx="120">
                  <c:v>5.91E-2</c:v>
                </c:pt>
                <c:pt idx="121">
                  <c:v>5.9000000000000004E-2</c:v>
                </c:pt>
                <c:pt idx="122">
                  <c:v>5.9200000000000003E-2</c:v>
                </c:pt>
                <c:pt idx="123">
                  <c:v>5.9700000000000003E-2</c:v>
                </c:pt>
                <c:pt idx="124">
                  <c:v>5.9800000000000006E-2</c:v>
                </c:pt>
                <c:pt idx="125">
                  <c:v>6.0900000000000003E-2</c:v>
                </c:pt>
                <c:pt idx="126">
                  <c:v>6.3100000000000003E-2</c:v>
                </c:pt>
                <c:pt idx="127">
                  <c:v>6.4200000000000007E-2</c:v>
                </c:pt>
                <c:pt idx="128">
                  <c:v>6.6000000000000003E-2</c:v>
                </c:pt>
                <c:pt idx="129">
                  <c:v>6.6799999999999998E-2</c:v>
                </c:pt>
                <c:pt idx="130">
                  <c:v>6.7900000000000002E-2</c:v>
                </c:pt>
                <c:pt idx="131">
                  <c:v>6.7799999999999999E-2</c:v>
                </c:pt>
                <c:pt idx="132">
                  <c:v>6.9699999999999998E-2</c:v>
                </c:pt>
                <c:pt idx="133">
                  <c:v>6.93E-2</c:v>
                </c:pt>
                <c:pt idx="134">
                  <c:v>7.060000000000001E-2</c:v>
                </c:pt>
                <c:pt idx="135">
                  <c:v>7.2099999999999997E-2</c:v>
                </c:pt>
                <c:pt idx="136">
                  <c:v>7.2700000000000001E-2</c:v>
                </c:pt>
                <c:pt idx="137">
                  <c:v>7.3300000000000004E-2</c:v>
                </c:pt>
                <c:pt idx="138">
                  <c:v>7.4700000000000003E-2</c:v>
                </c:pt>
                <c:pt idx="139">
                  <c:v>7.7200000000000005E-2</c:v>
                </c:pt>
                <c:pt idx="140">
                  <c:v>7.7700000000000005E-2</c:v>
                </c:pt>
                <c:pt idx="141">
                  <c:v>7.980000000000001E-2</c:v>
                </c:pt>
                <c:pt idx="142">
                  <c:v>8.1900000000000001E-2</c:v>
                </c:pt>
                <c:pt idx="143">
                  <c:v>8.3600000000000008E-2</c:v>
                </c:pt>
                <c:pt idx="144">
                  <c:v>8.6400000000000005E-2</c:v>
                </c:pt>
                <c:pt idx="145">
                  <c:v>8.9700000000000002E-2</c:v>
                </c:pt>
                <c:pt idx="146">
                  <c:v>9.5000000000000001E-2</c:v>
                </c:pt>
                <c:pt idx="147">
                  <c:v>0.10300000000000001</c:v>
                </c:pt>
                <c:pt idx="148">
                  <c:v>0.1125</c:v>
                </c:pt>
                <c:pt idx="149">
                  <c:v>0.12480000000000001</c:v>
                </c:pt>
                <c:pt idx="150">
                  <c:v>0.13700000000000001</c:v>
                </c:pt>
                <c:pt idx="151">
                  <c:v>0.15240000000000001</c:v>
                </c:pt>
                <c:pt idx="152">
                  <c:v>0.16500000000000001</c:v>
                </c:pt>
                <c:pt idx="153">
                  <c:v>0.17350000000000002</c:v>
                </c:pt>
                <c:pt idx="154">
                  <c:v>0.1744</c:v>
                </c:pt>
                <c:pt idx="155">
                  <c:v>0.1686</c:v>
                </c:pt>
                <c:pt idx="156">
                  <c:v>0.16140000000000002</c:v>
                </c:pt>
                <c:pt idx="157">
                  <c:v>0.15190000000000001</c:v>
                </c:pt>
                <c:pt idx="158">
                  <c:v>0.14650000000000002</c:v>
                </c:pt>
                <c:pt idx="159">
                  <c:v>0.1386</c:v>
                </c:pt>
                <c:pt idx="160">
                  <c:v>0.1336</c:v>
                </c:pt>
                <c:pt idx="161">
                  <c:v>0.13059999999999999</c:v>
                </c:pt>
                <c:pt idx="162">
                  <c:v>0.12909999999999999</c:v>
                </c:pt>
                <c:pt idx="163">
                  <c:v>0.12870000000000001</c:v>
                </c:pt>
                <c:pt idx="164">
                  <c:v>0.1285</c:v>
                </c:pt>
                <c:pt idx="165">
                  <c:v>0.1313</c:v>
                </c:pt>
                <c:pt idx="166">
                  <c:v>0.1368</c:v>
                </c:pt>
                <c:pt idx="167">
                  <c:v>0.14369999999999999</c:v>
                </c:pt>
                <c:pt idx="168">
                  <c:v>0.14750000000000002</c:v>
                </c:pt>
                <c:pt idx="169">
                  <c:v>0.158</c:v>
                </c:pt>
                <c:pt idx="170">
                  <c:v>0.1661</c:v>
                </c:pt>
                <c:pt idx="171">
                  <c:v>0.17020000000000002</c:v>
                </c:pt>
                <c:pt idx="172">
                  <c:v>0.1741</c:v>
                </c:pt>
                <c:pt idx="173">
                  <c:v>0.1774</c:v>
                </c:pt>
                <c:pt idx="174">
                  <c:v>0.1797</c:v>
                </c:pt>
                <c:pt idx="175">
                  <c:v>0.1893</c:v>
                </c:pt>
                <c:pt idx="176">
                  <c:v>0.2041</c:v>
                </c:pt>
                <c:pt idx="177">
                  <c:v>0.2301</c:v>
                </c:pt>
                <c:pt idx="178">
                  <c:v>0.2666</c:v>
                </c:pt>
                <c:pt idx="179">
                  <c:v>0.30640000000000001</c:v>
                </c:pt>
                <c:pt idx="180">
                  <c:v>0.3594</c:v>
                </c:pt>
                <c:pt idx="181">
                  <c:v>0.42680000000000001</c:v>
                </c:pt>
                <c:pt idx="182">
                  <c:v>0.51429999999999998</c:v>
                </c:pt>
                <c:pt idx="183">
                  <c:v>0.61330000000000007</c:v>
                </c:pt>
                <c:pt idx="184">
                  <c:v>0.69910000000000005</c:v>
                </c:pt>
                <c:pt idx="185">
                  <c:v>0.76519999999999999</c:v>
                </c:pt>
                <c:pt idx="186">
                  <c:v>0.79290000000000005</c:v>
                </c:pt>
                <c:pt idx="187">
                  <c:v>0.77380000000000004</c:v>
                </c:pt>
                <c:pt idx="188">
                  <c:v>0.71279999999999999</c:v>
                </c:pt>
                <c:pt idx="189">
                  <c:v>0.63629999999999998</c:v>
                </c:pt>
                <c:pt idx="190">
                  <c:v>0.54</c:v>
                </c:pt>
                <c:pt idx="191">
                  <c:v>0.45080000000000003</c:v>
                </c:pt>
                <c:pt idx="192">
                  <c:v>0.36980000000000002</c:v>
                </c:pt>
                <c:pt idx="193">
                  <c:v>0.30099999999999999</c:v>
                </c:pt>
                <c:pt idx="194">
                  <c:v>0.24910000000000002</c:v>
                </c:pt>
                <c:pt idx="195">
                  <c:v>0.2137</c:v>
                </c:pt>
                <c:pt idx="196">
                  <c:v>0.182</c:v>
                </c:pt>
                <c:pt idx="197">
                  <c:v>0.15940000000000001</c:v>
                </c:pt>
                <c:pt idx="198">
                  <c:v>0.1381</c:v>
                </c:pt>
                <c:pt idx="199">
                  <c:v>0.12350000000000001</c:v>
                </c:pt>
                <c:pt idx="200">
                  <c:v>0.10990000000000001</c:v>
                </c:pt>
                <c:pt idx="201">
                  <c:v>9.7600000000000006E-2</c:v>
                </c:pt>
                <c:pt idx="202">
                  <c:v>8.6500000000000007E-2</c:v>
                </c:pt>
                <c:pt idx="203">
                  <c:v>7.8399999999999997E-2</c:v>
                </c:pt>
                <c:pt idx="204">
                  <c:v>7.1500000000000008E-2</c:v>
                </c:pt>
                <c:pt idx="205">
                  <c:v>6.6000000000000003E-2</c:v>
                </c:pt>
                <c:pt idx="206">
                  <c:v>6.2400000000000004E-2</c:v>
                </c:pt>
                <c:pt idx="207">
                  <c:v>5.8700000000000002E-2</c:v>
                </c:pt>
                <c:pt idx="208">
                  <c:v>5.74E-2</c:v>
                </c:pt>
                <c:pt idx="209">
                  <c:v>5.6100000000000004E-2</c:v>
                </c:pt>
                <c:pt idx="210">
                  <c:v>5.4800000000000001E-2</c:v>
                </c:pt>
                <c:pt idx="211">
                  <c:v>5.5500000000000001E-2</c:v>
                </c:pt>
                <c:pt idx="212">
                  <c:v>5.4400000000000004E-2</c:v>
                </c:pt>
                <c:pt idx="213">
                  <c:v>5.4200000000000005E-2</c:v>
                </c:pt>
                <c:pt idx="214">
                  <c:v>5.3700000000000005E-2</c:v>
                </c:pt>
                <c:pt idx="215">
                  <c:v>5.4800000000000001E-2</c:v>
                </c:pt>
                <c:pt idx="216">
                  <c:v>5.4100000000000002E-2</c:v>
                </c:pt>
                <c:pt idx="217">
                  <c:v>5.4600000000000003E-2</c:v>
                </c:pt>
                <c:pt idx="218">
                  <c:v>5.4800000000000001E-2</c:v>
                </c:pt>
                <c:pt idx="219">
                  <c:v>5.5400000000000005E-2</c:v>
                </c:pt>
                <c:pt idx="220">
                  <c:v>5.3999999999999999E-2</c:v>
                </c:pt>
                <c:pt idx="221">
                  <c:v>5.2999999999999999E-2</c:v>
                </c:pt>
                <c:pt idx="222">
                  <c:v>5.4800000000000001E-2</c:v>
                </c:pt>
                <c:pt idx="223">
                  <c:v>5.3700000000000005E-2</c:v>
                </c:pt>
                <c:pt idx="224">
                  <c:v>5.3800000000000001E-2</c:v>
                </c:pt>
                <c:pt idx="225">
                  <c:v>5.4900000000000004E-2</c:v>
                </c:pt>
                <c:pt idx="226">
                  <c:v>5.2700000000000004E-2</c:v>
                </c:pt>
                <c:pt idx="227">
                  <c:v>5.2500000000000005E-2</c:v>
                </c:pt>
                <c:pt idx="228">
                  <c:v>5.3100000000000001E-2</c:v>
                </c:pt>
                <c:pt idx="229">
                  <c:v>5.33E-2</c:v>
                </c:pt>
                <c:pt idx="230">
                  <c:v>5.5E-2</c:v>
                </c:pt>
                <c:pt idx="231">
                  <c:v>5.4600000000000003E-2</c:v>
                </c:pt>
                <c:pt idx="232">
                  <c:v>5.3500000000000006E-2</c:v>
                </c:pt>
                <c:pt idx="233">
                  <c:v>5.4100000000000002E-2</c:v>
                </c:pt>
                <c:pt idx="234">
                  <c:v>5.4300000000000001E-2</c:v>
                </c:pt>
                <c:pt idx="235">
                  <c:v>5.2999999999999999E-2</c:v>
                </c:pt>
                <c:pt idx="236">
                  <c:v>5.2600000000000001E-2</c:v>
                </c:pt>
                <c:pt idx="237">
                  <c:v>5.2700000000000004E-2</c:v>
                </c:pt>
                <c:pt idx="238">
                  <c:v>5.0200000000000002E-2</c:v>
                </c:pt>
                <c:pt idx="239">
                  <c:v>5.3700000000000005E-2</c:v>
                </c:pt>
                <c:pt idx="240">
                  <c:v>5.45E-2</c:v>
                </c:pt>
                <c:pt idx="241">
                  <c:v>5.2000000000000005E-2</c:v>
                </c:pt>
                <c:pt idx="242">
                  <c:v>5.3999999999999999E-2</c:v>
                </c:pt>
                <c:pt idx="243">
                  <c:v>5.2000000000000005E-2</c:v>
                </c:pt>
                <c:pt idx="244">
                  <c:v>5.28E-2</c:v>
                </c:pt>
                <c:pt idx="245">
                  <c:v>5.4200000000000005E-2</c:v>
                </c:pt>
                <c:pt idx="246">
                  <c:v>5.5400000000000005E-2</c:v>
                </c:pt>
                <c:pt idx="247">
                  <c:v>5.1700000000000003E-2</c:v>
                </c:pt>
                <c:pt idx="248">
                  <c:v>5.2200000000000003E-2</c:v>
                </c:pt>
                <c:pt idx="249">
                  <c:v>5.1400000000000001E-2</c:v>
                </c:pt>
                <c:pt idx="250">
                  <c:v>5.1800000000000006E-2</c:v>
                </c:pt>
                <c:pt idx="251">
                  <c:v>5.4200000000000005E-2</c:v>
                </c:pt>
                <c:pt idx="252">
                  <c:v>5.2700000000000004E-2</c:v>
                </c:pt>
                <c:pt idx="253">
                  <c:v>5.5E-2</c:v>
                </c:pt>
                <c:pt idx="254">
                  <c:v>5.57E-2</c:v>
                </c:pt>
                <c:pt idx="255">
                  <c:v>5.3600000000000002E-2</c:v>
                </c:pt>
                <c:pt idx="256">
                  <c:v>5.5400000000000005E-2</c:v>
                </c:pt>
                <c:pt idx="257">
                  <c:v>5.4800000000000001E-2</c:v>
                </c:pt>
                <c:pt idx="258">
                  <c:v>5.2600000000000001E-2</c:v>
                </c:pt>
                <c:pt idx="259">
                  <c:v>5.2400000000000002E-2</c:v>
                </c:pt>
                <c:pt idx="260">
                  <c:v>5.2999999999999999E-2</c:v>
                </c:pt>
                <c:pt idx="261">
                  <c:v>5.4900000000000004E-2</c:v>
                </c:pt>
                <c:pt idx="262">
                  <c:v>5.5100000000000003E-2</c:v>
                </c:pt>
                <c:pt idx="263">
                  <c:v>5.4400000000000004E-2</c:v>
                </c:pt>
                <c:pt idx="264">
                  <c:v>5.4600000000000003E-2</c:v>
                </c:pt>
                <c:pt idx="265">
                  <c:v>5.3900000000000003E-2</c:v>
                </c:pt>
                <c:pt idx="266">
                  <c:v>5.4400000000000004E-2</c:v>
                </c:pt>
                <c:pt idx="267">
                  <c:v>5.5100000000000003E-2</c:v>
                </c:pt>
                <c:pt idx="268">
                  <c:v>5.3800000000000001E-2</c:v>
                </c:pt>
                <c:pt idx="269">
                  <c:v>5.4900000000000004E-2</c:v>
                </c:pt>
                <c:pt idx="270">
                  <c:v>5.4600000000000003E-2</c:v>
                </c:pt>
                <c:pt idx="271">
                  <c:v>5.5100000000000003E-2</c:v>
                </c:pt>
                <c:pt idx="272">
                  <c:v>5.3400000000000003E-2</c:v>
                </c:pt>
                <c:pt idx="273">
                  <c:v>5.5800000000000002E-2</c:v>
                </c:pt>
                <c:pt idx="274">
                  <c:v>5.4100000000000002E-2</c:v>
                </c:pt>
                <c:pt idx="275">
                  <c:v>5.1500000000000004E-2</c:v>
                </c:pt>
                <c:pt idx="276">
                  <c:v>5.4400000000000004E-2</c:v>
                </c:pt>
                <c:pt idx="277">
                  <c:v>5.3999999999999999E-2</c:v>
                </c:pt>
                <c:pt idx="278">
                  <c:v>5.5800000000000002E-2</c:v>
                </c:pt>
                <c:pt idx="279">
                  <c:v>5.5900000000000005E-2</c:v>
                </c:pt>
                <c:pt idx="280">
                  <c:v>5.5200000000000006E-2</c:v>
                </c:pt>
                <c:pt idx="281">
                  <c:v>5.6500000000000002E-2</c:v>
                </c:pt>
                <c:pt idx="282">
                  <c:v>5.6000000000000001E-2</c:v>
                </c:pt>
                <c:pt idx="283">
                  <c:v>5.96E-2</c:v>
                </c:pt>
                <c:pt idx="284">
                  <c:v>5.96E-2</c:v>
                </c:pt>
                <c:pt idx="285">
                  <c:v>6.2100000000000002E-2</c:v>
                </c:pt>
                <c:pt idx="286">
                  <c:v>6.1400000000000003E-2</c:v>
                </c:pt>
                <c:pt idx="287">
                  <c:v>6.430000000000001E-2</c:v>
                </c:pt>
                <c:pt idx="288">
                  <c:v>6.2600000000000003E-2</c:v>
                </c:pt>
                <c:pt idx="289">
                  <c:v>6.4500000000000002E-2</c:v>
                </c:pt>
                <c:pt idx="290">
                  <c:v>6.3800000000000009E-2</c:v>
                </c:pt>
                <c:pt idx="291">
                  <c:v>6.4200000000000007E-2</c:v>
                </c:pt>
                <c:pt idx="292">
                  <c:v>6.3500000000000001E-2</c:v>
                </c:pt>
                <c:pt idx="293">
                  <c:v>6.3600000000000004E-2</c:v>
                </c:pt>
                <c:pt idx="294">
                  <c:v>6.4200000000000007E-2</c:v>
                </c:pt>
                <c:pt idx="295">
                  <c:v>6.54E-2</c:v>
                </c:pt>
                <c:pt idx="296">
                  <c:v>7.0000000000000007E-2</c:v>
                </c:pt>
                <c:pt idx="297">
                  <c:v>7.2999999999999995E-2</c:v>
                </c:pt>
                <c:pt idx="298">
                  <c:v>7.3700000000000002E-2</c:v>
                </c:pt>
                <c:pt idx="299">
                  <c:v>7.6700000000000004E-2</c:v>
                </c:pt>
                <c:pt idx="300">
                  <c:v>7.7100000000000002E-2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F9F-4039-B45F-07EB417FEE48}"/>
            </c:ext>
          </c:extLst>
        </c:ser>
        <c:ser>
          <c:idx val="7"/>
          <c:order val="7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PcZn!$I$2:$I$302</c:f>
              <c:numCache>
                <c:formatCode>General</c:formatCode>
                <c:ptCount val="301"/>
                <c:pt idx="0">
                  <c:v>0.73260000000000003</c:v>
                </c:pt>
                <c:pt idx="1">
                  <c:v>0.66890000000000005</c:v>
                </c:pt>
                <c:pt idx="2">
                  <c:v>0.621</c:v>
                </c:pt>
                <c:pt idx="3">
                  <c:v>0.58479999999999999</c:v>
                </c:pt>
                <c:pt idx="4">
                  <c:v>0.56140000000000001</c:v>
                </c:pt>
                <c:pt idx="5">
                  <c:v>0.54820000000000002</c:v>
                </c:pt>
                <c:pt idx="6">
                  <c:v>0.53849999999999998</c:v>
                </c:pt>
                <c:pt idx="7">
                  <c:v>0.53</c:v>
                </c:pt>
                <c:pt idx="8">
                  <c:v>0.52180000000000004</c:v>
                </c:pt>
                <c:pt idx="9">
                  <c:v>0.5151</c:v>
                </c:pt>
                <c:pt idx="10">
                  <c:v>0.50919999999999999</c:v>
                </c:pt>
                <c:pt idx="11">
                  <c:v>0.50719999999999998</c:v>
                </c:pt>
                <c:pt idx="12">
                  <c:v>0.50580000000000003</c:v>
                </c:pt>
                <c:pt idx="13">
                  <c:v>0.505</c:v>
                </c:pt>
                <c:pt idx="14">
                  <c:v>0.503</c:v>
                </c:pt>
                <c:pt idx="15">
                  <c:v>0.49710000000000004</c:v>
                </c:pt>
                <c:pt idx="16">
                  <c:v>0.48950000000000005</c:v>
                </c:pt>
                <c:pt idx="17">
                  <c:v>0.48090000000000005</c:v>
                </c:pt>
                <c:pt idx="18">
                  <c:v>0.47190000000000004</c:v>
                </c:pt>
                <c:pt idx="19">
                  <c:v>0.46510000000000001</c:v>
                </c:pt>
                <c:pt idx="20">
                  <c:v>0.45890000000000003</c:v>
                </c:pt>
                <c:pt idx="21">
                  <c:v>0.45290000000000002</c:v>
                </c:pt>
                <c:pt idx="22">
                  <c:v>0.44650000000000001</c:v>
                </c:pt>
                <c:pt idx="23">
                  <c:v>0.43960000000000005</c:v>
                </c:pt>
                <c:pt idx="24">
                  <c:v>0.43280000000000002</c:v>
                </c:pt>
                <c:pt idx="25">
                  <c:v>0.42399999999999999</c:v>
                </c:pt>
                <c:pt idx="26">
                  <c:v>0.41520000000000001</c:v>
                </c:pt>
                <c:pt idx="27">
                  <c:v>0.40510000000000002</c:v>
                </c:pt>
                <c:pt idx="28">
                  <c:v>0.3962</c:v>
                </c:pt>
                <c:pt idx="29">
                  <c:v>0.3856</c:v>
                </c:pt>
                <c:pt idx="30">
                  <c:v>0.37659999999999999</c:v>
                </c:pt>
                <c:pt idx="31">
                  <c:v>0.36680000000000001</c:v>
                </c:pt>
                <c:pt idx="32">
                  <c:v>0.35720000000000002</c:v>
                </c:pt>
                <c:pt idx="33">
                  <c:v>0.34210000000000002</c:v>
                </c:pt>
                <c:pt idx="34">
                  <c:v>0.32950000000000002</c:v>
                </c:pt>
                <c:pt idx="35">
                  <c:v>0.3155</c:v>
                </c:pt>
                <c:pt idx="36">
                  <c:v>0.30199999999999999</c:v>
                </c:pt>
                <c:pt idx="37">
                  <c:v>0.29039999999999999</c:v>
                </c:pt>
                <c:pt idx="38">
                  <c:v>0.28090000000000004</c:v>
                </c:pt>
                <c:pt idx="39">
                  <c:v>0.27160000000000001</c:v>
                </c:pt>
                <c:pt idx="40">
                  <c:v>0.26430000000000003</c:v>
                </c:pt>
                <c:pt idx="41">
                  <c:v>0.25869999999999999</c:v>
                </c:pt>
                <c:pt idx="42">
                  <c:v>0.25480000000000003</c:v>
                </c:pt>
                <c:pt idx="43">
                  <c:v>0.25270000000000004</c:v>
                </c:pt>
                <c:pt idx="44">
                  <c:v>0.25280000000000002</c:v>
                </c:pt>
                <c:pt idx="45">
                  <c:v>0.2525</c:v>
                </c:pt>
                <c:pt idx="46">
                  <c:v>0.25340000000000001</c:v>
                </c:pt>
                <c:pt idx="47">
                  <c:v>0.25480000000000003</c:v>
                </c:pt>
                <c:pt idx="48">
                  <c:v>0.25659999999999999</c:v>
                </c:pt>
                <c:pt idx="49">
                  <c:v>0.25840000000000002</c:v>
                </c:pt>
                <c:pt idx="50">
                  <c:v>0.26019999999999999</c:v>
                </c:pt>
                <c:pt idx="51">
                  <c:v>0.26250000000000001</c:v>
                </c:pt>
                <c:pt idx="52">
                  <c:v>0.26319999999999999</c:v>
                </c:pt>
                <c:pt idx="53">
                  <c:v>0.26580000000000004</c:v>
                </c:pt>
                <c:pt idx="54">
                  <c:v>0.26800000000000002</c:v>
                </c:pt>
                <c:pt idx="55">
                  <c:v>0.27030000000000004</c:v>
                </c:pt>
                <c:pt idx="56">
                  <c:v>0.27060000000000001</c:v>
                </c:pt>
                <c:pt idx="57">
                  <c:v>0.27190000000000003</c:v>
                </c:pt>
                <c:pt idx="58">
                  <c:v>0.27100000000000002</c:v>
                </c:pt>
                <c:pt idx="59">
                  <c:v>0.26910000000000001</c:v>
                </c:pt>
                <c:pt idx="60">
                  <c:v>0.26390000000000002</c:v>
                </c:pt>
                <c:pt idx="61">
                  <c:v>0.26050000000000001</c:v>
                </c:pt>
                <c:pt idx="62">
                  <c:v>0.25340000000000001</c:v>
                </c:pt>
                <c:pt idx="63">
                  <c:v>0.24680000000000002</c:v>
                </c:pt>
                <c:pt idx="64">
                  <c:v>0.2409</c:v>
                </c:pt>
                <c:pt idx="65">
                  <c:v>0.2341</c:v>
                </c:pt>
                <c:pt idx="66">
                  <c:v>0.22660000000000002</c:v>
                </c:pt>
                <c:pt idx="67">
                  <c:v>0.2228</c:v>
                </c:pt>
                <c:pt idx="68">
                  <c:v>0.21540000000000001</c:v>
                </c:pt>
                <c:pt idx="69">
                  <c:v>0.2092</c:v>
                </c:pt>
                <c:pt idx="70">
                  <c:v>0.20200000000000001</c:v>
                </c:pt>
                <c:pt idx="71">
                  <c:v>0.1908</c:v>
                </c:pt>
                <c:pt idx="72">
                  <c:v>0.18290000000000001</c:v>
                </c:pt>
                <c:pt idx="73">
                  <c:v>0.1706</c:v>
                </c:pt>
                <c:pt idx="74">
                  <c:v>0.15440000000000001</c:v>
                </c:pt>
                <c:pt idx="75">
                  <c:v>0.1399</c:v>
                </c:pt>
                <c:pt idx="76">
                  <c:v>0.1236</c:v>
                </c:pt>
                <c:pt idx="77">
                  <c:v>0.107</c:v>
                </c:pt>
                <c:pt idx="78">
                  <c:v>9.1999999999999998E-2</c:v>
                </c:pt>
                <c:pt idx="79">
                  <c:v>8.1200000000000008E-2</c:v>
                </c:pt>
                <c:pt idx="80">
                  <c:v>7.4099999999999999E-2</c:v>
                </c:pt>
                <c:pt idx="81">
                  <c:v>6.8500000000000005E-2</c:v>
                </c:pt>
                <c:pt idx="82">
                  <c:v>6.59E-2</c:v>
                </c:pt>
                <c:pt idx="83">
                  <c:v>6.2100000000000002E-2</c:v>
                </c:pt>
                <c:pt idx="84">
                  <c:v>6.13E-2</c:v>
                </c:pt>
                <c:pt idx="85">
                  <c:v>5.96E-2</c:v>
                </c:pt>
                <c:pt idx="86">
                  <c:v>5.8800000000000005E-2</c:v>
                </c:pt>
                <c:pt idx="87">
                  <c:v>5.9000000000000004E-2</c:v>
                </c:pt>
                <c:pt idx="88">
                  <c:v>5.8700000000000002E-2</c:v>
                </c:pt>
                <c:pt idx="89">
                  <c:v>5.8600000000000006E-2</c:v>
                </c:pt>
                <c:pt idx="90">
                  <c:v>5.7300000000000004E-2</c:v>
                </c:pt>
                <c:pt idx="91">
                  <c:v>5.7000000000000002E-2</c:v>
                </c:pt>
                <c:pt idx="92">
                  <c:v>5.74E-2</c:v>
                </c:pt>
                <c:pt idx="93">
                  <c:v>5.7200000000000001E-2</c:v>
                </c:pt>
                <c:pt idx="94">
                  <c:v>5.7700000000000001E-2</c:v>
                </c:pt>
                <c:pt idx="95">
                  <c:v>5.6600000000000004E-2</c:v>
                </c:pt>
                <c:pt idx="96">
                  <c:v>5.6400000000000006E-2</c:v>
                </c:pt>
                <c:pt idx="97">
                  <c:v>5.7600000000000005E-2</c:v>
                </c:pt>
                <c:pt idx="98">
                  <c:v>5.7100000000000005E-2</c:v>
                </c:pt>
                <c:pt idx="99">
                  <c:v>5.6900000000000006E-2</c:v>
                </c:pt>
                <c:pt idx="100">
                  <c:v>5.67E-2</c:v>
                </c:pt>
                <c:pt idx="101">
                  <c:v>5.6800000000000003E-2</c:v>
                </c:pt>
                <c:pt idx="102">
                  <c:v>5.5800000000000002E-2</c:v>
                </c:pt>
                <c:pt idx="103">
                  <c:v>5.7100000000000005E-2</c:v>
                </c:pt>
                <c:pt idx="104">
                  <c:v>5.6500000000000002E-2</c:v>
                </c:pt>
                <c:pt idx="105">
                  <c:v>5.5800000000000002E-2</c:v>
                </c:pt>
                <c:pt idx="106">
                  <c:v>5.6400000000000006E-2</c:v>
                </c:pt>
                <c:pt idx="107">
                  <c:v>5.5600000000000004E-2</c:v>
                </c:pt>
                <c:pt idx="108">
                  <c:v>5.6500000000000002E-2</c:v>
                </c:pt>
                <c:pt idx="109">
                  <c:v>5.6300000000000003E-2</c:v>
                </c:pt>
                <c:pt idx="110">
                  <c:v>5.6400000000000006E-2</c:v>
                </c:pt>
                <c:pt idx="111">
                  <c:v>5.62E-2</c:v>
                </c:pt>
                <c:pt idx="112">
                  <c:v>5.6600000000000004E-2</c:v>
                </c:pt>
                <c:pt idx="113">
                  <c:v>5.7700000000000001E-2</c:v>
                </c:pt>
                <c:pt idx="114">
                  <c:v>5.7000000000000002E-2</c:v>
                </c:pt>
                <c:pt idx="115">
                  <c:v>5.7100000000000005E-2</c:v>
                </c:pt>
                <c:pt idx="116">
                  <c:v>5.7600000000000005E-2</c:v>
                </c:pt>
                <c:pt idx="117">
                  <c:v>5.6500000000000002E-2</c:v>
                </c:pt>
                <c:pt idx="118">
                  <c:v>5.7000000000000002E-2</c:v>
                </c:pt>
                <c:pt idx="119">
                  <c:v>5.8700000000000002E-2</c:v>
                </c:pt>
                <c:pt idx="120">
                  <c:v>5.8600000000000006E-2</c:v>
                </c:pt>
                <c:pt idx="121">
                  <c:v>5.91E-2</c:v>
                </c:pt>
                <c:pt idx="122">
                  <c:v>5.8800000000000005E-2</c:v>
                </c:pt>
                <c:pt idx="123">
                  <c:v>5.9800000000000006E-2</c:v>
                </c:pt>
                <c:pt idx="124">
                  <c:v>5.9900000000000002E-2</c:v>
                </c:pt>
                <c:pt idx="125">
                  <c:v>6.1100000000000002E-2</c:v>
                </c:pt>
                <c:pt idx="126">
                  <c:v>6.2300000000000001E-2</c:v>
                </c:pt>
                <c:pt idx="127">
                  <c:v>6.3899999999999998E-2</c:v>
                </c:pt>
                <c:pt idx="128">
                  <c:v>6.59E-2</c:v>
                </c:pt>
                <c:pt idx="129">
                  <c:v>6.6700000000000009E-2</c:v>
                </c:pt>
                <c:pt idx="130">
                  <c:v>6.8100000000000008E-2</c:v>
                </c:pt>
                <c:pt idx="131">
                  <c:v>6.8100000000000008E-2</c:v>
                </c:pt>
                <c:pt idx="132">
                  <c:v>6.9000000000000006E-2</c:v>
                </c:pt>
                <c:pt idx="133">
                  <c:v>7.0300000000000001E-2</c:v>
                </c:pt>
                <c:pt idx="134">
                  <c:v>7.17E-2</c:v>
                </c:pt>
                <c:pt idx="135">
                  <c:v>7.1000000000000008E-2</c:v>
                </c:pt>
                <c:pt idx="136">
                  <c:v>7.2700000000000001E-2</c:v>
                </c:pt>
                <c:pt idx="137">
                  <c:v>7.2599999999999998E-2</c:v>
                </c:pt>
                <c:pt idx="138">
                  <c:v>7.4999999999999997E-2</c:v>
                </c:pt>
                <c:pt idx="139">
                  <c:v>7.6499999999999999E-2</c:v>
                </c:pt>
                <c:pt idx="140">
                  <c:v>7.7800000000000008E-2</c:v>
                </c:pt>
                <c:pt idx="141">
                  <c:v>7.980000000000001E-2</c:v>
                </c:pt>
                <c:pt idx="142">
                  <c:v>8.1600000000000006E-2</c:v>
                </c:pt>
                <c:pt idx="143">
                  <c:v>8.2799999999999999E-2</c:v>
                </c:pt>
                <c:pt idx="144">
                  <c:v>8.6199999999999999E-2</c:v>
                </c:pt>
                <c:pt idx="145">
                  <c:v>8.950000000000001E-2</c:v>
                </c:pt>
                <c:pt idx="146">
                  <c:v>9.5600000000000004E-2</c:v>
                </c:pt>
                <c:pt idx="147">
                  <c:v>0.10250000000000001</c:v>
                </c:pt>
                <c:pt idx="148">
                  <c:v>0.1119</c:v>
                </c:pt>
                <c:pt idx="149">
                  <c:v>0.12350000000000001</c:v>
                </c:pt>
                <c:pt idx="150">
                  <c:v>0.13520000000000001</c:v>
                </c:pt>
                <c:pt idx="151">
                  <c:v>0.15330000000000002</c:v>
                </c:pt>
                <c:pt idx="152">
                  <c:v>0.1646</c:v>
                </c:pt>
                <c:pt idx="153">
                  <c:v>0.1724</c:v>
                </c:pt>
                <c:pt idx="154">
                  <c:v>0.17380000000000001</c:v>
                </c:pt>
                <c:pt idx="155">
                  <c:v>0.16920000000000002</c:v>
                </c:pt>
                <c:pt idx="156">
                  <c:v>0.161</c:v>
                </c:pt>
                <c:pt idx="157">
                  <c:v>0.152</c:v>
                </c:pt>
                <c:pt idx="158">
                  <c:v>0.1457</c:v>
                </c:pt>
                <c:pt idx="159">
                  <c:v>0.13970000000000002</c:v>
                </c:pt>
                <c:pt idx="160">
                  <c:v>0.1351</c:v>
                </c:pt>
                <c:pt idx="161">
                  <c:v>0.1305</c:v>
                </c:pt>
                <c:pt idx="162">
                  <c:v>0.12820000000000001</c:v>
                </c:pt>
                <c:pt idx="163">
                  <c:v>0.12790000000000001</c:v>
                </c:pt>
                <c:pt idx="164">
                  <c:v>0.12870000000000001</c:v>
                </c:pt>
                <c:pt idx="165">
                  <c:v>0.13140000000000002</c:v>
                </c:pt>
                <c:pt idx="166">
                  <c:v>0.1361</c:v>
                </c:pt>
                <c:pt idx="167">
                  <c:v>0.14350000000000002</c:v>
                </c:pt>
                <c:pt idx="168">
                  <c:v>0.1484</c:v>
                </c:pt>
                <c:pt idx="169">
                  <c:v>0.15629999999999999</c:v>
                </c:pt>
                <c:pt idx="170">
                  <c:v>0.16500000000000001</c:v>
                </c:pt>
                <c:pt idx="171">
                  <c:v>0.17050000000000001</c:v>
                </c:pt>
                <c:pt idx="172">
                  <c:v>0.1731</c:v>
                </c:pt>
                <c:pt idx="173">
                  <c:v>0.17610000000000001</c:v>
                </c:pt>
                <c:pt idx="174">
                  <c:v>0.18140000000000001</c:v>
                </c:pt>
                <c:pt idx="175">
                  <c:v>0.18840000000000001</c:v>
                </c:pt>
                <c:pt idx="176">
                  <c:v>0.20330000000000001</c:v>
                </c:pt>
                <c:pt idx="177">
                  <c:v>0.2291</c:v>
                </c:pt>
                <c:pt idx="178">
                  <c:v>0.26350000000000001</c:v>
                </c:pt>
                <c:pt idx="179">
                  <c:v>0.30680000000000002</c:v>
                </c:pt>
                <c:pt idx="180">
                  <c:v>0.35760000000000003</c:v>
                </c:pt>
                <c:pt idx="181">
                  <c:v>0.42380000000000001</c:v>
                </c:pt>
                <c:pt idx="182">
                  <c:v>0.51260000000000006</c:v>
                </c:pt>
                <c:pt idx="183">
                  <c:v>0.61120000000000008</c:v>
                </c:pt>
                <c:pt idx="184">
                  <c:v>0.69620000000000004</c:v>
                </c:pt>
                <c:pt idx="185">
                  <c:v>0.76330000000000009</c:v>
                </c:pt>
                <c:pt idx="186">
                  <c:v>0.79139999999999999</c:v>
                </c:pt>
                <c:pt idx="187">
                  <c:v>0.7732</c:v>
                </c:pt>
                <c:pt idx="188">
                  <c:v>0.71440000000000003</c:v>
                </c:pt>
                <c:pt idx="189">
                  <c:v>0.63460000000000005</c:v>
                </c:pt>
                <c:pt idx="190">
                  <c:v>0.53970000000000007</c:v>
                </c:pt>
                <c:pt idx="191">
                  <c:v>0.44940000000000002</c:v>
                </c:pt>
                <c:pt idx="192">
                  <c:v>0.36810000000000004</c:v>
                </c:pt>
                <c:pt idx="193">
                  <c:v>0.29930000000000001</c:v>
                </c:pt>
                <c:pt idx="194">
                  <c:v>0.2495</c:v>
                </c:pt>
                <c:pt idx="195">
                  <c:v>0.21260000000000001</c:v>
                </c:pt>
                <c:pt idx="196">
                  <c:v>0.1845</c:v>
                </c:pt>
                <c:pt idx="197">
                  <c:v>0.1593</c:v>
                </c:pt>
                <c:pt idx="198">
                  <c:v>0.1381</c:v>
                </c:pt>
                <c:pt idx="199">
                  <c:v>0.1211</c:v>
                </c:pt>
                <c:pt idx="200">
                  <c:v>0.10970000000000001</c:v>
                </c:pt>
                <c:pt idx="201">
                  <c:v>9.7300000000000011E-2</c:v>
                </c:pt>
                <c:pt idx="202">
                  <c:v>8.5699999999999998E-2</c:v>
                </c:pt>
                <c:pt idx="203">
                  <c:v>7.7600000000000002E-2</c:v>
                </c:pt>
                <c:pt idx="204">
                  <c:v>7.010000000000001E-2</c:v>
                </c:pt>
                <c:pt idx="205">
                  <c:v>6.6400000000000001E-2</c:v>
                </c:pt>
                <c:pt idx="206">
                  <c:v>6.2899999999999998E-2</c:v>
                </c:pt>
                <c:pt idx="207">
                  <c:v>5.8100000000000006E-2</c:v>
                </c:pt>
                <c:pt idx="208">
                  <c:v>5.7700000000000001E-2</c:v>
                </c:pt>
                <c:pt idx="209">
                  <c:v>5.8100000000000006E-2</c:v>
                </c:pt>
                <c:pt idx="210">
                  <c:v>5.5500000000000001E-2</c:v>
                </c:pt>
                <c:pt idx="211">
                  <c:v>5.4100000000000002E-2</c:v>
                </c:pt>
                <c:pt idx="212">
                  <c:v>5.5900000000000005E-2</c:v>
                </c:pt>
                <c:pt idx="213">
                  <c:v>5.57E-2</c:v>
                </c:pt>
                <c:pt idx="214">
                  <c:v>5.4600000000000003E-2</c:v>
                </c:pt>
                <c:pt idx="215">
                  <c:v>5.3600000000000002E-2</c:v>
                </c:pt>
                <c:pt idx="216">
                  <c:v>5.4200000000000005E-2</c:v>
                </c:pt>
                <c:pt idx="217">
                  <c:v>5.6000000000000001E-2</c:v>
                </c:pt>
                <c:pt idx="218">
                  <c:v>5.33E-2</c:v>
                </c:pt>
                <c:pt idx="219">
                  <c:v>5.5900000000000005E-2</c:v>
                </c:pt>
                <c:pt idx="220">
                  <c:v>5.3999999999999999E-2</c:v>
                </c:pt>
                <c:pt idx="221">
                  <c:v>5.2900000000000003E-2</c:v>
                </c:pt>
                <c:pt idx="222">
                  <c:v>5.3600000000000002E-2</c:v>
                </c:pt>
                <c:pt idx="223">
                  <c:v>5.3600000000000002E-2</c:v>
                </c:pt>
                <c:pt idx="224">
                  <c:v>5.3800000000000001E-2</c:v>
                </c:pt>
                <c:pt idx="225">
                  <c:v>5.3100000000000001E-2</c:v>
                </c:pt>
                <c:pt idx="226">
                  <c:v>5.3600000000000002E-2</c:v>
                </c:pt>
                <c:pt idx="227">
                  <c:v>5.3800000000000001E-2</c:v>
                </c:pt>
                <c:pt idx="228">
                  <c:v>5.5100000000000003E-2</c:v>
                </c:pt>
                <c:pt idx="229">
                  <c:v>5.3100000000000001E-2</c:v>
                </c:pt>
                <c:pt idx="230">
                  <c:v>5.33E-2</c:v>
                </c:pt>
                <c:pt idx="231">
                  <c:v>5.33E-2</c:v>
                </c:pt>
                <c:pt idx="232">
                  <c:v>5.2600000000000001E-2</c:v>
                </c:pt>
                <c:pt idx="233">
                  <c:v>5.4200000000000005E-2</c:v>
                </c:pt>
                <c:pt idx="234">
                  <c:v>5.21E-2</c:v>
                </c:pt>
                <c:pt idx="235">
                  <c:v>5.4800000000000001E-2</c:v>
                </c:pt>
                <c:pt idx="236">
                  <c:v>5.3200000000000004E-2</c:v>
                </c:pt>
                <c:pt idx="237">
                  <c:v>5.3100000000000001E-2</c:v>
                </c:pt>
                <c:pt idx="238">
                  <c:v>5.4300000000000001E-2</c:v>
                </c:pt>
                <c:pt idx="239">
                  <c:v>5.3200000000000004E-2</c:v>
                </c:pt>
                <c:pt idx="240">
                  <c:v>5.2700000000000004E-2</c:v>
                </c:pt>
                <c:pt idx="241">
                  <c:v>5.3800000000000001E-2</c:v>
                </c:pt>
                <c:pt idx="242">
                  <c:v>5.1500000000000004E-2</c:v>
                </c:pt>
                <c:pt idx="243">
                  <c:v>5.2200000000000003E-2</c:v>
                </c:pt>
                <c:pt idx="244">
                  <c:v>5.3700000000000005E-2</c:v>
                </c:pt>
                <c:pt idx="245">
                  <c:v>5.3600000000000002E-2</c:v>
                </c:pt>
                <c:pt idx="246">
                  <c:v>5.3999999999999999E-2</c:v>
                </c:pt>
                <c:pt idx="247">
                  <c:v>5.3600000000000002E-2</c:v>
                </c:pt>
                <c:pt idx="248">
                  <c:v>5.2900000000000003E-2</c:v>
                </c:pt>
                <c:pt idx="249">
                  <c:v>5.2900000000000003E-2</c:v>
                </c:pt>
                <c:pt idx="250">
                  <c:v>5.2999999999999999E-2</c:v>
                </c:pt>
                <c:pt idx="251">
                  <c:v>5.2299999999999999E-2</c:v>
                </c:pt>
                <c:pt idx="252">
                  <c:v>5.2400000000000002E-2</c:v>
                </c:pt>
                <c:pt idx="253">
                  <c:v>5.2999999999999999E-2</c:v>
                </c:pt>
                <c:pt idx="254">
                  <c:v>5.5900000000000005E-2</c:v>
                </c:pt>
                <c:pt idx="255">
                  <c:v>5.4100000000000002E-2</c:v>
                </c:pt>
                <c:pt idx="256">
                  <c:v>5.1500000000000004E-2</c:v>
                </c:pt>
                <c:pt idx="257">
                  <c:v>5.28E-2</c:v>
                </c:pt>
                <c:pt idx="258">
                  <c:v>5.28E-2</c:v>
                </c:pt>
                <c:pt idx="259">
                  <c:v>5.3600000000000002E-2</c:v>
                </c:pt>
                <c:pt idx="260">
                  <c:v>5.3200000000000004E-2</c:v>
                </c:pt>
                <c:pt idx="261">
                  <c:v>5.4200000000000005E-2</c:v>
                </c:pt>
                <c:pt idx="262">
                  <c:v>5.5100000000000003E-2</c:v>
                </c:pt>
                <c:pt idx="263">
                  <c:v>5.5300000000000002E-2</c:v>
                </c:pt>
                <c:pt idx="264">
                  <c:v>5.4900000000000004E-2</c:v>
                </c:pt>
                <c:pt idx="265">
                  <c:v>5.3800000000000001E-2</c:v>
                </c:pt>
                <c:pt idx="266">
                  <c:v>5.4400000000000004E-2</c:v>
                </c:pt>
                <c:pt idx="267">
                  <c:v>5.4900000000000004E-2</c:v>
                </c:pt>
                <c:pt idx="268">
                  <c:v>5.3900000000000003E-2</c:v>
                </c:pt>
                <c:pt idx="269">
                  <c:v>5.2600000000000001E-2</c:v>
                </c:pt>
                <c:pt idx="270">
                  <c:v>5.45E-2</c:v>
                </c:pt>
                <c:pt idx="271">
                  <c:v>5.2999999999999999E-2</c:v>
                </c:pt>
                <c:pt idx="272">
                  <c:v>5.5200000000000006E-2</c:v>
                </c:pt>
                <c:pt idx="273">
                  <c:v>5.2200000000000003E-2</c:v>
                </c:pt>
                <c:pt idx="274">
                  <c:v>5.4100000000000002E-2</c:v>
                </c:pt>
                <c:pt idx="275">
                  <c:v>5.5600000000000004E-2</c:v>
                </c:pt>
                <c:pt idx="276">
                  <c:v>4.99E-2</c:v>
                </c:pt>
                <c:pt idx="277">
                  <c:v>5.3500000000000006E-2</c:v>
                </c:pt>
                <c:pt idx="278">
                  <c:v>5.5900000000000005E-2</c:v>
                </c:pt>
                <c:pt idx="279">
                  <c:v>5.5600000000000004E-2</c:v>
                </c:pt>
                <c:pt idx="280">
                  <c:v>5.5500000000000001E-2</c:v>
                </c:pt>
                <c:pt idx="281">
                  <c:v>5.5200000000000006E-2</c:v>
                </c:pt>
                <c:pt idx="282">
                  <c:v>5.5100000000000003E-2</c:v>
                </c:pt>
                <c:pt idx="283">
                  <c:v>6.08E-2</c:v>
                </c:pt>
                <c:pt idx="284">
                  <c:v>5.8700000000000002E-2</c:v>
                </c:pt>
                <c:pt idx="285">
                  <c:v>5.9900000000000002E-2</c:v>
                </c:pt>
                <c:pt idx="286">
                  <c:v>6.3E-2</c:v>
                </c:pt>
                <c:pt idx="287">
                  <c:v>6.4500000000000002E-2</c:v>
                </c:pt>
                <c:pt idx="288">
                  <c:v>6.5000000000000002E-2</c:v>
                </c:pt>
                <c:pt idx="289">
                  <c:v>6.3700000000000007E-2</c:v>
                </c:pt>
                <c:pt idx="290">
                  <c:v>6.2100000000000002E-2</c:v>
                </c:pt>
                <c:pt idx="291">
                  <c:v>6.3899999999999998E-2</c:v>
                </c:pt>
                <c:pt idx="292">
                  <c:v>6.2E-2</c:v>
                </c:pt>
                <c:pt idx="293">
                  <c:v>6.4100000000000004E-2</c:v>
                </c:pt>
                <c:pt idx="294">
                  <c:v>6.5000000000000002E-2</c:v>
                </c:pt>
                <c:pt idx="295">
                  <c:v>6.3700000000000007E-2</c:v>
                </c:pt>
                <c:pt idx="296">
                  <c:v>6.8400000000000002E-2</c:v>
                </c:pt>
                <c:pt idx="297">
                  <c:v>7.4200000000000002E-2</c:v>
                </c:pt>
                <c:pt idx="298">
                  <c:v>7.4700000000000003E-2</c:v>
                </c:pt>
                <c:pt idx="299">
                  <c:v>7.6100000000000001E-2</c:v>
                </c:pt>
                <c:pt idx="300">
                  <c:v>7.7499999999999999E-2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F9F-4039-B45F-07EB417FEE48}"/>
            </c:ext>
          </c:extLst>
        </c:ser>
        <c:ser>
          <c:idx val="8"/>
          <c:order val="8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PcZn!$J$2:$J$302</c:f>
              <c:numCache>
                <c:formatCode>General</c:formatCode>
                <c:ptCount val="301"/>
                <c:pt idx="0">
                  <c:v>0.7238</c:v>
                </c:pt>
                <c:pt idx="1">
                  <c:v>0.65670000000000006</c:v>
                </c:pt>
                <c:pt idx="2">
                  <c:v>0.60970000000000002</c:v>
                </c:pt>
                <c:pt idx="3">
                  <c:v>0.57340000000000002</c:v>
                </c:pt>
                <c:pt idx="4">
                  <c:v>0.54920000000000002</c:v>
                </c:pt>
                <c:pt idx="5">
                  <c:v>0.53439999999999999</c:v>
                </c:pt>
                <c:pt idx="6">
                  <c:v>0.52360000000000007</c:v>
                </c:pt>
                <c:pt idx="7">
                  <c:v>0.51480000000000004</c:v>
                </c:pt>
                <c:pt idx="8">
                  <c:v>0.50680000000000003</c:v>
                </c:pt>
                <c:pt idx="9">
                  <c:v>0.49990000000000001</c:v>
                </c:pt>
                <c:pt idx="10">
                  <c:v>0.49540000000000001</c:v>
                </c:pt>
                <c:pt idx="11">
                  <c:v>0.4929</c:v>
                </c:pt>
                <c:pt idx="12">
                  <c:v>0.49150000000000005</c:v>
                </c:pt>
                <c:pt idx="13">
                  <c:v>0.48980000000000001</c:v>
                </c:pt>
                <c:pt idx="14">
                  <c:v>0.48810000000000003</c:v>
                </c:pt>
                <c:pt idx="15">
                  <c:v>0.4829</c:v>
                </c:pt>
                <c:pt idx="16">
                  <c:v>0.47700000000000004</c:v>
                </c:pt>
                <c:pt idx="17">
                  <c:v>0.46970000000000001</c:v>
                </c:pt>
                <c:pt idx="18">
                  <c:v>0.4612</c:v>
                </c:pt>
                <c:pt idx="19">
                  <c:v>0.45480000000000004</c:v>
                </c:pt>
                <c:pt idx="20">
                  <c:v>0.44990000000000002</c:v>
                </c:pt>
                <c:pt idx="21">
                  <c:v>0.44440000000000002</c:v>
                </c:pt>
                <c:pt idx="22">
                  <c:v>0.43930000000000002</c:v>
                </c:pt>
                <c:pt idx="23">
                  <c:v>0.43320000000000003</c:v>
                </c:pt>
                <c:pt idx="24">
                  <c:v>0.42530000000000001</c:v>
                </c:pt>
                <c:pt idx="25">
                  <c:v>0.41639999999999999</c:v>
                </c:pt>
                <c:pt idx="26">
                  <c:v>0.40770000000000001</c:v>
                </c:pt>
                <c:pt idx="27">
                  <c:v>0.39640000000000003</c:v>
                </c:pt>
                <c:pt idx="28">
                  <c:v>0.3871</c:v>
                </c:pt>
                <c:pt idx="29">
                  <c:v>0.3775</c:v>
                </c:pt>
                <c:pt idx="30">
                  <c:v>0.36630000000000001</c:v>
                </c:pt>
                <c:pt idx="31">
                  <c:v>0.35539999999999999</c:v>
                </c:pt>
                <c:pt idx="32">
                  <c:v>0.34490000000000004</c:v>
                </c:pt>
                <c:pt idx="33">
                  <c:v>0.33019999999999999</c:v>
                </c:pt>
                <c:pt idx="34">
                  <c:v>0.31570000000000004</c:v>
                </c:pt>
                <c:pt idx="35">
                  <c:v>0.30030000000000001</c:v>
                </c:pt>
                <c:pt idx="36">
                  <c:v>0.28670000000000001</c:v>
                </c:pt>
                <c:pt idx="37">
                  <c:v>0.27250000000000002</c:v>
                </c:pt>
                <c:pt idx="38">
                  <c:v>0.26280000000000003</c:v>
                </c:pt>
                <c:pt idx="39">
                  <c:v>0.25190000000000001</c:v>
                </c:pt>
                <c:pt idx="40">
                  <c:v>0.24480000000000002</c:v>
                </c:pt>
                <c:pt idx="41">
                  <c:v>0.23630000000000001</c:v>
                </c:pt>
                <c:pt idx="42">
                  <c:v>0.2306</c:v>
                </c:pt>
                <c:pt idx="43">
                  <c:v>0.22560000000000002</c:v>
                </c:pt>
                <c:pt idx="44">
                  <c:v>0.2243</c:v>
                </c:pt>
                <c:pt idx="45">
                  <c:v>0.2218</c:v>
                </c:pt>
                <c:pt idx="46">
                  <c:v>0.22060000000000002</c:v>
                </c:pt>
                <c:pt idx="47">
                  <c:v>0.22160000000000002</c:v>
                </c:pt>
                <c:pt idx="48">
                  <c:v>0.22220000000000001</c:v>
                </c:pt>
                <c:pt idx="49">
                  <c:v>0.2215</c:v>
                </c:pt>
                <c:pt idx="50">
                  <c:v>0.2223</c:v>
                </c:pt>
                <c:pt idx="51">
                  <c:v>0.2228</c:v>
                </c:pt>
                <c:pt idx="52">
                  <c:v>0.224</c:v>
                </c:pt>
                <c:pt idx="53">
                  <c:v>0.22410000000000002</c:v>
                </c:pt>
                <c:pt idx="54">
                  <c:v>0.22440000000000002</c:v>
                </c:pt>
                <c:pt idx="55">
                  <c:v>0.22520000000000001</c:v>
                </c:pt>
                <c:pt idx="56">
                  <c:v>0.22620000000000001</c:v>
                </c:pt>
                <c:pt idx="57">
                  <c:v>0.22490000000000002</c:v>
                </c:pt>
                <c:pt idx="58">
                  <c:v>0.223</c:v>
                </c:pt>
                <c:pt idx="59">
                  <c:v>0.22160000000000002</c:v>
                </c:pt>
                <c:pt idx="60">
                  <c:v>0.219</c:v>
                </c:pt>
                <c:pt idx="61">
                  <c:v>0.21510000000000001</c:v>
                </c:pt>
                <c:pt idx="62">
                  <c:v>0.20980000000000001</c:v>
                </c:pt>
                <c:pt idx="63">
                  <c:v>0.20520000000000002</c:v>
                </c:pt>
                <c:pt idx="64">
                  <c:v>0.19920000000000002</c:v>
                </c:pt>
                <c:pt idx="65">
                  <c:v>0.1943</c:v>
                </c:pt>
                <c:pt idx="66">
                  <c:v>0.1895</c:v>
                </c:pt>
                <c:pt idx="67">
                  <c:v>0.18460000000000001</c:v>
                </c:pt>
                <c:pt idx="68">
                  <c:v>0.17899999999999999</c:v>
                </c:pt>
                <c:pt idx="69">
                  <c:v>0.17430000000000001</c:v>
                </c:pt>
                <c:pt idx="70">
                  <c:v>0.16840000000000002</c:v>
                </c:pt>
                <c:pt idx="71">
                  <c:v>0.16</c:v>
                </c:pt>
                <c:pt idx="72">
                  <c:v>0.15440000000000001</c:v>
                </c:pt>
                <c:pt idx="73">
                  <c:v>0.14300000000000002</c:v>
                </c:pt>
                <c:pt idx="74">
                  <c:v>0.13320000000000001</c:v>
                </c:pt>
                <c:pt idx="75">
                  <c:v>0.12</c:v>
                </c:pt>
                <c:pt idx="76">
                  <c:v>0.10880000000000001</c:v>
                </c:pt>
                <c:pt idx="77">
                  <c:v>9.5600000000000004E-2</c:v>
                </c:pt>
                <c:pt idx="78">
                  <c:v>8.4900000000000003E-2</c:v>
                </c:pt>
                <c:pt idx="79">
                  <c:v>7.7600000000000002E-2</c:v>
                </c:pt>
                <c:pt idx="80">
                  <c:v>7.1000000000000008E-2</c:v>
                </c:pt>
                <c:pt idx="81">
                  <c:v>6.6600000000000006E-2</c:v>
                </c:pt>
                <c:pt idx="82">
                  <c:v>6.4600000000000005E-2</c:v>
                </c:pt>
                <c:pt idx="83">
                  <c:v>6.1400000000000003E-2</c:v>
                </c:pt>
                <c:pt idx="84">
                  <c:v>5.9800000000000006E-2</c:v>
                </c:pt>
                <c:pt idx="85">
                  <c:v>5.9800000000000006E-2</c:v>
                </c:pt>
                <c:pt idx="86">
                  <c:v>5.91E-2</c:v>
                </c:pt>
                <c:pt idx="87">
                  <c:v>5.8400000000000001E-2</c:v>
                </c:pt>
                <c:pt idx="88">
                  <c:v>5.8600000000000006E-2</c:v>
                </c:pt>
                <c:pt idx="89">
                  <c:v>5.7800000000000004E-2</c:v>
                </c:pt>
                <c:pt idx="90">
                  <c:v>5.7300000000000004E-2</c:v>
                </c:pt>
                <c:pt idx="91">
                  <c:v>5.7000000000000002E-2</c:v>
                </c:pt>
                <c:pt idx="92">
                  <c:v>5.7200000000000001E-2</c:v>
                </c:pt>
                <c:pt idx="93">
                  <c:v>5.7600000000000005E-2</c:v>
                </c:pt>
                <c:pt idx="94">
                  <c:v>5.7500000000000002E-2</c:v>
                </c:pt>
                <c:pt idx="95">
                  <c:v>5.6500000000000002E-2</c:v>
                </c:pt>
                <c:pt idx="96">
                  <c:v>5.6600000000000004E-2</c:v>
                </c:pt>
                <c:pt idx="97">
                  <c:v>5.6100000000000004E-2</c:v>
                </c:pt>
                <c:pt idx="98">
                  <c:v>5.6900000000000006E-2</c:v>
                </c:pt>
                <c:pt idx="99">
                  <c:v>5.7100000000000005E-2</c:v>
                </c:pt>
                <c:pt idx="100">
                  <c:v>5.6600000000000004E-2</c:v>
                </c:pt>
                <c:pt idx="101">
                  <c:v>5.6500000000000002E-2</c:v>
                </c:pt>
                <c:pt idx="102">
                  <c:v>5.6600000000000004E-2</c:v>
                </c:pt>
                <c:pt idx="103">
                  <c:v>5.62E-2</c:v>
                </c:pt>
                <c:pt idx="104">
                  <c:v>5.6100000000000004E-2</c:v>
                </c:pt>
                <c:pt idx="105">
                  <c:v>5.6300000000000003E-2</c:v>
                </c:pt>
                <c:pt idx="106">
                  <c:v>5.6400000000000006E-2</c:v>
                </c:pt>
                <c:pt idx="107">
                  <c:v>5.6500000000000002E-2</c:v>
                </c:pt>
                <c:pt idx="108">
                  <c:v>5.6800000000000003E-2</c:v>
                </c:pt>
                <c:pt idx="109">
                  <c:v>5.6600000000000004E-2</c:v>
                </c:pt>
                <c:pt idx="110">
                  <c:v>5.6500000000000002E-2</c:v>
                </c:pt>
                <c:pt idx="111">
                  <c:v>5.7200000000000001E-2</c:v>
                </c:pt>
                <c:pt idx="112">
                  <c:v>5.7000000000000002E-2</c:v>
                </c:pt>
                <c:pt idx="113">
                  <c:v>5.6400000000000006E-2</c:v>
                </c:pt>
                <c:pt idx="114">
                  <c:v>5.74E-2</c:v>
                </c:pt>
                <c:pt idx="115">
                  <c:v>5.6900000000000006E-2</c:v>
                </c:pt>
                <c:pt idx="116">
                  <c:v>5.7800000000000004E-2</c:v>
                </c:pt>
                <c:pt idx="117">
                  <c:v>5.8200000000000002E-2</c:v>
                </c:pt>
                <c:pt idx="118">
                  <c:v>5.74E-2</c:v>
                </c:pt>
                <c:pt idx="119">
                  <c:v>5.8800000000000005E-2</c:v>
                </c:pt>
                <c:pt idx="120">
                  <c:v>5.7200000000000001E-2</c:v>
                </c:pt>
                <c:pt idx="121">
                  <c:v>5.91E-2</c:v>
                </c:pt>
                <c:pt idx="122">
                  <c:v>5.9500000000000004E-2</c:v>
                </c:pt>
                <c:pt idx="123">
                  <c:v>5.96E-2</c:v>
                </c:pt>
                <c:pt idx="124">
                  <c:v>6.08E-2</c:v>
                </c:pt>
                <c:pt idx="125">
                  <c:v>6.1700000000000005E-2</c:v>
                </c:pt>
                <c:pt idx="126">
                  <c:v>6.1900000000000004E-2</c:v>
                </c:pt>
                <c:pt idx="127">
                  <c:v>6.4399999999999999E-2</c:v>
                </c:pt>
                <c:pt idx="128">
                  <c:v>6.5600000000000006E-2</c:v>
                </c:pt>
                <c:pt idx="129">
                  <c:v>6.6500000000000004E-2</c:v>
                </c:pt>
                <c:pt idx="130">
                  <c:v>6.770000000000001E-2</c:v>
                </c:pt>
                <c:pt idx="131">
                  <c:v>6.9500000000000006E-2</c:v>
                </c:pt>
                <c:pt idx="132">
                  <c:v>6.9199999999999998E-2</c:v>
                </c:pt>
                <c:pt idx="133">
                  <c:v>7.0300000000000001E-2</c:v>
                </c:pt>
                <c:pt idx="134">
                  <c:v>7.0300000000000001E-2</c:v>
                </c:pt>
                <c:pt idx="135">
                  <c:v>7.1500000000000008E-2</c:v>
                </c:pt>
                <c:pt idx="136">
                  <c:v>7.1800000000000003E-2</c:v>
                </c:pt>
                <c:pt idx="137">
                  <c:v>7.2900000000000006E-2</c:v>
                </c:pt>
                <c:pt idx="138">
                  <c:v>7.5499999999999998E-2</c:v>
                </c:pt>
                <c:pt idx="139">
                  <c:v>7.5300000000000006E-2</c:v>
                </c:pt>
                <c:pt idx="140">
                  <c:v>7.8600000000000003E-2</c:v>
                </c:pt>
                <c:pt idx="141">
                  <c:v>7.9200000000000007E-2</c:v>
                </c:pt>
                <c:pt idx="142">
                  <c:v>8.1500000000000003E-2</c:v>
                </c:pt>
                <c:pt idx="143">
                  <c:v>8.3500000000000005E-2</c:v>
                </c:pt>
                <c:pt idx="144">
                  <c:v>8.5600000000000009E-2</c:v>
                </c:pt>
                <c:pt idx="145">
                  <c:v>9.0700000000000003E-2</c:v>
                </c:pt>
                <c:pt idx="146">
                  <c:v>9.5700000000000007E-2</c:v>
                </c:pt>
                <c:pt idx="147">
                  <c:v>0.10310000000000001</c:v>
                </c:pt>
                <c:pt idx="148">
                  <c:v>0.11170000000000001</c:v>
                </c:pt>
                <c:pt idx="149">
                  <c:v>0.12390000000000001</c:v>
                </c:pt>
                <c:pt idx="150">
                  <c:v>0.13620000000000002</c:v>
                </c:pt>
                <c:pt idx="151">
                  <c:v>0.15280000000000002</c:v>
                </c:pt>
                <c:pt idx="152">
                  <c:v>0.1648</c:v>
                </c:pt>
                <c:pt idx="153">
                  <c:v>0.17350000000000002</c:v>
                </c:pt>
                <c:pt idx="154">
                  <c:v>0.1741</c:v>
                </c:pt>
                <c:pt idx="155">
                  <c:v>0.16930000000000001</c:v>
                </c:pt>
                <c:pt idx="156">
                  <c:v>0.16090000000000002</c:v>
                </c:pt>
                <c:pt idx="157">
                  <c:v>0.15260000000000001</c:v>
                </c:pt>
                <c:pt idx="158">
                  <c:v>0.14560000000000001</c:v>
                </c:pt>
                <c:pt idx="159">
                  <c:v>0.13870000000000002</c:v>
                </c:pt>
                <c:pt idx="160">
                  <c:v>0.13440000000000002</c:v>
                </c:pt>
                <c:pt idx="161">
                  <c:v>0.13140000000000002</c:v>
                </c:pt>
                <c:pt idx="162">
                  <c:v>0.12970000000000001</c:v>
                </c:pt>
                <c:pt idx="163">
                  <c:v>0.127</c:v>
                </c:pt>
                <c:pt idx="164">
                  <c:v>0.12860000000000002</c:v>
                </c:pt>
                <c:pt idx="165">
                  <c:v>0.1313</c:v>
                </c:pt>
                <c:pt idx="166">
                  <c:v>0.13600000000000001</c:v>
                </c:pt>
                <c:pt idx="167">
                  <c:v>0.1421</c:v>
                </c:pt>
                <c:pt idx="168">
                  <c:v>0.14980000000000002</c:v>
                </c:pt>
                <c:pt idx="169">
                  <c:v>0.1578</c:v>
                </c:pt>
                <c:pt idx="170">
                  <c:v>0.16390000000000002</c:v>
                </c:pt>
                <c:pt idx="171">
                  <c:v>0.1699</c:v>
                </c:pt>
                <c:pt idx="172">
                  <c:v>0.17300000000000001</c:v>
                </c:pt>
                <c:pt idx="173">
                  <c:v>0.17500000000000002</c:v>
                </c:pt>
                <c:pt idx="174">
                  <c:v>0.18080000000000002</c:v>
                </c:pt>
                <c:pt idx="175">
                  <c:v>0.1865</c:v>
                </c:pt>
                <c:pt idx="176">
                  <c:v>0.20470000000000002</c:v>
                </c:pt>
                <c:pt idx="177">
                  <c:v>0.22870000000000001</c:v>
                </c:pt>
                <c:pt idx="178">
                  <c:v>0.26480000000000004</c:v>
                </c:pt>
                <c:pt idx="179">
                  <c:v>0.30480000000000002</c:v>
                </c:pt>
                <c:pt idx="180">
                  <c:v>0.35750000000000004</c:v>
                </c:pt>
                <c:pt idx="181">
                  <c:v>0.42230000000000001</c:v>
                </c:pt>
                <c:pt idx="182">
                  <c:v>0.51150000000000007</c:v>
                </c:pt>
                <c:pt idx="183">
                  <c:v>0.60950000000000004</c:v>
                </c:pt>
                <c:pt idx="184">
                  <c:v>0.69769999999999999</c:v>
                </c:pt>
                <c:pt idx="185">
                  <c:v>0.76260000000000006</c:v>
                </c:pt>
                <c:pt idx="186">
                  <c:v>0.79080000000000006</c:v>
                </c:pt>
                <c:pt idx="187">
                  <c:v>0.77260000000000006</c:v>
                </c:pt>
                <c:pt idx="188">
                  <c:v>0.71279999999999999</c:v>
                </c:pt>
                <c:pt idx="189">
                  <c:v>0.63390000000000002</c:v>
                </c:pt>
                <c:pt idx="190">
                  <c:v>0.54100000000000004</c:v>
                </c:pt>
                <c:pt idx="191">
                  <c:v>0.45230000000000004</c:v>
                </c:pt>
                <c:pt idx="192">
                  <c:v>0.36940000000000001</c:v>
                </c:pt>
                <c:pt idx="193">
                  <c:v>0.29849999999999999</c:v>
                </c:pt>
                <c:pt idx="194">
                  <c:v>0.24780000000000002</c:v>
                </c:pt>
                <c:pt idx="195">
                  <c:v>0.21260000000000001</c:v>
                </c:pt>
                <c:pt idx="196">
                  <c:v>0.1832</c:v>
                </c:pt>
                <c:pt idx="197">
                  <c:v>0.15770000000000001</c:v>
                </c:pt>
                <c:pt idx="198">
                  <c:v>0.13850000000000001</c:v>
                </c:pt>
                <c:pt idx="199">
                  <c:v>0.122</c:v>
                </c:pt>
                <c:pt idx="200">
                  <c:v>0.10940000000000001</c:v>
                </c:pt>
                <c:pt idx="201">
                  <c:v>9.8000000000000004E-2</c:v>
                </c:pt>
                <c:pt idx="202">
                  <c:v>8.5500000000000007E-2</c:v>
                </c:pt>
                <c:pt idx="203">
                  <c:v>7.7200000000000005E-2</c:v>
                </c:pt>
                <c:pt idx="204">
                  <c:v>7.1300000000000002E-2</c:v>
                </c:pt>
                <c:pt idx="205">
                  <c:v>6.5799999999999997E-2</c:v>
                </c:pt>
                <c:pt idx="206">
                  <c:v>6.3600000000000004E-2</c:v>
                </c:pt>
                <c:pt idx="207">
                  <c:v>5.8800000000000005E-2</c:v>
                </c:pt>
                <c:pt idx="208">
                  <c:v>5.7200000000000001E-2</c:v>
                </c:pt>
                <c:pt idx="209">
                  <c:v>5.7600000000000005E-2</c:v>
                </c:pt>
                <c:pt idx="210">
                  <c:v>5.3700000000000005E-2</c:v>
                </c:pt>
                <c:pt idx="211">
                  <c:v>5.4100000000000002E-2</c:v>
                </c:pt>
                <c:pt idx="212">
                  <c:v>5.4800000000000001E-2</c:v>
                </c:pt>
                <c:pt idx="213">
                  <c:v>5.4600000000000003E-2</c:v>
                </c:pt>
                <c:pt idx="214">
                  <c:v>5.5500000000000001E-2</c:v>
                </c:pt>
                <c:pt idx="215">
                  <c:v>5.4600000000000003E-2</c:v>
                </c:pt>
                <c:pt idx="216">
                  <c:v>5.45E-2</c:v>
                </c:pt>
                <c:pt idx="217">
                  <c:v>5.5200000000000006E-2</c:v>
                </c:pt>
                <c:pt idx="218">
                  <c:v>5.62E-2</c:v>
                </c:pt>
                <c:pt idx="219">
                  <c:v>5.4300000000000001E-2</c:v>
                </c:pt>
                <c:pt idx="220">
                  <c:v>5.45E-2</c:v>
                </c:pt>
                <c:pt idx="221">
                  <c:v>5.5400000000000005E-2</c:v>
                </c:pt>
                <c:pt idx="222">
                  <c:v>5.4700000000000006E-2</c:v>
                </c:pt>
                <c:pt idx="223">
                  <c:v>5.2999999999999999E-2</c:v>
                </c:pt>
                <c:pt idx="224">
                  <c:v>5.45E-2</c:v>
                </c:pt>
                <c:pt idx="225">
                  <c:v>5.33E-2</c:v>
                </c:pt>
                <c:pt idx="226">
                  <c:v>5.3900000000000003E-2</c:v>
                </c:pt>
                <c:pt idx="227">
                  <c:v>5.3700000000000005E-2</c:v>
                </c:pt>
                <c:pt idx="228">
                  <c:v>5.4200000000000005E-2</c:v>
                </c:pt>
                <c:pt idx="229">
                  <c:v>5.4300000000000001E-2</c:v>
                </c:pt>
                <c:pt idx="230">
                  <c:v>5.2999999999999999E-2</c:v>
                </c:pt>
                <c:pt idx="231">
                  <c:v>5.5200000000000006E-2</c:v>
                </c:pt>
                <c:pt idx="232">
                  <c:v>5.4200000000000005E-2</c:v>
                </c:pt>
                <c:pt idx="233">
                  <c:v>5.2600000000000001E-2</c:v>
                </c:pt>
                <c:pt idx="234">
                  <c:v>5.2400000000000002E-2</c:v>
                </c:pt>
                <c:pt idx="235">
                  <c:v>5.5900000000000005E-2</c:v>
                </c:pt>
                <c:pt idx="236">
                  <c:v>5.3800000000000001E-2</c:v>
                </c:pt>
                <c:pt idx="237">
                  <c:v>5.2999999999999999E-2</c:v>
                </c:pt>
                <c:pt idx="238">
                  <c:v>5.33E-2</c:v>
                </c:pt>
                <c:pt idx="239">
                  <c:v>5.16E-2</c:v>
                </c:pt>
                <c:pt idx="240">
                  <c:v>5.1900000000000002E-2</c:v>
                </c:pt>
                <c:pt idx="241">
                  <c:v>5.2200000000000003E-2</c:v>
                </c:pt>
                <c:pt idx="242">
                  <c:v>5.3100000000000001E-2</c:v>
                </c:pt>
                <c:pt idx="243">
                  <c:v>5.2900000000000003E-2</c:v>
                </c:pt>
                <c:pt idx="244">
                  <c:v>5.1900000000000002E-2</c:v>
                </c:pt>
                <c:pt idx="245">
                  <c:v>5.3900000000000003E-2</c:v>
                </c:pt>
                <c:pt idx="246">
                  <c:v>5.2500000000000005E-2</c:v>
                </c:pt>
                <c:pt idx="247">
                  <c:v>5.5800000000000002E-2</c:v>
                </c:pt>
                <c:pt idx="248">
                  <c:v>5.6300000000000003E-2</c:v>
                </c:pt>
                <c:pt idx="249">
                  <c:v>5.45E-2</c:v>
                </c:pt>
                <c:pt idx="250">
                  <c:v>5.4600000000000003E-2</c:v>
                </c:pt>
                <c:pt idx="251">
                  <c:v>5.4600000000000003E-2</c:v>
                </c:pt>
                <c:pt idx="252">
                  <c:v>5.5600000000000004E-2</c:v>
                </c:pt>
                <c:pt idx="253">
                  <c:v>5.3999999999999999E-2</c:v>
                </c:pt>
                <c:pt idx="254">
                  <c:v>5.5100000000000003E-2</c:v>
                </c:pt>
                <c:pt idx="255">
                  <c:v>5.3700000000000005E-2</c:v>
                </c:pt>
                <c:pt idx="256">
                  <c:v>5.5400000000000005E-2</c:v>
                </c:pt>
                <c:pt idx="257">
                  <c:v>5.2999999999999999E-2</c:v>
                </c:pt>
                <c:pt idx="258">
                  <c:v>5.5200000000000006E-2</c:v>
                </c:pt>
                <c:pt idx="259">
                  <c:v>5.3600000000000002E-2</c:v>
                </c:pt>
                <c:pt idx="260">
                  <c:v>5.3600000000000002E-2</c:v>
                </c:pt>
                <c:pt idx="261">
                  <c:v>5.4100000000000002E-2</c:v>
                </c:pt>
                <c:pt idx="262">
                  <c:v>5.4900000000000004E-2</c:v>
                </c:pt>
                <c:pt idx="263">
                  <c:v>5.5400000000000005E-2</c:v>
                </c:pt>
                <c:pt idx="264">
                  <c:v>5.4800000000000001E-2</c:v>
                </c:pt>
                <c:pt idx="265">
                  <c:v>5.5800000000000002E-2</c:v>
                </c:pt>
                <c:pt idx="266">
                  <c:v>5.3800000000000001E-2</c:v>
                </c:pt>
                <c:pt idx="267">
                  <c:v>5.5200000000000006E-2</c:v>
                </c:pt>
                <c:pt idx="268">
                  <c:v>5.4600000000000003E-2</c:v>
                </c:pt>
                <c:pt idx="269">
                  <c:v>5.2999999999999999E-2</c:v>
                </c:pt>
                <c:pt idx="270">
                  <c:v>5.3400000000000003E-2</c:v>
                </c:pt>
                <c:pt idx="271">
                  <c:v>5.4800000000000001E-2</c:v>
                </c:pt>
                <c:pt idx="272">
                  <c:v>5.3800000000000001E-2</c:v>
                </c:pt>
                <c:pt idx="273">
                  <c:v>5.57E-2</c:v>
                </c:pt>
                <c:pt idx="274">
                  <c:v>5.5100000000000003E-2</c:v>
                </c:pt>
                <c:pt idx="275">
                  <c:v>5.4900000000000004E-2</c:v>
                </c:pt>
                <c:pt idx="276">
                  <c:v>5.5100000000000003E-2</c:v>
                </c:pt>
                <c:pt idx="277">
                  <c:v>5.4200000000000005E-2</c:v>
                </c:pt>
                <c:pt idx="278">
                  <c:v>5.4200000000000005E-2</c:v>
                </c:pt>
                <c:pt idx="279">
                  <c:v>5.5600000000000004E-2</c:v>
                </c:pt>
                <c:pt idx="280">
                  <c:v>5.7200000000000001E-2</c:v>
                </c:pt>
                <c:pt idx="281">
                  <c:v>5.8500000000000003E-2</c:v>
                </c:pt>
                <c:pt idx="282">
                  <c:v>5.67E-2</c:v>
                </c:pt>
                <c:pt idx="283">
                  <c:v>5.9700000000000003E-2</c:v>
                </c:pt>
                <c:pt idx="284">
                  <c:v>6.0400000000000002E-2</c:v>
                </c:pt>
                <c:pt idx="285">
                  <c:v>6.2400000000000004E-2</c:v>
                </c:pt>
                <c:pt idx="286">
                  <c:v>6.3500000000000001E-2</c:v>
                </c:pt>
                <c:pt idx="287">
                  <c:v>6.3600000000000004E-2</c:v>
                </c:pt>
                <c:pt idx="288">
                  <c:v>6.3600000000000004E-2</c:v>
                </c:pt>
                <c:pt idx="289">
                  <c:v>6.2800000000000009E-2</c:v>
                </c:pt>
                <c:pt idx="290">
                  <c:v>6.3600000000000004E-2</c:v>
                </c:pt>
                <c:pt idx="291">
                  <c:v>6.2600000000000003E-2</c:v>
                </c:pt>
                <c:pt idx="292">
                  <c:v>6.2800000000000009E-2</c:v>
                </c:pt>
                <c:pt idx="293">
                  <c:v>6.3300000000000009E-2</c:v>
                </c:pt>
                <c:pt idx="294">
                  <c:v>6.4500000000000002E-2</c:v>
                </c:pt>
                <c:pt idx="295">
                  <c:v>6.6400000000000001E-2</c:v>
                </c:pt>
                <c:pt idx="296">
                  <c:v>7.0500000000000007E-2</c:v>
                </c:pt>
                <c:pt idx="297">
                  <c:v>6.9000000000000006E-2</c:v>
                </c:pt>
                <c:pt idx="298">
                  <c:v>7.4499999999999997E-2</c:v>
                </c:pt>
                <c:pt idx="299">
                  <c:v>7.7100000000000002E-2</c:v>
                </c:pt>
                <c:pt idx="300">
                  <c:v>7.6999999999999999E-2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9F9F-4039-B45F-07EB417FEE48}"/>
            </c:ext>
          </c:extLst>
        </c:ser>
        <c:ser>
          <c:idx val="9"/>
          <c:order val="9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PcZn!$K$2:$K$302</c:f>
              <c:numCache>
                <c:formatCode>General</c:formatCode>
                <c:ptCount val="301"/>
                <c:pt idx="0">
                  <c:v>0.71499999999999997</c:v>
                </c:pt>
                <c:pt idx="1">
                  <c:v>0.64890000000000003</c:v>
                </c:pt>
                <c:pt idx="2">
                  <c:v>0.59940000000000004</c:v>
                </c:pt>
                <c:pt idx="3">
                  <c:v>0.56180000000000008</c:v>
                </c:pt>
                <c:pt idx="4">
                  <c:v>0.53670000000000007</c:v>
                </c:pt>
                <c:pt idx="5">
                  <c:v>0.52090000000000003</c:v>
                </c:pt>
                <c:pt idx="6">
                  <c:v>0.51060000000000005</c:v>
                </c:pt>
                <c:pt idx="7">
                  <c:v>0.50150000000000006</c:v>
                </c:pt>
                <c:pt idx="8">
                  <c:v>0.49330000000000002</c:v>
                </c:pt>
                <c:pt idx="9">
                  <c:v>0.48710000000000003</c:v>
                </c:pt>
                <c:pt idx="10">
                  <c:v>0.4824</c:v>
                </c:pt>
                <c:pt idx="11">
                  <c:v>0.47990000000000005</c:v>
                </c:pt>
                <c:pt idx="12">
                  <c:v>0.47820000000000001</c:v>
                </c:pt>
                <c:pt idx="13">
                  <c:v>0.47820000000000001</c:v>
                </c:pt>
                <c:pt idx="14">
                  <c:v>0.47570000000000001</c:v>
                </c:pt>
                <c:pt idx="15">
                  <c:v>0.47210000000000002</c:v>
                </c:pt>
                <c:pt idx="16">
                  <c:v>0.46640000000000004</c:v>
                </c:pt>
                <c:pt idx="17">
                  <c:v>0.46</c:v>
                </c:pt>
                <c:pt idx="18">
                  <c:v>0.45390000000000003</c:v>
                </c:pt>
                <c:pt idx="19">
                  <c:v>0.44780000000000003</c:v>
                </c:pt>
                <c:pt idx="20">
                  <c:v>0.44190000000000002</c:v>
                </c:pt>
                <c:pt idx="21">
                  <c:v>0.4365</c:v>
                </c:pt>
                <c:pt idx="22">
                  <c:v>0.43280000000000002</c:v>
                </c:pt>
                <c:pt idx="23">
                  <c:v>0.42650000000000005</c:v>
                </c:pt>
                <c:pt idx="24">
                  <c:v>0.41760000000000003</c:v>
                </c:pt>
                <c:pt idx="25">
                  <c:v>0.40910000000000002</c:v>
                </c:pt>
                <c:pt idx="26">
                  <c:v>0.40050000000000002</c:v>
                </c:pt>
                <c:pt idx="27">
                  <c:v>0.39</c:v>
                </c:pt>
                <c:pt idx="28">
                  <c:v>0.38040000000000002</c:v>
                </c:pt>
                <c:pt idx="29">
                  <c:v>0.36920000000000003</c:v>
                </c:pt>
                <c:pt idx="30">
                  <c:v>0.35980000000000001</c:v>
                </c:pt>
                <c:pt idx="31">
                  <c:v>0.34690000000000004</c:v>
                </c:pt>
                <c:pt idx="32">
                  <c:v>0.33600000000000002</c:v>
                </c:pt>
                <c:pt idx="33">
                  <c:v>0.31970000000000004</c:v>
                </c:pt>
                <c:pt idx="34">
                  <c:v>0.30449999999999999</c:v>
                </c:pt>
                <c:pt idx="35">
                  <c:v>0.28870000000000001</c:v>
                </c:pt>
                <c:pt idx="36">
                  <c:v>0.27250000000000002</c:v>
                </c:pt>
                <c:pt idx="37">
                  <c:v>0.25919999999999999</c:v>
                </c:pt>
                <c:pt idx="38">
                  <c:v>0.2472</c:v>
                </c:pt>
                <c:pt idx="39">
                  <c:v>0.23670000000000002</c:v>
                </c:pt>
                <c:pt idx="40">
                  <c:v>0.22610000000000002</c:v>
                </c:pt>
                <c:pt idx="41">
                  <c:v>0.2167</c:v>
                </c:pt>
                <c:pt idx="42">
                  <c:v>0.2102</c:v>
                </c:pt>
                <c:pt idx="43">
                  <c:v>0.20470000000000002</c:v>
                </c:pt>
                <c:pt idx="44">
                  <c:v>0.20030000000000001</c:v>
                </c:pt>
                <c:pt idx="45">
                  <c:v>0.1973</c:v>
                </c:pt>
                <c:pt idx="46">
                  <c:v>0.19390000000000002</c:v>
                </c:pt>
                <c:pt idx="47">
                  <c:v>0.19400000000000001</c:v>
                </c:pt>
                <c:pt idx="48">
                  <c:v>0.1925</c:v>
                </c:pt>
                <c:pt idx="49">
                  <c:v>0.1903</c:v>
                </c:pt>
                <c:pt idx="50">
                  <c:v>0.19010000000000002</c:v>
                </c:pt>
                <c:pt idx="51">
                  <c:v>0.1898</c:v>
                </c:pt>
                <c:pt idx="52">
                  <c:v>0.18910000000000002</c:v>
                </c:pt>
                <c:pt idx="53">
                  <c:v>0.19</c:v>
                </c:pt>
                <c:pt idx="54">
                  <c:v>0.18840000000000001</c:v>
                </c:pt>
                <c:pt idx="55">
                  <c:v>0.18710000000000002</c:v>
                </c:pt>
                <c:pt idx="56">
                  <c:v>0.18740000000000001</c:v>
                </c:pt>
                <c:pt idx="57">
                  <c:v>0.18720000000000001</c:v>
                </c:pt>
                <c:pt idx="58">
                  <c:v>0.18540000000000001</c:v>
                </c:pt>
                <c:pt idx="59">
                  <c:v>0.18240000000000001</c:v>
                </c:pt>
                <c:pt idx="60">
                  <c:v>0.1797</c:v>
                </c:pt>
                <c:pt idx="61">
                  <c:v>0.17660000000000001</c:v>
                </c:pt>
                <c:pt idx="62">
                  <c:v>0.17200000000000001</c:v>
                </c:pt>
                <c:pt idx="63">
                  <c:v>0.16720000000000002</c:v>
                </c:pt>
                <c:pt idx="64">
                  <c:v>0.16520000000000001</c:v>
                </c:pt>
                <c:pt idx="65">
                  <c:v>0.15970000000000001</c:v>
                </c:pt>
                <c:pt idx="66">
                  <c:v>0.157</c:v>
                </c:pt>
                <c:pt idx="67">
                  <c:v>0.15330000000000002</c:v>
                </c:pt>
                <c:pt idx="68">
                  <c:v>0.14949999999999999</c:v>
                </c:pt>
                <c:pt idx="69">
                  <c:v>0.14480000000000001</c:v>
                </c:pt>
                <c:pt idx="70">
                  <c:v>0.1409</c:v>
                </c:pt>
                <c:pt idx="71">
                  <c:v>0.1348</c:v>
                </c:pt>
                <c:pt idx="72">
                  <c:v>0.1298</c:v>
                </c:pt>
                <c:pt idx="73">
                  <c:v>0.1232</c:v>
                </c:pt>
                <c:pt idx="74">
                  <c:v>0.1129</c:v>
                </c:pt>
                <c:pt idx="75">
                  <c:v>0.1043</c:v>
                </c:pt>
                <c:pt idx="76">
                  <c:v>9.5600000000000004E-2</c:v>
                </c:pt>
                <c:pt idx="77">
                  <c:v>8.5600000000000009E-2</c:v>
                </c:pt>
                <c:pt idx="78">
                  <c:v>7.8200000000000006E-2</c:v>
                </c:pt>
                <c:pt idx="79">
                  <c:v>7.1800000000000003E-2</c:v>
                </c:pt>
                <c:pt idx="80">
                  <c:v>6.7299999999999999E-2</c:v>
                </c:pt>
                <c:pt idx="81">
                  <c:v>6.4600000000000005E-2</c:v>
                </c:pt>
                <c:pt idx="82">
                  <c:v>6.2100000000000002E-2</c:v>
                </c:pt>
                <c:pt idx="83">
                  <c:v>6.0600000000000001E-2</c:v>
                </c:pt>
                <c:pt idx="84">
                  <c:v>6.0400000000000002E-2</c:v>
                </c:pt>
                <c:pt idx="85">
                  <c:v>5.8500000000000003E-2</c:v>
                </c:pt>
                <c:pt idx="86">
                  <c:v>5.9000000000000004E-2</c:v>
                </c:pt>
                <c:pt idx="87">
                  <c:v>5.8500000000000003E-2</c:v>
                </c:pt>
                <c:pt idx="88">
                  <c:v>5.7000000000000002E-2</c:v>
                </c:pt>
                <c:pt idx="89">
                  <c:v>5.79E-2</c:v>
                </c:pt>
                <c:pt idx="90">
                  <c:v>5.8300000000000005E-2</c:v>
                </c:pt>
                <c:pt idx="91">
                  <c:v>5.8000000000000003E-2</c:v>
                </c:pt>
                <c:pt idx="92">
                  <c:v>5.7200000000000001E-2</c:v>
                </c:pt>
                <c:pt idx="93">
                  <c:v>5.7000000000000002E-2</c:v>
                </c:pt>
                <c:pt idx="94">
                  <c:v>5.74E-2</c:v>
                </c:pt>
                <c:pt idx="95">
                  <c:v>5.7500000000000002E-2</c:v>
                </c:pt>
                <c:pt idx="96">
                  <c:v>5.6400000000000006E-2</c:v>
                </c:pt>
                <c:pt idx="97">
                  <c:v>5.62E-2</c:v>
                </c:pt>
                <c:pt idx="98">
                  <c:v>5.5900000000000005E-2</c:v>
                </c:pt>
                <c:pt idx="99">
                  <c:v>5.57E-2</c:v>
                </c:pt>
                <c:pt idx="100">
                  <c:v>5.5400000000000005E-2</c:v>
                </c:pt>
                <c:pt idx="101">
                  <c:v>5.6800000000000003E-2</c:v>
                </c:pt>
                <c:pt idx="102">
                  <c:v>5.6900000000000006E-2</c:v>
                </c:pt>
                <c:pt idx="103">
                  <c:v>5.67E-2</c:v>
                </c:pt>
                <c:pt idx="104">
                  <c:v>5.5900000000000005E-2</c:v>
                </c:pt>
                <c:pt idx="105">
                  <c:v>5.6100000000000004E-2</c:v>
                </c:pt>
                <c:pt idx="106">
                  <c:v>5.6600000000000004E-2</c:v>
                </c:pt>
                <c:pt idx="107">
                  <c:v>5.6500000000000002E-2</c:v>
                </c:pt>
                <c:pt idx="108">
                  <c:v>5.7100000000000005E-2</c:v>
                </c:pt>
                <c:pt idx="109">
                  <c:v>5.6600000000000004E-2</c:v>
                </c:pt>
                <c:pt idx="110">
                  <c:v>5.7700000000000001E-2</c:v>
                </c:pt>
                <c:pt idx="111">
                  <c:v>5.6400000000000006E-2</c:v>
                </c:pt>
                <c:pt idx="112">
                  <c:v>5.7200000000000001E-2</c:v>
                </c:pt>
                <c:pt idx="113">
                  <c:v>5.6800000000000003E-2</c:v>
                </c:pt>
                <c:pt idx="114">
                  <c:v>5.67E-2</c:v>
                </c:pt>
                <c:pt idx="115">
                  <c:v>5.7000000000000002E-2</c:v>
                </c:pt>
                <c:pt idx="116">
                  <c:v>5.74E-2</c:v>
                </c:pt>
                <c:pt idx="117">
                  <c:v>5.8100000000000006E-2</c:v>
                </c:pt>
                <c:pt idx="118">
                  <c:v>5.7200000000000001E-2</c:v>
                </c:pt>
                <c:pt idx="119">
                  <c:v>5.7200000000000001E-2</c:v>
                </c:pt>
                <c:pt idx="120">
                  <c:v>5.8700000000000002E-2</c:v>
                </c:pt>
                <c:pt idx="121">
                  <c:v>5.8600000000000006E-2</c:v>
                </c:pt>
                <c:pt idx="122">
                  <c:v>5.9800000000000006E-2</c:v>
                </c:pt>
                <c:pt idx="123">
                  <c:v>5.9700000000000003E-2</c:v>
                </c:pt>
                <c:pt idx="124">
                  <c:v>6.0200000000000004E-2</c:v>
                </c:pt>
                <c:pt idx="125">
                  <c:v>6.1800000000000001E-2</c:v>
                </c:pt>
                <c:pt idx="126">
                  <c:v>6.1500000000000006E-2</c:v>
                </c:pt>
                <c:pt idx="127">
                  <c:v>6.3399999999999998E-2</c:v>
                </c:pt>
                <c:pt idx="128">
                  <c:v>6.5000000000000002E-2</c:v>
                </c:pt>
                <c:pt idx="129">
                  <c:v>6.54E-2</c:v>
                </c:pt>
                <c:pt idx="130">
                  <c:v>6.720000000000001E-2</c:v>
                </c:pt>
                <c:pt idx="131">
                  <c:v>6.8900000000000003E-2</c:v>
                </c:pt>
                <c:pt idx="132">
                  <c:v>6.9000000000000006E-2</c:v>
                </c:pt>
                <c:pt idx="133">
                  <c:v>7.010000000000001E-2</c:v>
                </c:pt>
                <c:pt idx="134">
                  <c:v>7.1300000000000002E-2</c:v>
                </c:pt>
                <c:pt idx="135">
                  <c:v>7.1400000000000005E-2</c:v>
                </c:pt>
                <c:pt idx="136">
                  <c:v>7.2400000000000006E-2</c:v>
                </c:pt>
                <c:pt idx="137">
                  <c:v>7.3099999999999998E-2</c:v>
                </c:pt>
                <c:pt idx="138">
                  <c:v>7.4900000000000008E-2</c:v>
                </c:pt>
                <c:pt idx="139">
                  <c:v>7.5800000000000006E-2</c:v>
                </c:pt>
                <c:pt idx="140">
                  <c:v>7.8100000000000003E-2</c:v>
                </c:pt>
                <c:pt idx="141">
                  <c:v>7.9200000000000007E-2</c:v>
                </c:pt>
                <c:pt idx="142">
                  <c:v>8.1000000000000003E-2</c:v>
                </c:pt>
                <c:pt idx="143">
                  <c:v>8.4100000000000008E-2</c:v>
                </c:pt>
                <c:pt idx="144">
                  <c:v>8.6400000000000005E-2</c:v>
                </c:pt>
                <c:pt idx="145">
                  <c:v>8.8800000000000004E-2</c:v>
                </c:pt>
                <c:pt idx="146">
                  <c:v>9.5899999999999999E-2</c:v>
                </c:pt>
                <c:pt idx="147">
                  <c:v>0.10310000000000001</c:v>
                </c:pt>
                <c:pt idx="148">
                  <c:v>0.1111</c:v>
                </c:pt>
                <c:pt idx="149">
                  <c:v>0.123</c:v>
                </c:pt>
                <c:pt idx="150">
                  <c:v>0.13570000000000002</c:v>
                </c:pt>
                <c:pt idx="151">
                  <c:v>0.15390000000000001</c:v>
                </c:pt>
                <c:pt idx="152">
                  <c:v>0.1643</c:v>
                </c:pt>
                <c:pt idx="153">
                  <c:v>0.17270000000000002</c:v>
                </c:pt>
                <c:pt idx="154">
                  <c:v>0.17380000000000001</c:v>
                </c:pt>
                <c:pt idx="155">
                  <c:v>0.16930000000000001</c:v>
                </c:pt>
                <c:pt idx="156">
                  <c:v>0.16060000000000002</c:v>
                </c:pt>
                <c:pt idx="157">
                  <c:v>0.1522</c:v>
                </c:pt>
                <c:pt idx="158">
                  <c:v>0.1462</c:v>
                </c:pt>
                <c:pt idx="159">
                  <c:v>0.1391</c:v>
                </c:pt>
                <c:pt idx="160">
                  <c:v>0.1341</c:v>
                </c:pt>
                <c:pt idx="161">
                  <c:v>0.13059999999999999</c:v>
                </c:pt>
                <c:pt idx="162">
                  <c:v>0.1293</c:v>
                </c:pt>
                <c:pt idx="163">
                  <c:v>0.1283</c:v>
                </c:pt>
                <c:pt idx="164">
                  <c:v>0.12820000000000001</c:v>
                </c:pt>
                <c:pt idx="165">
                  <c:v>0.1308</c:v>
                </c:pt>
                <c:pt idx="166">
                  <c:v>0.1353</c:v>
                </c:pt>
                <c:pt idx="167">
                  <c:v>0.1421</c:v>
                </c:pt>
                <c:pt idx="168">
                  <c:v>0.1482</c:v>
                </c:pt>
                <c:pt idx="169">
                  <c:v>0.1573</c:v>
                </c:pt>
                <c:pt idx="170">
                  <c:v>0.16520000000000001</c:v>
                </c:pt>
                <c:pt idx="171">
                  <c:v>0.16950000000000001</c:v>
                </c:pt>
                <c:pt idx="172">
                  <c:v>0.1741</c:v>
                </c:pt>
                <c:pt idx="173">
                  <c:v>0.1762</c:v>
                </c:pt>
                <c:pt idx="174">
                  <c:v>0.17910000000000001</c:v>
                </c:pt>
                <c:pt idx="175">
                  <c:v>0.18730000000000002</c:v>
                </c:pt>
                <c:pt idx="176">
                  <c:v>0.20320000000000002</c:v>
                </c:pt>
                <c:pt idx="177">
                  <c:v>0.2283</c:v>
                </c:pt>
                <c:pt idx="178">
                  <c:v>0.26450000000000001</c:v>
                </c:pt>
                <c:pt idx="179">
                  <c:v>0.30520000000000003</c:v>
                </c:pt>
                <c:pt idx="180">
                  <c:v>0.35639999999999999</c:v>
                </c:pt>
                <c:pt idx="181">
                  <c:v>0.42220000000000002</c:v>
                </c:pt>
                <c:pt idx="182">
                  <c:v>0.51140000000000008</c:v>
                </c:pt>
                <c:pt idx="183">
                  <c:v>0.60930000000000006</c:v>
                </c:pt>
                <c:pt idx="184">
                  <c:v>0.69520000000000004</c:v>
                </c:pt>
                <c:pt idx="185">
                  <c:v>0.76050000000000006</c:v>
                </c:pt>
                <c:pt idx="186">
                  <c:v>0.78960000000000008</c:v>
                </c:pt>
                <c:pt idx="187">
                  <c:v>0.77210000000000001</c:v>
                </c:pt>
                <c:pt idx="188">
                  <c:v>0.7107</c:v>
                </c:pt>
                <c:pt idx="189">
                  <c:v>0.63470000000000004</c:v>
                </c:pt>
                <c:pt idx="190">
                  <c:v>0.54190000000000005</c:v>
                </c:pt>
                <c:pt idx="191">
                  <c:v>0.45190000000000002</c:v>
                </c:pt>
                <c:pt idx="192">
                  <c:v>0.36770000000000003</c:v>
                </c:pt>
                <c:pt idx="193">
                  <c:v>0.29860000000000003</c:v>
                </c:pt>
                <c:pt idx="194">
                  <c:v>0.2487</c:v>
                </c:pt>
                <c:pt idx="195">
                  <c:v>0.20930000000000001</c:v>
                </c:pt>
                <c:pt idx="196">
                  <c:v>0.1827</c:v>
                </c:pt>
                <c:pt idx="197">
                  <c:v>0.15870000000000001</c:v>
                </c:pt>
                <c:pt idx="198">
                  <c:v>0.13770000000000002</c:v>
                </c:pt>
                <c:pt idx="199">
                  <c:v>0.1217</c:v>
                </c:pt>
                <c:pt idx="200">
                  <c:v>0.10940000000000001</c:v>
                </c:pt>
                <c:pt idx="201">
                  <c:v>9.870000000000001E-2</c:v>
                </c:pt>
                <c:pt idx="202">
                  <c:v>8.6199999999999999E-2</c:v>
                </c:pt>
                <c:pt idx="203">
                  <c:v>7.7700000000000005E-2</c:v>
                </c:pt>
                <c:pt idx="204">
                  <c:v>7.17E-2</c:v>
                </c:pt>
                <c:pt idx="205">
                  <c:v>6.6400000000000001E-2</c:v>
                </c:pt>
                <c:pt idx="206">
                  <c:v>6.2899999999999998E-2</c:v>
                </c:pt>
                <c:pt idx="207">
                  <c:v>6.0100000000000001E-2</c:v>
                </c:pt>
                <c:pt idx="208">
                  <c:v>5.8000000000000003E-2</c:v>
                </c:pt>
                <c:pt idx="209">
                  <c:v>5.7000000000000002E-2</c:v>
                </c:pt>
                <c:pt idx="210">
                  <c:v>5.5300000000000002E-2</c:v>
                </c:pt>
                <c:pt idx="211">
                  <c:v>5.67E-2</c:v>
                </c:pt>
                <c:pt idx="212">
                  <c:v>5.5300000000000002E-2</c:v>
                </c:pt>
                <c:pt idx="213">
                  <c:v>5.4400000000000004E-2</c:v>
                </c:pt>
                <c:pt idx="214">
                  <c:v>5.4800000000000001E-2</c:v>
                </c:pt>
                <c:pt idx="215">
                  <c:v>5.4400000000000004E-2</c:v>
                </c:pt>
                <c:pt idx="216">
                  <c:v>5.6300000000000003E-2</c:v>
                </c:pt>
                <c:pt idx="217">
                  <c:v>5.4800000000000001E-2</c:v>
                </c:pt>
                <c:pt idx="218">
                  <c:v>5.3999999999999999E-2</c:v>
                </c:pt>
                <c:pt idx="219">
                  <c:v>5.5200000000000006E-2</c:v>
                </c:pt>
                <c:pt idx="220">
                  <c:v>5.6000000000000001E-2</c:v>
                </c:pt>
                <c:pt idx="221">
                  <c:v>5.4900000000000004E-2</c:v>
                </c:pt>
                <c:pt idx="222">
                  <c:v>5.33E-2</c:v>
                </c:pt>
                <c:pt idx="223">
                  <c:v>5.3999999999999999E-2</c:v>
                </c:pt>
                <c:pt idx="224">
                  <c:v>5.3700000000000005E-2</c:v>
                </c:pt>
                <c:pt idx="225">
                  <c:v>5.3900000000000003E-2</c:v>
                </c:pt>
                <c:pt idx="226">
                  <c:v>5.4400000000000004E-2</c:v>
                </c:pt>
                <c:pt idx="227">
                  <c:v>5.3700000000000005E-2</c:v>
                </c:pt>
                <c:pt idx="228">
                  <c:v>5.3100000000000001E-2</c:v>
                </c:pt>
                <c:pt idx="229">
                  <c:v>5.3100000000000001E-2</c:v>
                </c:pt>
                <c:pt idx="230">
                  <c:v>5.2200000000000003E-2</c:v>
                </c:pt>
                <c:pt idx="231">
                  <c:v>5.2600000000000001E-2</c:v>
                </c:pt>
                <c:pt idx="232">
                  <c:v>5.1700000000000003E-2</c:v>
                </c:pt>
                <c:pt idx="233">
                  <c:v>5.2600000000000001E-2</c:v>
                </c:pt>
                <c:pt idx="234">
                  <c:v>5.3700000000000005E-2</c:v>
                </c:pt>
                <c:pt idx="235">
                  <c:v>5.2299999999999999E-2</c:v>
                </c:pt>
                <c:pt idx="236">
                  <c:v>5.3200000000000004E-2</c:v>
                </c:pt>
                <c:pt idx="237">
                  <c:v>5.4800000000000001E-2</c:v>
                </c:pt>
                <c:pt idx="238">
                  <c:v>5.5100000000000003E-2</c:v>
                </c:pt>
                <c:pt idx="239">
                  <c:v>5.2900000000000003E-2</c:v>
                </c:pt>
                <c:pt idx="240">
                  <c:v>5.2700000000000004E-2</c:v>
                </c:pt>
                <c:pt idx="241">
                  <c:v>5.2700000000000004E-2</c:v>
                </c:pt>
                <c:pt idx="242">
                  <c:v>5.5500000000000001E-2</c:v>
                </c:pt>
                <c:pt idx="243">
                  <c:v>5.33E-2</c:v>
                </c:pt>
                <c:pt idx="244">
                  <c:v>5.28E-2</c:v>
                </c:pt>
                <c:pt idx="245">
                  <c:v>5.5300000000000002E-2</c:v>
                </c:pt>
                <c:pt idx="246">
                  <c:v>5.2900000000000003E-2</c:v>
                </c:pt>
                <c:pt idx="247">
                  <c:v>5.2600000000000001E-2</c:v>
                </c:pt>
                <c:pt idx="248">
                  <c:v>5.3500000000000006E-2</c:v>
                </c:pt>
                <c:pt idx="249">
                  <c:v>5.3500000000000006E-2</c:v>
                </c:pt>
                <c:pt idx="250">
                  <c:v>5.3800000000000001E-2</c:v>
                </c:pt>
                <c:pt idx="251">
                  <c:v>5.33E-2</c:v>
                </c:pt>
                <c:pt idx="252">
                  <c:v>5.3400000000000003E-2</c:v>
                </c:pt>
                <c:pt idx="253">
                  <c:v>5.4300000000000001E-2</c:v>
                </c:pt>
                <c:pt idx="254">
                  <c:v>5.4100000000000002E-2</c:v>
                </c:pt>
                <c:pt idx="255">
                  <c:v>5.4200000000000005E-2</c:v>
                </c:pt>
                <c:pt idx="256">
                  <c:v>5.3100000000000001E-2</c:v>
                </c:pt>
                <c:pt idx="257">
                  <c:v>5.4200000000000005E-2</c:v>
                </c:pt>
                <c:pt idx="258">
                  <c:v>5.2700000000000004E-2</c:v>
                </c:pt>
                <c:pt idx="259">
                  <c:v>5.3200000000000004E-2</c:v>
                </c:pt>
                <c:pt idx="260">
                  <c:v>5.3400000000000003E-2</c:v>
                </c:pt>
                <c:pt idx="261">
                  <c:v>5.3999999999999999E-2</c:v>
                </c:pt>
                <c:pt idx="262">
                  <c:v>5.4600000000000003E-2</c:v>
                </c:pt>
                <c:pt idx="263">
                  <c:v>5.4400000000000004E-2</c:v>
                </c:pt>
                <c:pt idx="264">
                  <c:v>5.3900000000000003E-2</c:v>
                </c:pt>
                <c:pt idx="265">
                  <c:v>5.3900000000000003E-2</c:v>
                </c:pt>
                <c:pt idx="266">
                  <c:v>5.4700000000000006E-2</c:v>
                </c:pt>
                <c:pt idx="267">
                  <c:v>5.4400000000000004E-2</c:v>
                </c:pt>
                <c:pt idx="268">
                  <c:v>5.3600000000000002E-2</c:v>
                </c:pt>
                <c:pt idx="269">
                  <c:v>5.4900000000000004E-2</c:v>
                </c:pt>
                <c:pt idx="270">
                  <c:v>5.5500000000000001E-2</c:v>
                </c:pt>
                <c:pt idx="271">
                  <c:v>5.28E-2</c:v>
                </c:pt>
                <c:pt idx="272">
                  <c:v>5.6000000000000001E-2</c:v>
                </c:pt>
                <c:pt idx="273">
                  <c:v>5.4600000000000003E-2</c:v>
                </c:pt>
                <c:pt idx="274">
                  <c:v>5.3600000000000002E-2</c:v>
                </c:pt>
                <c:pt idx="275">
                  <c:v>5.7000000000000002E-2</c:v>
                </c:pt>
                <c:pt idx="276">
                  <c:v>5.2299999999999999E-2</c:v>
                </c:pt>
                <c:pt idx="277">
                  <c:v>5.4700000000000006E-2</c:v>
                </c:pt>
                <c:pt idx="278">
                  <c:v>5.3700000000000005E-2</c:v>
                </c:pt>
                <c:pt idx="279">
                  <c:v>5.5200000000000006E-2</c:v>
                </c:pt>
                <c:pt idx="280">
                  <c:v>5.4100000000000002E-2</c:v>
                </c:pt>
                <c:pt idx="281">
                  <c:v>5.5300000000000002E-2</c:v>
                </c:pt>
                <c:pt idx="282">
                  <c:v>5.6000000000000001E-2</c:v>
                </c:pt>
                <c:pt idx="283">
                  <c:v>5.6000000000000001E-2</c:v>
                </c:pt>
                <c:pt idx="284">
                  <c:v>6.0200000000000004E-2</c:v>
                </c:pt>
                <c:pt idx="285">
                  <c:v>6.0100000000000001E-2</c:v>
                </c:pt>
                <c:pt idx="286">
                  <c:v>6.2700000000000006E-2</c:v>
                </c:pt>
                <c:pt idx="287">
                  <c:v>6.3E-2</c:v>
                </c:pt>
                <c:pt idx="288">
                  <c:v>6.3600000000000004E-2</c:v>
                </c:pt>
                <c:pt idx="289">
                  <c:v>6.4399999999999999E-2</c:v>
                </c:pt>
                <c:pt idx="290">
                  <c:v>6.1700000000000005E-2</c:v>
                </c:pt>
                <c:pt idx="291">
                  <c:v>6.3600000000000004E-2</c:v>
                </c:pt>
                <c:pt idx="292">
                  <c:v>6.1600000000000002E-2</c:v>
                </c:pt>
                <c:pt idx="293">
                  <c:v>6.2600000000000003E-2</c:v>
                </c:pt>
                <c:pt idx="294">
                  <c:v>6.25E-2</c:v>
                </c:pt>
                <c:pt idx="295">
                  <c:v>6.4500000000000002E-2</c:v>
                </c:pt>
                <c:pt idx="296">
                  <c:v>7.010000000000001E-2</c:v>
                </c:pt>
                <c:pt idx="297">
                  <c:v>7.1599999999999997E-2</c:v>
                </c:pt>
                <c:pt idx="298">
                  <c:v>7.3700000000000002E-2</c:v>
                </c:pt>
                <c:pt idx="299">
                  <c:v>7.5900000000000009E-2</c:v>
                </c:pt>
                <c:pt idx="300">
                  <c:v>7.5800000000000006E-2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9F9F-4039-B45F-07EB417FEE48}"/>
            </c:ext>
          </c:extLst>
        </c:ser>
        <c:ser>
          <c:idx val="10"/>
          <c:order val="10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PcZn!$L$2:$L$302</c:f>
              <c:numCache>
                <c:formatCode>General</c:formatCode>
                <c:ptCount val="301"/>
                <c:pt idx="0">
                  <c:v>0.71150000000000002</c:v>
                </c:pt>
                <c:pt idx="1">
                  <c:v>0.64019999999999999</c:v>
                </c:pt>
                <c:pt idx="2">
                  <c:v>0.59110000000000007</c:v>
                </c:pt>
                <c:pt idx="3">
                  <c:v>0.55500000000000005</c:v>
                </c:pt>
                <c:pt idx="4">
                  <c:v>0.52910000000000001</c:v>
                </c:pt>
                <c:pt idx="5">
                  <c:v>0.51329999999999998</c:v>
                </c:pt>
                <c:pt idx="6">
                  <c:v>0.50119999999999998</c:v>
                </c:pt>
                <c:pt idx="7">
                  <c:v>0.49199999999999999</c:v>
                </c:pt>
                <c:pt idx="8">
                  <c:v>0.4844</c:v>
                </c:pt>
                <c:pt idx="9">
                  <c:v>0.47800000000000004</c:v>
                </c:pt>
                <c:pt idx="10">
                  <c:v>0.47300000000000003</c:v>
                </c:pt>
                <c:pt idx="11">
                  <c:v>0.46800000000000003</c:v>
                </c:pt>
                <c:pt idx="12">
                  <c:v>0.4698</c:v>
                </c:pt>
                <c:pt idx="13">
                  <c:v>0.46800000000000003</c:v>
                </c:pt>
                <c:pt idx="14">
                  <c:v>0.4652</c:v>
                </c:pt>
                <c:pt idx="15">
                  <c:v>0.4632</c:v>
                </c:pt>
                <c:pt idx="16">
                  <c:v>0.45760000000000001</c:v>
                </c:pt>
                <c:pt idx="17">
                  <c:v>0.4526</c:v>
                </c:pt>
                <c:pt idx="18">
                  <c:v>0.44750000000000001</c:v>
                </c:pt>
                <c:pt idx="19">
                  <c:v>0.44180000000000003</c:v>
                </c:pt>
                <c:pt idx="20">
                  <c:v>0.43730000000000002</c:v>
                </c:pt>
                <c:pt idx="21">
                  <c:v>0.43210000000000004</c:v>
                </c:pt>
                <c:pt idx="22">
                  <c:v>0.4264</c:v>
                </c:pt>
                <c:pt idx="23">
                  <c:v>0.4209</c:v>
                </c:pt>
                <c:pt idx="24">
                  <c:v>0.41270000000000001</c:v>
                </c:pt>
                <c:pt idx="25">
                  <c:v>0.40410000000000001</c:v>
                </c:pt>
                <c:pt idx="26">
                  <c:v>0.39550000000000002</c:v>
                </c:pt>
                <c:pt idx="27">
                  <c:v>0.3851</c:v>
                </c:pt>
                <c:pt idx="28">
                  <c:v>0.37530000000000002</c:v>
                </c:pt>
                <c:pt idx="29">
                  <c:v>0.36430000000000001</c:v>
                </c:pt>
                <c:pt idx="30">
                  <c:v>0.35299999999999998</c:v>
                </c:pt>
                <c:pt idx="31">
                  <c:v>0.34079999999999999</c:v>
                </c:pt>
                <c:pt idx="32">
                  <c:v>0.33030000000000004</c:v>
                </c:pt>
                <c:pt idx="33">
                  <c:v>0.3135</c:v>
                </c:pt>
                <c:pt idx="34">
                  <c:v>0.29650000000000004</c:v>
                </c:pt>
                <c:pt idx="35">
                  <c:v>0.27960000000000002</c:v>
                </c:pt>
                <c:pt idx="36">
                  <c:v>0.26390000000000002</c:v>
                </c:pt>
                <c:pt idx="37">
                  <c:v>0.2487</c:v>
                </c:pt>
                <c:pt idx="38">
                  <c:v>0.2364</c:v>
                </c:pt>
                <c:pt idx="39">
                  <c:v>0.22440000000000002</c:v>
                </c:pt>
                <c:pt idx="40">
                  <c:v>0.21230000000000002</c:v>
                </c:pt>
                <c:pt idx="41">
                  <c:v>0.2021</c:v>
                </c:pt>
                <c:pt idx="42">
                  <c:v>0.19440000000000002</c:v>
                </c:pt>
                <c:pt idx="43">
                  <c:v>0.18820000000000001</c:v>
                </c:pt>
                <c:pt idx="44">
                  <c:v>0.182</c:v>
                </c:pt>
                <c:pt idx="45">
                  <c:v>0.17910000000000001</c:v>
                </c:pt>
                <c:pt idx="46">
                  <c:v>0.17470000000000002</c:v>
                </c:pt>
                <c:pt idx="47">
                  <c:v>0.1729</c:v>
                </c:pt>
                <c:pt idx="48">
                  <c:v>0.17050000000000001</c:v>
                </c:pt>
                <c:pt idx="49">
                  <c:v>0.1699</c:v>
                </c:pt>
                <c:pt idx="50">
                  <c:v>0.16800000000000001</c:v>
                </c:pt>
                <c:pt idx="51">
                  <c:v>0.1651</c:v>
                </c:pt>
                <c:pt idx="52">
                  <c:v>0.16490000000000002</c:v>
                </c:pt>
                <c:pt idx="53">
                  <c:v>0.1643</c:v>
                </c:pt>
                <c:pt idx="54">
                  <c:v>0.16120000000000001</c:v>
                </c:pt>
                <c:pt idx="55">
                  <c:v>0.16200000000000001</c:v>
                </c:pt>
                <c:pt idx="56">
                  <c:v>0.15990000000000001</c:v>
                </c:pt>
                <c:pt idx="57">
                  <c:v>0.15960000000000002</c:v>
                </c:pt>
                <c:pt idx="58">
                  <c:v>0.1573</c:v>
                </c:pt>
                <c:pt idx="59">
                  <c:v>0.15529999999999999</c:v>
                </c:pt>
                <c:pt idx="60">
                  <c:v>0.15190000000000001</c:v>
                </c:pt>
                <c:pt idx="61">
                  <c:v>0.14990000000000001</c:v>
                </c:pt>
                <c:pt idx="62">
                  <c:v>0.14630000000000001</c:v>
                </c:pt>
                <c:pt idx="63">
                  <c:v>0.14400000000000002</c:v>
                </c:pt>
                <c:pt idx="64">
                  <c:v>0.14080000000000001</c:v>
                </c:pt>
                <c:pt idx="65">
                  <c:v>0.1368</c:v>
                </c:pt>
                <c:pt idx="66">
                  <c:v>0.13370000000000001</c:v>
                </c:pt>
                <c:pt idx="67">
                  <c:v>0.13070000000000001</c:v>
                </c:pt>
                <c:pt idx="68">
                  <c:v>0.1273</c:v>
                </c:pt>
                <c:pt idx="69">
                  <c:v>0.12480000000000001</c:v>
                </c:pt>
                <c:pt idx="70">
                  <c:v>0.12</c:v>
                </c:pt>
                <c:pt idx="71">
                  <c:v>0.1163</c:v>
                </c:pt>
                <c:pt idx="72">
                  <c:v>0.11210000000000001</c:v>
                </c:pt>
                <c:pt idx="73">
                  <c:v>0.10490000000000001</c:v>
                </c:pt>
                <c:pt idx="74">
                  <c:v>9.9400000000000002E-2</c:v>
                </c:pt>
                <c:pt idx="75">
                  <c:v>9.4600000000000004E-2</c:v>
                </c:pt>
                <c:pt idx="76">
                  <c:v>8.6800000000000002E-2</c:v>
                </c:pt>
                <c:pt idx="77">
                  <c:v>7.9000000000000001E-2</c:v>
                </c:pt>
                <c:pt idx="78">
                  <c:v>7.4900000000000008E-2</c:v>
                </c:pt>
                <c:pt idx="79">
                  <c:v>6.9900000000000004E-2</c:v>
                </c:pt>
                <c:pt idx="80">
                  <c:v>6.5200000000000008E-2</c:v>
                </c:pt>
                <c:pt idx="81">
                  <c:v>6.2600000000000003E-2</c:v>
                </c:pt>
                <c:pt idx="82">
                  <c:v>6.1800000000000001E-2</c:v>
                </c:pt>
                <c:pt idx="83">
                  <c:v>5.9800000000000006E-2</c:v>
                </c:pt>
                <c:pt idx="84">
                  <c:v>5.9200000000000003E-2</c:v>
                </c:pt>
                <c:pt idx="85">
                  <c:v>5.9300000000000005E-2</c:v>
                </c:pt>
                <c:pt idx="86">
                  <c:v>5.8800000000000005E-2</c:v>
                </c:pt>
                <c:pt idx="87">
                  <c:v>5.8200000000000002E-2</c:v>
                </c:pt>
                <c:pt idx="88">
                  <c:v>5.7100000000000005E-2</c:v>
                </c:pt>
                <c:pt idx="89">
                  <c:v>5.7500000000000002E-2</c:v>
                </c:pt>
                <c:pt idx="90">
                  <c:v>5.7800000000000004E-2</c:v>
                </c:pt>
                <c:pt idx="91">
                  <c:v>5.7200000000000001E-2</c:v>
                </c:pt>
                <c:pt idx="92">
                  <c:v>5.7000000000000002E-2</c:v>
                </c:pt>
                <c:pt idx="93">
                  <c:v>5.7000000000000002E-2</c:v>
                </c:pt>
                <c:pt idx="94">
                  <c:v>5.7600000000000005E-2</c:v>
                </c:pt>
                <c:pt idx="95">
                  <c:v>5.6800000000000003E-2</c:v>
                </c:pt>
                <c:pt idx="96">
                  <c:v>5.6900000000000006E-2</c:v>
                </c:pt>
                <c:pt idx="97">
                  <c:v>5.6400000000000006E-2</c:v>
                </c:pt>
                <c:pt idx="98">
                  <c:v>5.6000000000000001E-2</c:v>
                </c:pt>
                <c:pt idx="99">
                  <c:v>5.6600000000000004E-2</c:v>
                </c:pt>
                <c:pt idx="100">
                  <c:v>5.67E-2</c:v>
                </c:pt>
                <c:pt idx="101">
                  <c:v>5.5500000000000001E-2</c:v>
                </c:pt>
                <c:pt idx="102">
                  <c:v>5.6600000000000004E-2</c:v>
                </c:pt>
                <c:pt idx="103">
                  <c:v>5.67E-2</c:v>
                </c:pt>
                <c:pt idx="104">
                  <c:v>5.6400000000000006E-2</c:v>
                </c:pt>
                <c:pt idx="105">
                  <c:v>5.5900000000000005E-2</c:v>
                </c:pt>
                <c:pt idx="106">
                  <c:v>5.6400000000000006E-2</c:v>
                </c:pt>
                <c:pt idx="107">
                  <c:v>5.6300000000000003E-2</c:v>
                </c:pt>
                <c:pt idx="108">
                  <c:v>5.74E-2</c:v>
                </c:pt>
                <c:pt idx="109">
                  <c:v>5.6000000000000001E-2</c:v>
                </c:pt>
                <c:pt idx="110">
                  <c:v>5.6500000000000002E-2</c:v>
                </c:pt>
                <c:pt idx="111">
                  <c:v>5.7200000000000001E-2</c:v>
                </c:pt>
                <c:pt idx="112">
                  <c:v>5.67E-2</c:v>
                </c:pt>
                <c:pt idx="113">
                  <c:v>5.7500000000000002E-2</c:v>
                </c:pt>
                <c:pt idx="114">
                  <c:v>5.7500000000000002E-2</c:v>
                </c:pt>
                <c:pt idx="115">
                  <c:v>5.7500000000000002E-2</c:v>
                </c:pt>
                <c:pt idx="116">
                  <c:v>5.7200000000000001E-2</c:v>
                </c:pt>
                <c:pt idx="117">
                  <c:v>5.7500000000000002E-2</c:v>
                </c:pt>
                <c:pt idx="118">
                  <c:v>5.7300000000000004E-2</c:v>
                </c:pt>
                <c:pt idx="119">
                  <c:v>5.8500000000000003E-2</c:v>
                </c:pt>
                <c:pt idx="120">
                  <c:v>5.8400000000000001E-2</c:v>
                </c:pt>
                <c:pt idx="121">
                  <c:v>5.9000000000000004E-2</c:v>
                </c:pt>
                <c:pt idx="122">
                  <c:v>5.9700000000000003E-2</c:v>
                </c:pt>
                <c:pt idx="123">
                  <c:v>5.9900000000000002E-2</c:v>
                </c:pt>
                <c:pt idx="124">
                  <c:v>5.9700000000000003E-2</c:v>
                </c:pt>
                <c:pt idx="125">
                  <c:v>6.13E-2</c:v>
                </c:pt>
                <c:pt idx="126">
                  <c:v>6.3E-2</c:v>
                </c:pt>
                <c:pt idx="127">
                  <c:v>6.3899999999999998E-2</c:v>
                </c:pt>
                <c:pt idx="128">
                  <c:v>6.5000000000000002E-2</c:v>
                </c:pt>
                <c:pt idx="129">
                  <c:v>6.6500000000000004E-2</c:v>
                </c:pt>
                <c:pt idx="130">
                  <c:v>6.720000000000001E-2</c:v>
                </c:pt>
                <c:pt idx="131">
                  <c:v>6.8400000000000002E-2</c:v>
                </c:pt>
                <c:pt idx="132">
                  <c:v>6.9699999999999998E-2</c:v>
                </c:pt>
                <c:pt idx="133">
                  <c:v>6.9900000000000004E-2</c:v>
                </c:pt>
                <c:pt idx="134">
                  <c:v>6.9600000000000009E-2</c:v>
                </c:pt>
                <c:pt idx="135">
                  <c:v>7.0900000000000005E-2</c:v>
                </c:pt>
                <c:pt idx="136">
                  <c:v>7.2599999999999998E-2</c:v>
                </c:pt>
                <c:pt idx="137">
                  <c:v>7.4200000000000002E-2</c:v>
                </c:pt>
                <c:pt idx="138">
                  <c:v>7.4700000000000003E-2</c:v>
                </c:pt>
                <c:pt idx="139">
                  <c:v>7.7200000000000005E-2</c:v>
                </c:pt>
                <c:pt idx="140">
                  <c:v>7.640000000000001E-2</c:v>
                </c:pt>
                <c:pt idx="141">
                  <c:v>7.980000000000001E-2</c:v>
                </c:pt>
                <c:pt idx="142">
                  <c:v>8.1500000000000003E-2</c:v>
                </c:pt>
                <c:pt idx="143">
                  <c:v>8.3000000000000004E-2</c:v>
                </c:pt>
                <c:pt idx="144">
                  <c:v>8.5699999999999998E-2</c:v>
                </c:pt>
                <c:pt idx="145">
                  <c:v>9.0200000000000002E-2</c:v>
                </c:pt>
                <c:pt idx="146">
                  <c:v>9.530000000000001E-2</c:v>
                </c:pt>
                <c:pt idx="147">
                  <c:v>0.1022</c:v>
                </c:pt>
                <c:pt idx="148">
                  <c:v>0.11130000000000001</c:v>
                </c:pt>
                <c:pt idx="149">
                  <c:v>0.12290000000000001</c:v>
                </c:pt>
                <c:pt idx="150">
                  <c:v>0.13570000000000002</c:v>
                </c:pt>
                <c:pt idx="151">
                  <c:v>0.153</c:v>
                </c:pt>
                <c:pt idx="152">
                  <c:v>0.1653</c:v>
                </c:pt>
                <c:pt idx="153">
                  <c:v>0.17280000000000001</c:v>
                </c:pt>
                <c:pt idx="154">
                  <c:v>0.17320000000000002</c:v>
                </c:pt>
                <c:pt idx="155">
                  <c:v>0.16870000000000002</c:v>
                </c:pt>
                <c:pt idx="156">
                  <c:v>0.15970000000000001</c:v>
                </c:pt>
                <c:pt idx="157">
                  <c:v>0.15280000000000002</c:v>
                </c:pt>
                <c:pt idx="158">
                  <c:v>0.14550000000000002</c:v>
                </c:pt>
                <c:pt idx="159">
                  <c:v>0.1396</c:v>
                </c:pt>
                <c:pt idx="160">
                  <c:v>0.1336</c:v>
                </c:pt>
                <c:pt idx="161">
                  <c:v>0.1305</c:v>
                </c:pt>
                <c:pt idx="162">
                  <c:v>0.12860000000000002</c:v>
                </c:pt>
                <c:pt idx="163">
                  <c:v>0.12760000000000002</c:v>
                </c:pt>
                <c:pt idx="164">
                  <c:v>0.1288</c:v>
                </c:pt>
                <c:pt idx="165">
                  <c:v>0.13100000000000001</c:v>
                </c:pt>
                <c:pt idx="166">
                  <c:v>0.1353</c:v>
                </c:pt>
                <c:pt idx="167">
                  <c:v>0.1419</c:v>
                </c:pt>
                <c:pt idx="168">
                  <c:v>0.1489</c:v>
                </c:pt>
                <c:pt idx="169">
                  <c:v>0.1573</c:v>
                </c:pt>
                <c:pt idx="170">
                  <c:v>0.1648</c:v>
                </c:pt>
                <c:pt idx="171">
                  <c:v>0.1694</c:v>
                </c:pt>
                <c:pt idx="172">
                  <c:v>0.1739</c:v>
                </c:pt>
                <c:pt idx="173">
                  <c:v>0.17510000000000001</c:v>
                </c:pt>
                <c:pt idx="174">
                  <c:v>0.18030000000000002</c:v>
                </c:pt>
                <c:pt idx="175">
                  <c:v>0.18730000000000002</c:v>
                </c:pt>
                <c:pt idx="176">
                  <c:v>0.20330000000000001</c:v>
                </c:pt>
                <c:pt idx="177">
                  <c:v>0.22870000000000001</c:v>
                </c:pt>
                <c:pt idx="178">
                  <c:v>0.26380000000000003</c:v>
                </c:pt>
                <c:pt idx="179">
                  <c:v>0.30270000000000002</c:v>
                </c:pt>
                <c:pt idx="180">
                  <c:v>0.3548</c:v>
                </c:pt>
                <c:pt idx="181">
                  <c:v>0.42160000000000003</c:v>
                </c:pt>
                <c:pt idx="182">
                  <c:v>0.51040000000000008</c:v>
                </c:pt>
                <c:pt idx="183">
                  <c:v>0.60809999999999997</c:v>
                </c:pt>
                <c:pt idx="184">
                  <c:v>0.69430000000000003</c:v>
                </c:pt>
                <c:pt idx="185">
                  <c:v>0.76090000000000002</c:v>
                </c:pt>
                <c:pt idx="186">
                  <c:v>0.78980000000000006</c:v>
                </c:pt>
                <c:pt idx="187">
                  <c:v>0.7722</c:v>
                </c:pt>
                <c:pt idx="188">
                  <c:v>0.7117</c:v>
                </c:pt>
                <c:pt idx="189">
                  <c:v>0.63130000000000008</c:v>
                </c:pt>
                <c:pt idx="190">
                  <c:v>0.54149999999999998</c:v>
                </c:pt>
                <c:pt idx="191">
                  <c:v>0.4496</c:v>
                </c:pt>
                <c:pt idx="192">
                  <c:v>0.36810000000000004</c:v>
                </c:pt>
                <c:pt idx="193">
                  <c:v>0.30070000000000002</c:v>
                </c:pt>
                <c:pt idx="194">
                  <c:v>0.2462</c:v>
                </c:pt>
                <c:pt idx="195">
                  <c:v>0.21190000000000001</c:v>
                </c:pt>
                <c:pt idx="196">
                  <c:v>0.18360000000000001</c:v>
                </c:pt>
                <c:pt idx="197">
                  <c:v>0.15740000000000001</c:v>
                </c:pt>
                <c:pt idx="198">
                  <c:v>0.13800000000000001</c:v>
                </c:pt>
                <c:pt idx="199">
                  <c:v>0.122</c:v>
                </c:pt>
                <c:pt idx="200">
                  <c:v>0.1086</c:v>
                </c:pt>
                <c:pt idx="201">
                  <c:v>9.7900000000000001E-2</c:v>
                </c:pt>
                <c:pt idx="202">
                  <c:v>8.6500000000000007E-2</c:v>
                </c:pt>
                <c:pt idx="203">
                  <c:v>7.6800000000000007E-2</c:v>
                </c:pt>
                <c:pt idx="204">
                  <c:v>7.2300000000000003E-2</c:v>
                </c:pt>
                <c:pt idx="205">
                  <c:v>6.6100000000000006E-2</c:v>
                </c:pt>
                <c:pt idx="206">
                  <c:v>6.3399999999999998E-2</c:v>
                </c:pt>
                <c:pt idx="207">
                  <c:v>6.1500000000000006E-2</c:v>
                </c:pt>
                <c:pt idx="208">
                  <c:v>5.8700000000000002E-2</c:v>
                </c:pt>
                <c:pt idx="209">
                  <c:v>5.6300000000000003E-2</c:v>
                </c:pt>
                <c:pt idx="210">
                  <c:v>5.6400000000000006E-2</c:v>
                </c:pt>
                <c:pt idx="211">
                  <c:v>5.3800000000000001E-2</c:v>
                </c:pt>
                <c:pt idx="212">
                  <c:v>5.6100000000000004E-2</c:v>
                </c:pt>
                <c:pt idx="213">
                  <c:v>5.4300000000000001E-2</c:v>
                </c:pt>
                <c:pt idx="214">
                  <c:v>5.6400000000000006E-2</c:v>
                </c:pt>
                <c:pt idx="215">
                  <c:v>5.4900000000000004E-2</c:v>
                </c:pt>
                <c:pt idx="216">
                  <c:v>5.6300000000000003E-2</c:v>
                </c:pt>
                <c:pt idx="217">
                  <c:v>5.4200000000000005E-2</c:v>
                </c:pt>
                <c:pt idx="218">
                  <c:v>5.3700000000000005E-2</c:v>
                </c:pt>
                <c:pt idx="219">
                  <c:v>5.4400000000000004E-2</c:v>
                </c:pt>
                <c:pt idx="220">
                  <c:v>5.5500000000000001E-2</c:v>
                </c:pt>
                <c:pt idx="221">
                  <c:v>5.4300000000000001E-2</c:v>
                </c:pt>
                <c:pt idx="222">
                  <c:v>5.5E-2</c:v>
                </c:pt>
                <c:pt idx="223">
                  <c:v>5.2400000000000002E-2</c:v>
                </c:pt>
                <c:pt idx="224">
                  <c:v>5.3800000000000001E-2</c:v>
                </c:pt>
                <c:pt idx="225">
                  <c:v>5.3600000000000002E-2</c:v>
                </c:pt>
                <c:pt idx="226">
                  <c:v>5.1900000000000002E-2</c:v>
                </c:pt>
                <c:pt idx="227">
                  <c:v>5.1900000000000002E-2</c:v>
                </c:pt>
                <c:pt idx="228">
                  <c:v>5.3900000000000003E-2</c:v>
                </c:pt>
                <c:pt idx="229">
                  <c:v>5.3900000000000003E-2</c:v>
                </c:pt>
                <c:pt idx="230">
                  <c:v>5.5100000000000003E-2</c:v>
                </c:pt>
                <c:pt idx="231">
                  <c:v>5.33E-2</c:v>
                </c:pt>
                <c:pt idx="232">
                  <c:v>5.3700000000000005E-2</c:v>
                </c:pt>
                <c:pt idx="233">
                  <c:v>5.4200000000000005E-2</c:v>
                </c:pt>
                <c:pt idx="234">
                  <c:v>5.3500000000000006E-2</c:v>
                </c:pt>
                <c:pt idx="235">
                  <c:v>5.33E-2</c:v>
                </c:pt>
                <c:pt idx="236">
                  <c:v>5.3800000000000001E-2</c:v>
                </c:pt>
                <c:pt idx="237">
                  <c:v>5.3999999999999999E-2</c:v>
                </c:pt>
                <c:pt idx="238">
                  <c:v>5.3800000000000001E-2</c:v>
                </c:pt>
                <c:pt idx="239">
                  <c:v>5.3400000000000003E-2</c:v>
                </c:pt>
                <c:pt idx="240">
                  <c:v>5.4200000000000005E-2</c:v>
                </c:pt>
                <c:pt idx="241">
                  <c:v>5.2400000000000002E-2</c:v>
                </c:pt>
                <c:pt idx="242">
                  <c:v>5.3500000000000006E-2</c:v>
                </c:pt>
                <c:pt idx="243">
                  <c:v>5.57E-2</c:v>
                </c:pt>
                <c:pt idx="244">
                  <c:v>5.28E-2</c:v>
                </c:pt>
                <c:pt idx="245">
                  <c:v>5.2999999999999999E-2</c:v>
                </c:pt>
                <c:pt idx="246">
                  <c:v>5.45E-2</c:v>
                </c:pt>
                <c:pt idx="247">
                  <c:v>5.21E-2</c:v>
                </c:pt>
                <c:pt idx="248">
                  <c:v>5.2500000000000005E-2</c:v>
                </c:pt>
                <c:pt idx="249">
                  <c:v>5.3800000000000001E-2</c:v>
                </c:pt>
                <c:pt idx="250">
                  <c:v>5.16E-2</c:v>
                </c:pt>
                <c:pt idx="251">
                  <c:v>5.5100000000000003E-2</c:v>
                </c:pt>
                <c:pt idx="252">
                  <c:v>5.3100000000000001E-2</c:v>
                </c:pt>
                <c:pt idx="253">
                  <c:v>5.4600000000000003E-2</c:v>
                </c:pt>
                <c:pt idx="254">
                  <c:v>5.2200000000000003E-2</c:v>
                </c:pt>
                <c:pt idx="255">
                  <c:v>5.2400000000000002E-2</c:v>
                </c:pt>
                <c:pt idx="256">
                  <c:v>5.4200000000000005E-2</c:v>
                </c:pt>
                <c:pt idx="257">
                  <c:v>5.2600000000000001E-2</c:v>
                </c:pt>
                <c:pt idx="258">
                  <c:v>5.2500000000000005E-2</c:v>
                </c:pt>
                <c:pt idx="259">
                  <c:v>5.4100000000000002E-2</c:v>
                </c:pt>
                <c:pt idx="260">
                  <c:v>5.2900000000000003E-2</c:v>
                </c:pt>
                <c:pt idx="261">
                  <c:v>5.4400000000000004E-2</c:v>
                </c:pt>
                <c:pt idx="262">
                  <c:v>5.3800000000000001E-2</c:v>
                </c:pt>
                <c:pt idx="263">
                  <c:v>5.4700000000000006E-2</c:v>
                </c:pt>
                <c:pt idx="264">
                  <c:v>5.5200000000000006E-2</c:v>
                </c:pt>
                <c:pt idx="265">
                  <c:v>5.5E-2</c:v>
                </c:pt>
                <c:pt idx="266">
                  <c:v>5.4200000000000005E-2</c:v>
                </c:pt>
                <c:pt idx="267">
                  <c:v>5.62E-2</c:v>
                </c:pt>
                <c:pt idx="268">
                  <c:v>5.28E-2</c:v>
                </c:pt>
                <c:pt idx="269">
                  <c:v>5.3800000000000001E-2</c:v>
                </c:pt>
                <c:pt idx="270">
                  <c:v>5.4700000000000006E-2</c:v>
                </c:pt>
                <c:pt idx="271">
                  <c:v>5.3500000000000006E-2</c:v>
                </c:pt>
                <c:pt idx="272">
                  <c:v>5.3200000000000004E-2</c:v>
                </c:pt>
                <c:pt idx="273">
                  <c:v>5.1700000000000003E-2</c:v>
                </c:pt>
                <c:pt idx="274">
                  <c:v>5.4600000000000003E-2</c:v>
                </c:pt>
                <c:pt idx="275">
                  <c:v>5.4800000000000001E-2</c:v>
                </c:pt>
                <c:pt idx="276">
                  <c:v>5.57E-2</c:v>
                </c:pt>
                <c:pt idx="277">
                  <c:v>5.62E-2</c:v>
                </c:pt>
                <c:pt idx="278">
                  <c:v>5.3999999999999999E-2</c:v>
                </c:pt>
                <c:pt idx="279">
                  <c:v>5.9800000000000006E-2</c:v>
                </c:pt>
                <c:pt idx="280">
                  <c:v>5.4400000000000004E-2</c:v>
                </c:pt>
                <c:pt idx="281">
                  <c:v>5.8200000000000002E-2</c:v>
                </c:pt>
                <c:pt idx="282">
                  <c:v>5.4100000000000002E-2</c:v>
                </c:pt>
                <c:pt idx="283">
                  <c:v>0.06</c:v>
                </c:pt>
                <c:pt idx="284">
                  <c:v>6.1900000000000004E-2</c:v>
                </c:pt>
                <c:pt idx="285">
                  <c:v>6.2200000000000005E-2</c:v>
                </c:pt>
                <c:pt idx="286">
                  <c:v>6.2400000000000004E-2</c:v>
                </c:pt>
                <c:pt idx="287">
                  <c:v>6.3800000000000009E-2</c:v>
                </c:pt>
                <c:pt idx="288">
                  <c:v>6.1800000000000001E-2</c:v>
                </c:pt>
                <c:pt idx="289">
                  <c:v>6.3700000000000007E-2</c:v>
                </c:pt>
                <c:pt idx="290">
                  <c:v>6.4200000000000007E-2</c:v>
                </c:pt>
                <c:pt idx="291">
                  <c:v>6.3800000000000009E-2</c:v>
                </c:pt>
                <c:pt idx="292">
                  <c:v>6.3300000000000009E-2</c:v>
                </c:pt>
                <c:pt idx="293">
                  <c:v>6.3500000000000001E-2</c:v>
                </c:pt>
                <c:pt idx="294">
                  <c:v>6.3500000000000001E-2</c:v>
                </c:pt>
                <c:pt idx="295">
                  <c:v>6.7500000000000004E-2</c:v>
                </c:pt>
                <c:pt idx="296">
                  <c:v>7.1099999999999997E-2</c:v>
                </c:pt>
                <c:pt idx="297">
                  <c:v>7.350000000000001E-2</c:v>
                </c:pt>
                <c:pt idx="298">
                  <c:v>7.3099999999999998E-2</c:v>
                </c:pt>
                <c:pt idx="299">
                  <c:v>7.6999999999999999E-2</c:v>
                </c:pt>
                <c:pt idx="300">
                  <c:v>7.5499999999999998E-2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9F9F-4039-B45F-07EB417FEE48}"/>
            </c:ext>
          </c:extLst>
        </c:ser>
        <c:ser>
          <c:idx val="11"/>
          <c:order val="11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PcZn!$M$2:$M$302</c:f>
              <c:numCache>
                <c:formatCode>General</c:formatCode>
                <c:ptCount val="301"/>
                <c:pt idx="0">
                  <c:v>0.70120000000000005</c:v>
                </c:pt>
                <c:pt idx="1">
                  <c:v>0.63319999999999999</c:v>
                </c:pt>
                <c:pt idx="2">
                  <c:v>0.58399999999999996</c:v>
                </c:pt>
                <c:pt idx="3">
                  <c:v>0.54380000000000006</c:v>
                </c:pt>
                <c:pt idx="4">
                  <c:v>0.51739999999999997</c:v>
                </c:pt>
                <c:pt idx="5">
                  <c:v>0.502</c:v>
                </c:pt>
                <c:pt idx="6">
                  <c:v>0.4894</c:v>
                </c:pt>
                <c:pt idx="7">
                  <c:v>0.48050000000000004</c:v>
                </c:pt>
                <c:pt idx="8">
                  <c:v>0.47220000000000001</c:v>
                </c:pt>
                <c:pt idx="9">
                  <c:v>0.46590000000000004</c:v>
                </c:pt>
                <c:pt idx="10">
                  <c:v>0.4617</c:v>
                </c:pt>
                <c:pt idx="11">
                  <c:v>0.45990000000000003</c:v>
                </c:pt>
                <c:pt idx="12">
                  <c:v>0.45830000000000004</c:v>
                </c:pt>
                <c:pt idx="13">
                  <c:v>0.45680000000000004</c:v>
                </c:pt>
                <c:pt idx="14">
                  <c:v>0.45520000000000005</c:v>
                </c:pt>
                <c:pt idx="15">
                  <c:v>0.45170000000000005</c:v>
                </c:pt>
                <c:pt idx="16">
                  <c:v>0.44830000000000003</c:v>
                </c:pt>
                <c:pt idx="17">
                  <c:v>0.44270000000000004</c:v>
                </c:pt>
                <c:pt idx="18">
                  <c:v>0.43910000000000005</c:v>
                </c:pt>
                <c:pt idx="19">
                  <c:v>0.43460000000000004</c:v>
                </c:pt>
                <c:pt idx="20">
                  <c:v>0.43070000000000003</c:v>
                </c:pt>
                <c:pt idx="21">
                  <c:v>0.4264</c:v>
                </c:pt>
                <c:pt idx="22">
                  <c:v>0.4219</c:v>
                </c:pt>
                <c:pt idx="23">
                  <c:v>0.41420000000000001</c:v>
                </c:pt>
                <c:pt idx="24">
                  <c:v>0.40529999999999999</c:v>
                </c:pt>
                <c:pt idx="25">
                  <c:v>0.39830000000000004</c:v>
                </c:pt>
                <c:pt idx="26">
                  <c:v>0.3886</c:v>
                </c:pt>
                <c:pt idx="27">
                  <c:v>0.37759999999999999</c:v>
                </c:pt>
                <c:pt idx="28">
                  <c:v>0.36840000000000001</c:v>
                </c:pt>
                <c:pt idx="29">
                  <c:v>0.35589999999999999</c:v>
                </c:pt>
                <c:pt idx="30">
                  <c:v>0.34650000000000003</c:v>
                </c:pt>
                <c:pt idx="31">
                  <c:v>0.33150000000000002</c:v>
                </c:pt>
                <c:pt idx="32">
                  <c:v>0.3206</c:v>
                </c:pt>
                <c:pt idx="33">
                  <c:v>0.30270000000000002</c:v>
                </c:pt>
                <c:pt idx="34">
                  <c:v>0.28620000000000001</c:v>
                </c:pt>
                <c:pt idx="35">
                  <c:v>0.26840000000000003</c:v>
                </c:pt>
                <c:pt idx="36">
                  <c:v>0.252</c:v>
                </c:pt>
                <c:pt idx="37">
                  <c:v>0.23570000000000002</c:v>
                </c:pt>
                <c:pt idx="38">
                  <c:v>0.22210000000000002</c:v>
                </c:pt>
                <c:pt idx="39">
                  <c:v>0.20810000000000001</c:v>
                </c:pt>
                <c:pt idx="40">
                  <c:v>0.19570000000000001</c:v>
                </c:pt>
                <c:pt idx="41">
                  <c:v>0.18490000000000001</c:v>
                </c:pt>
                <c:pt idx="42">
                  <c:v>0.17500000000000002</c:v>
                </c:pt>
                <c:pt idx="43">
                  <c:v>0.16740000000000002</c:v>
                </c:pt>
                <c:pt idx="44">
                  <c:v>0.16020000000000001</c:v>
                </c:pt>
                <c:pt idx="45">
                  <c:v>0.15540000000000001</c:v>
                </c:pt>
                <c:pt idx="46">
                  <c:v>0.15080000000000002</c:v>
                </c:pt>
                <c:pt idx="47">
                  <c:v>0.14580000000000001</c:v>
                </c:pt>
                <c:pt idx="48">
                  <c:v>0.14410000000000001</c:v>
                </c:pt>
                <c:pt idx="49">
                  <c:v>0.1399</c:v>
                </c:pt>
                <c:pt idx="50">
                  <c:v>0.13720000000000002</c:v>
                </c:pt>
                <c:pt idx="51">
                  <c:v>0.13450000000000001</c:v>
                </c:pt>
                <c:pt idx="52">
                  <c:v>0.13300000000000001</c:v>
                </c:pt>
                <c:pt idx="53">
                  <c:v>0.1313</c:v>
                </c:pt>
                <c:pt idx="54">
                  <c:v>0.12860000000000002</c:v>
                </c:pt>
                <c:pt idx="55">
                  <c:v>0.12690000000000001</c:v>
                </c:pt>
                <c:pt idx="56">
                  <c:v>0.12480000000000001</c:v>
                </c:pt>
                <c:pt idx="57">
                  <c:v>0.12250000000000001</c:v>
                </c:pt>
                <c:pt idx="58">
                  <c:v>0.12050000000000001</c:v>
                </c:pt>
                <c:pt idx="59">
                  <c:v>0.1182</c:v>
                </c:pt>
                <c:pt idx="60">
                  <c:v>0.1169</c:v>
                </c:pt>
                <c:pt idx="61">
                  <c:v>0.11360000000000001</c:v>
                </c:pt>
                <c:pt idx="62">
                  <c:v>0.11220000000000001</c:v>
                </c:pt>
                <c:pt idx="63">
                  <c:v>0.1101</c:v>
                </c:pt>
                <c:pt idx="64">
                  <c:v>0.1081</c:v>
                </c:pt>
                <c:pt idx="65">
                  <c:v>0.1061</c:v>
                </c:pt>
                <c:pt idx="66">
                  <c:v>0.1048</c:v>
                </c:pt>
                <c:pt idx="67">
                  <c:v>0.1013</c:v>
                </c:pt>
                <c:pt idx="68">
                  <c:v>9.8600000000000007E-2</c:v>
                </c:pt>
                <c:pt idx="69">
                  <c:v>9.6700000000000008E-2</c:v>
                </c:pt>
                <c:pt idx="70">
                  <c:v>9.4600000000000004E-2</c:v>
                </c:pt>
                <c:pt idx="71">
                  <c:v>9.1800000000000007E-2</c:v>
                </c:pt>
                <c:pt idx="72">
                  <c:v>8.9599999999999999E-2</c:v>
                </c:pt>
                <c:pt idx="73">
                  <c:v>8.7000000000000008E-2</c:v>
                </c:pt>
                <c:pt idx="74">
                  <c:v>8.2799999999999999E-2</c:v>
                </c:pt>
                <c:pt idx="75">
                  <c:v>7.8899999999999998E-2</c:v>
                </c:pt>
                <c:pt idx="76">
                  <c:v>7.5900000000000009E-2</c:v>
                </c:pt>
                <c:pt idx="77">
                  <c:v>7.0900000000000005E-2</c:v>
                </c:pt>
                <c:pt idx="78">
                  <c:v>6.6700000000000009E-2</c:v>
                </c:pt>
                <c:pt idx="79">
                  <c:v>6.4799999999999996E-2</c:v>
                </c:pt>
                <c:pt idx="80">
                  <c:v>6.2400000000000004E-2</c:v>
                </c:pt>
                <c:pt idx="81">
                  <c:v>6.13E-2</c:v>
                </c:pt>
                <c:pt idx="82">
                  <c:v>5.9400000000000001E-2</c:v>
                </c:pt>
                <c:pt idx="83">
                  <c:v>5.91E-2</c:v>
                </c:pt>
                <c:pt idx="84">
                  <c:v>5.9400000000000001E-2</c:v>
                </c:pt>
                <c:pt idx="85">
                  <c:v>5.8100000000000006E-2</c:v>
                </c:pt>
                <c:pt idx="86">
                  <c:v>5.79E-2</c:v>
                </c:pt>
                <c:pt idx="87">
                  <c:v>5.7500000000000002E-2</c:v>
                </c:pt>
                <c:pt idx="88">
                  <c:v>5.7200000000000001E-2</c:v>
                </c:pt>
                <c:pt idx="89">
                  <c:v>5.7100000000000005E-2</c:v>
                </c:pt>
                <c:pt idx="90">
                  <c:v>5.7700000000000001E-2</c:v>
                </c:pt>
                <c:pt idx="91">
                  <c:v>5.7200000000000001E-2</c:v>
                </c:pt>
                <c:pt idx="92">
                  <c:v>5.7100000000000005E-2</c:v>
                </c:pt>
                <c:pt idx="93">
                  <c:v>5.6300000000000003E-2</c:v>
                </c:pt>
                <c:pt idx="94">
                  <c:v>5.7200000000000001E-2</c:v>
                </c:pt>
                <c:pt idx="95">
                  <c:v>5.5800000000000002E-2</c:v>
                </c:pt>
                <c:pt idx="96">
                  <c:v>5.6400000000000006E-2</c:v>
                </c:pt>
                <c:pt idx="97">
                  <c:v>5.5900000000000005E-2</c:v>
                </c:pt>
                <c:pt idx="98">
                  <c:v>5.5600000000000004E-2</c:v>
                </c:pt>
                <c:pt idx="99">
                  <c:v>5.6400000000000006E-2</c:v>
                </c:pt>
                <c:pt idx="100">
                  <c:v>5.7100000000000005E-2</c:v>
                </c:pt>
                <c:pt idx="101">
                  <c:v>5.6800000000000003E-2</c:v>
                </c:pt>
                <c:pt idx="102">
                  <c:v>5.62E-2</c:v>
                </c:pt>
                <c:pt idx="103">
                  <c:v>5.6000000000000001E-2</c:v>
                </c:pt>
                <c:pt idx="104">
                  <c:v>5.62E-2</c:v>
                </c:pt>
                <c:pt idx="105">
                  <c:v>5.5400000000000005E-2</c:v>
                </c:pt>
                <c:pt idx="106">
                  <c:v>5.5400000000000005E-2</c:v>
                </c:pt>
                <c:pt idx="107">
                  <c:v>5.6500000000000002E-2</c:v>
                </c:pt>
                <c:pt idx="108">
                  <c:v>5.6100000000000004E-2</c:v>
                </c:pt>
                <c:pt idx="109">
                  <c:v>5.67E-2</c:v>
                </c:pt>
                <c:pt idx="110">
                  <c:v>5.5600000000000004E-2</c:v>
                </c:pt>
                <c:pt idx="111">
                  <c:v>5.6600000000000004E-2</c:v>
                </c:pt>
                <c:pt idx="112">
                  <c:v>5.74E-2</c:v>
                </c:pt>
                <c:pt idx="113">
                  <c:v>5.7200000000000001E-2</c:v>
                </c:pt>
                <c:pt idx="114">
                  <c:v>5.7300000000000004E-2</c:v>
                </c:pt>
                <c:pt idx="115">
                  <c:v>5.7300000000000004E-2</c:v>
                </c:pt>
                <c:pt idx="116">
                  <c:v>5.6900000000000006E-2</c:v>
                </c:pt>
                <c:pt idx="117">
                  <c:v>5.79E-2</c:v>
                </c:pt>
                <c:pt idx="118">
                  <c:v>5.7500000000000002E-2</c:v>
                </c:pt>
                <c:pt idx="119">
                  <c:v>5.8600000000000006E-2</c:v>
                </c:pt>
                <c:pt idx="120">
                  <c:v>5.9300000000000005E-2</c:v>
                </c:pt>
                <c:pt idx="121">
                  <c:v>5.8000000000000003E-2</c:v>
                </c:pt>
                <c:pt idx="122">
                  <c:v>5.9300000000000005E-2</c:v>
                </c:pt>
                <c:pt idx="123">
                  <c:v>5.9700000000000003E-2</c:v>
                </c:pt>
                <c:pt idx="124">
                  <c:v>6.0600000000000001E-2</c:v>
                </c:pt>
                <c:pt idx="125">
                  <c:v>6.1100000000000002E-2</c:v>
                </c:pt>
                <c:pt idx="126">
                  <c:v>6.2300000000000001E-2</c:v>
                </c:pt>
                <c:pt idx="127">
                  <c:v>6.3399999999999998E-2</c:v>
                </c:pt>
                <c:pt idx="128">
                  <c:v>6.5000000000000002E-2</c:v>
                </c:pt>
                <c:pt idx="129">
                  <c:v>6.6700000000000009E-2</c:v>
                </c:pt>
                <c:pt idx="130">
                  <c:v>6.7000000000000004E-2</c:v>
                </c:pt>
                <c:pt idx="131">
                  <c:v>6.8600000000000008E-2</c:v>
                </c:pt>
                <c:pt idx="132">
                  <c:v>6.88E-2</c:v>
                </c:pt>
                <c:pt idx="133">
                  <c:v>6.9199999999999998E-2</c:v>
                </c:pt>
                <c:pt idx="134">
                  <c:v>7.1199999999999999E-2</c:v>
                </c:pt>
                <c:pt idx="135">
                  <c:v>7.0800000000000002E-2</c:v>
                </c:pt>
                <c:pt idx="136">
                  <c:v>7.1800000000000003E-2</c:v>
                </c:pt>
                <c:pt idx="137">
                  <c:v>7.2800000000000004E-2</c:v>
                </c:pt>
                <c:pt idx="138">
                  <c:v>7.5400000000000009E-2</c:v>
                </c:pt>
                <c:pt idx="139">
                  <c:v>7.6300000000000007E-2</c:v>
                </c:pt>
                <c:pt idx="140">
                  <c:v>7.8100000000000003E-2</c:v>
                </c:pt>
                <c:pt idx="141">
                  <c:v>8.0200000000000007E-2</c:v>
                </c:pt>
                <c:pt idx="142">
                  <c:v>8.1799999999999998E-2</c:v>
                </c:pt>
                <c:pt idx="143">
                  <c:v>8.3000000000000004E-2</c:v>
                </c:pt>
                <c:pt idx="144">
                  <c:v>8.5699999999999998E-2</c:v>
                </c:pt>
                <c:pt idx="145">
                  <c:v>8.9700000000000002E-2</c:v>
                </c:pt>
                <c:pt idx="146">
                  <c:v>9.4700000000000006E-2</c:v>
                </c:pt>
                <c:pt idx="147">
                  <c:v>0.1023</c:v>
                </c:pt>
                <c:pt idx="148">
                  <c:v>0.111</c:v>
                </c:pt>
                <c:pt idx="149">
                  <c:v>0.12180000000000001</c:v>
                </c:pt>
                <c:pt idx="150">
                  <c:v>0.13520000000000001</c:v>
                </c:pt>
                <c:pt idx="151">
                  <c:v>0.15260000000000001</c:v>
                </c:pt>
                <c:pt idx="152">
                  <c:v>0.16470000000000001</c:v>
                </c:pt>
                <c:pt idx="153">
                  <c:v>0.17320000000000002</c:v>
                </c:pt>
                <c:pt idx="154">
                  <c:v>0.17280000000000001</c:v>
                </c:pt>
                <c:pt idx="155">
                  <c:v>0.16850000000000001</c:v>
                </c:pt>
                <c:pt idx="156">
                  <c:v>0.16</c:v>
                </c:pt>
                <c:pt idx="157">
                  <c:v>0.15230000000000002</c:v>
                </c:pt>
                <c:pt idx="158">
                  <c:v>0.14550000000000002</c:v>
                </c:pt>
                <c:pt idx="159">
                  <c:v>0.13800000000000001</c:v>
                </c:pt>
                <c:pt idx="160">
                  <c:v>0.1341</c:v>
                </c:pt>
                <c:pt idx="161">
                  <c:v>0.13059999999999999</c:v>
                </c:pt>
                <c:pt idx="162">
                  <c:v>0.12820000000000001</c:v>
                </c:pt>
                <c:pt idx="163">
                  <c:v>0.12670000000000001</c:v>
                </c:pt>
                <c:pt idx="164">
                  <c:v>0.12810000000000002</c:v>
                </c:pt>
                <c:pt idx="165">
                  <c:v>0.1288</c:v>
                </c:pt>
                <c:pt idx="166">
                  <c:v>0.1331</c:v>
                </c:pt>
                <c:pt idx="167">
                  <c:v>0.1406</c:v>
                </c:pt>
                <c:pt idx="168">
                  <c:v>0.14860000000000001</c:v>
                </c:pt>
                <c:pt idx="169">
                  <c:v>0.1565</c:v>
                </c:pt>
                <c:pt idx="170">
                  <c:v>0.16440000000000002</c:v>
                </c:pt>
                <c:pt idx="171">
                  <c:v>0.16870000000000002</c:v>
                </c:pt>
                <c:pt idx="172">
                  <c:v>0.1716</c:v>
                </c:pt>
                <c:pt idx="173">
                  <c:v>0.17580000000000001</c:v>
                </c:pt>
                <c:pt idx="174">
                  <c:v>0.1794</c:v>
                </c:pt>
                <c:pt idx="175">
                  <c:v>0.1865</c:v>
                </c:pt>
                <c:pt idx="176">
                  <c:v>0.20220000000000002</c:v>
                </c:pt>
                <c:pt idx="177">
                  <c:v>0.22670000000000001</c:v>
                </c:pt>
                <c:pt idx="178">
                  <c:v>0.26319999999999999</c:v>
                </c:pt>
                <c:pt idx="179">
                  <c:v>0.30280000000000001</c:v>
                </c:pt>
                <c:pt idx="180">
                  <c:v>0.35539999999999999</c:v>
                </c:pt>
                <c:pt idx="181">
                  <c:v>0.42030000000000001</c:v>
                </c:pt>
                <c:pt idx="182">
                  <c:v>0.50729999999999997</c:v>
                </c:pt>
                <c:pt idx="183">
                  <c:v>0.60620000000000007</c:v>
                </c:pt>
                <c:pt idx="184">
                  <c:v>0.69120000000000004</c:v>
                </c:pt>
                <c:pt idx="185">
                  <c:v>0.75940000000000007</c:v>
                </c:pt>
                <c:pt idx="186">
                  <c:v>0.78839999999999999</c:v>
                </c:pt>
                <c:pt idx="187">
                  <c:v>0.77100000000000002</c:v>
                </c:pt>
                <c:pt idx="188">
                  <c:v>0.71</c:v>
                </c:pt>
                <c:pt idx="189">
                  <c:v>0.63290000000000002</c:v>
                </c:pt>
                <c:pt idx="190">
                  <c:v>0.54110000000000003</c:v>
                </c:pt>
                <c:pt idx="191">
                  <c:v>0.45090000000000002</c:v>
                </c:pt>
                <c:pt idx="192">
                  <c:v>0.36890000000000001</c:v>
                </c:pt>
                <c:pt idx="193">
                  <c:v>0.29710000000000003</c:v>
                </c:pt>
                <c:pt idx="194">
                  <c:v>0.24790000000000001</c:v>
                </c:pt>
                <c:pt idx="195">
                  <c:v>0.21150000000000002</c:v>
                </c:pt>
                <c:pt idx="196">
                  <c:v>0.18280000000000002</c:v>
                </c:pt>
                <c:pt idx="197">
                  <c:v>0.1593</c:v>
                </c:pt>
                <c:pt idx="198">
                  <c:v>0.1358</c:v>
                </c:pt>
                <c:pt idx="199">
                  <c:v>0.12040000000000001</c:v>
                </c:pt>
                <c:pt idx="200">
                  <c:v>0.1077</c:v>
                </c:pt>
                <c:pt idx="201">
                  <c:v>9.580000000000001E-2</c:v>
                </c:pt>
                <c:pt idx="202">
                  <c:v>8.5100000000000009E-2</c:v>
                </c:pt>
                <c:pt idx="203">
                  <c:v>7.7499999999999999E-2</c:v>
                </c:pt>
                <c:pt idx="204">
                  <c:v>7.0900000000000005E-2</c:v>
                </c:pt>
                <c:pt idx="205">
                  <c:v>6.5600000000000006E-2</c:v>
                </c:pt>
                <c:pt idx="206">
                  <c:v>6.1700000000000005E-2</c:v>
                </c:pt>
                <c:pt idx="207">
                  <c:v>6.0600000000000001E-2</c:v>
                </c:pt>
                <c:pt idx="208">
                  <c:v>5.62E-2</c:v>
                </c:pt>
                <c:pt idx="209">
                  <c:v>5.6100000000000004E-2</c:v>
                </c:pt>
                <c:pt idx="210">
                  <c:v>5.5200000000000006E-2</c:v>
                </c:pt>
                <c:pt idx="211">
                  <c:v>5.57E-2</c:v>
                </c:pt>
                <c:pt idx="212">
                  <c:v>5.57E-2</c:v>
                </c:pt>
                <c:pt idx="213">
                  <c:v>5.5300000000000002E-2</c:v>
                </c:pt>
                <c:pt idx="214">
                  <c:v>5.4300000000000001E-2</c:v>
                </c:pt>
                <c:pt idx="215">
                  <c:v>5.5500000000000001E-2</c:v>
                </c:pt>
                <c:pt idx="216">
                  <c:v>5.67E-2</c:v>
                </c:pt>
                <c:pt idx="217">
                  <c:v>5.5500000000000001E-2</c:v>
                </c:pt>
                <c:pt idx="218">
                  <c:v>5.33E-2</c:v>
                </c:pt>
                <c:pt idx="219">
                  <c:v>5.3400000000000003E-2</c:v>
                </c:pt>
                <c:pt idx="220">
                  <c:v>5.45E-2</c:v>
                </c:pt>
                <c:pt idx="221">
                  <c:v>5.4300000000000001E-2</c:v>
                </c:pt>
                <c:pt idx="222">
                  <c:v>5.33E-2</c:v>
                </c:pt>
                <c:pt idx="223">
                  <c:v>5.4300000000000001E-2</c:v>
                </c:pt>
                <c:pt idx="224">
                  <c:v>5.3700000000000005E-2</c:v>
                </c:pt>
                <c:pt idx="225">
                  <c:v>5.4700000000000006E-2</c:v>
                </c:pt>
                <c:pt idx="226">
                  <c:v>5.33E-2</c:v>
                </c:pt>
                <c:pt idx="227">
                  <c:v>5.28E-2</c:v>
                </c:pt>
                <c:pt idx="228">
                  <c:v>5.2900000000000003E-2</c:v>
                </c:pt>
                <c:pt idx="229">
                  <c:v>5.1800000000000006E-2</c:v>
                </c:pt>
                <c:pt idx="230">
                  <c:v>5.3900000000000003E-2</c:v>
                </c:pt>
                <c:pt idx="231">
                  <c:v>5.4900000000000004E-2</c:v>
                </c:pt>
                <c:pt idx="232">
                  <c:v>5.3600000000000002E-2</c:v>
                </c:pt>
                <c:pt idx="233">
                  <c:v>5.3800000000000001E-2</c:v>
                </c:pt>
                <c:pt idx="234">
                  <c:v>5.2900000000000003E-2</c:v>
                </c:pt>
                <c:pt idx="235">
                  <c:v>5.3600000000000002E-2</c:v>
                </c:pt>
                <c:pt idx="236">
                  <c:v>5.3900000000000003E-2</c:v>
                </c:pt>
                <c:pt idx="237">
                  <c:v>5.2900000000000003E-2</c:v>
                </c:pt>
                <c:pt idx="238">
                  <c:v>5.3800000000000001E-2</c:v>
                </c:pt>
                <c:pt idx="239">
                  <c:v>5.3200000000000004E-2</c:v>
                </c:pt>
                <c:pt idx="240">
                  <c:v>5.4800000000000001E-2</c:v>
                </c:pt>
                <c:pt idx="241">
                  <c:v>5.1700000000000003E-2</c:v>
                </c:pt>
                <c:pt idx="242">
                  <c:v>5.45E-2</c:v>
                </c:pt>
                <c:pt idx="243">
                  <c:v>5.4700000000000006E-2</c:v>
                </c:pt>
                <c:pt idx="244">
                  <c:v>5.45E-2</c:v>
                </c:pt>
                <c:pt idx="245">
                  <c:v>5.5400000000000005E-2</c:v>
                </c:pt>
                <c:pt idx="246">
                  <c:v>5.4700000000000006E-2</c:v>
                </c:pt>
                <c:pt idx="247">
                  <c:v>5.5E-2</c:v>
                </c:pt>
                <c:pt idx="248">
                  <c:v>5.3600000000000002E-2</c:v>
                </c:pt>
                <c:pt idx="249">
                  <c:v>5.2400000000000002E-2</c:v>
                </c:pt>
                <c:pt idx="250">
                  <c:v>5.4200000000000005E-2</c:v>
                </c:pt>
                <c:pt idx="251">
                  <c:v>5.4200000000000005E-2</c:v>
                </c:pt>
                <c:pt idx="252">
                  <c:v>5.33E-2</c:v>
                </c:pt>
                <c:pt idx="253">
                  <c:v>5.5E-2</c:v>
                </c:pt>
                <c:pt idx="254">
                  <c:v>5.62E-2</c:v>
                </c:pt>
                <c:pt idx="255">
                  <c:v>5.4100000000000002E-2</c:v>
                </c:pt>
                <c:pt idx="256">
                  <c:v>5.04E-2</c:v>
                </c:pt>
                <c:pt idx="257">
                  <c:v>5.1800000000000006E-2</c:v>
                </c:pt>
                <c:pt idx="258">
                  <c:v>5.2999999999999999E-2</c:v>
                </c:pt>
                <c:pt idx="259">
                  <c:v>5.4400000000000004E-2</c:v>
                </c:pt>
                <c:pt idx="260">
                  <c:v>5.3700000000000005E-2</c:v>
                </c:pt>
                <c:pt idx="261">
                  <c:v>5.45E-2</c:v>
                </c:pt>
                <c:pt idx="262">
                  <c:v>5.4200000000000005E-2</c:v>
                </c:pt>
                <c:pt idx="263">
                  <c:v>5.4400000000000004E-2</c:v>
                </c:pt>
                <c:pt idx="264">
                  <c:v>5.45E-2</c:v>
                </c:pt>
                <c:pt idx="265">
                  <c:v>5.57E-2</c:v>
                </c:pt>
                <c:pt idx="266">
                  <c:v>5.4600000000000003E-2</c:v>
                </c:pt>
                <c:pt idx="267">
                  <c:v>5.4200000000000005E-2</c:v>
                </c:pt>
                <c:pt idx="268">
                  <c:v>5.4300000000000001E-2</c:v>
                </c:pt>
                <c:pt idx="269">
                  <c:v>5.4200000000000005E-2</c:v>
                </c:pt>
                <c:pt idx="270">
                  <c:v>5.5200000000000006E-2</c:v>
                </c:pt>
                <c:pt idx="271">
                  <c:v>5.2900000000000003E-2</c:v>
                </c:pt>
                <c:pt idx="272">
                  <c:v>5.2400000000000002E-2</c:v>
                </c:pt>
                <c:pt idx="273">
                  <c:v>5.3100000000000001E-2</c:v>
                </c:pt>
                <c:pt idx="274">
                  <c:v>5.2299999999999999E-2</c:v>
                </c:pt>
                <c:pt idx="275">
                  <c:v>5.16E-2</c:v>
                </c:pt>
                <c:pt idx="276">
                  <c:v>5.2299999999999999E-2</c:v>
                </c:pt>
                <c:pt idx="277">
                  <c:v>4.9600000000000005E-2</c:v>
                </c:pt>
                <c:pt idx="278">
                  <c:v>5.2700000000000004E-2</c:v>
                </c:pt>
                <c:pt idx="279">
                  <c:v>5.7500000000000002E-2</c:v>
                </c:pt>
                <c:pt idx="280">
                  <c:v>5.67E-2</c:v>
                </c:pt>
                <c:pt idx="281">
                  <c:v>5.67E-2</c:v>
                </c:pt>
                <c:pt idx="282">
                  <c:v>5.9400000000000001E-2</c:v>
                </c:pt>
                <c:pt idx="283">
                  <c:v>6.0500000000000005E-2</c:v>
                </c:pt>
                <c:pt idx="284">
                  <c:v>5.7200000000000001E-2</c:v>
                </c:pt>
                <c:pt idx="285">
                  <c:v>5.91E-2</c:v>
                </c:pt>
                <c:pt idx="286">
                  <c:v>6.0600000000000001E-2</c:v>
                </c:pt>
                <c:pt idx="287">
                  <c:v>6.4100000000000004E-2</c:v>
                </c:pt>
                <c:pt idx="288">
                  <c:v>6.5200000000000008E-2</c:v>
                </c:pt>
                <c:pt idx="289">
                  <c:v>6.2700000000000006E-2</c:v>
                </c:pt>
                <c:pt idx="290">
                  <c:v>6.3500000000000001E-2</c:v>
                </c:pt>
                <c:pt idx="291">
                  <c:v>6.3399999999999998E-2</c:v>
                </c:pt>
                <c:pt idx="292">
                  <c:v>6.2899999999999998E-2</c:v>
                </c:pt>
                <c:pt idx="293">
                  <c:v>6.2800000000000009E-2</c:v>
                </c:pt>
                <c:pt idx="294">
                  <c:v>6.3399999999999998E-2</c:v>
                </c:pt>
                <c:pt idx="295">
                  <c:v>6.5500000000000003E-2</c:v>
                </c:pt>
                <c:pt idx="296">
                  <c:v>6.8900000000000003E-2</c:v>
                </c:pt>
                <c:pt idx="297">
                  <c:v>7.2300000000000003E-2</c:v>
                </c:pt>
                <c:pt idx="298">
                  <c:v>7.4800000000000005E-2</c:v>
                </c:pt>
                <c:pt idx="299">
                  <c:v>7.4800000000000005E-2</c:v>
                </c:pt>
                <c:pt idx="300">
                  <c:v>7.5300000000000006E-2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9F9F-4039-B45F-07EB417FEE48}"/>
            </c:ext>
          </c:extLst>
        </c:ser>
        <c:ser>
          <c:idx val="12"/>
          <c:order val="12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PcZn!$N$2:$N$302</c:f>
              <c:numCache>
                <c:formatCode>General</c:formatCode>
                <c:ptCount val="301"/>
                <c:pt idx="0">
                  <c:v>0.6966</c:v>
                </c:pt>
                <c:pt idx="1">
                  <c:v>0.62840000000000007</c:v>
                </c:pt>
                <c:pt idx="2">
                  <c:v>0.57750000000000001</c:v>
                </c:pt>
                <c:pt idx="3">
                  <c:v>0.5403</c:v>
                </c:pt>
                <c:pt idx="4">
                  <c:v>0.50900000000000001</c:v>
                </c:pt>
                <c:pt idx="5">
                  <c:v>0.49530000000000002</c:v>
                </c:pt>
                <c:pt idx="6">
                  <c:v>0.48090000000000005</c:v>
                </c:pt>
                <c:pt idx="7">
                  <c:v>0.47360000000000002</c:v>
                </c:pt>
                <c:pt idx="8">
                  <c:v>0.46650000000000003</c:v>
                </c:pt>
                <c:pt idx="9">
                  <c:v>0.45940000000000003</c:v>
                </c:pt>
                <c:pt idx="10">
                  <c:v>0.45520000000000005</c:v>
                </c:pt>
                <c:pt idx="11">
                  <c:v>0.45270000000000005</c:v>
                </c:pt>
                <c:pt idx="12">
                  <c:v>0.45080000000000003</c:v>
                </c:pt>
                <c:pt idx="13">
                  <c:v>0.4491</c:v>
                </c:pt>
                <c:pt idx="14">
                  <c:v>0.4476</c:v>
                </c:pt>
                <c:pt idx="15">
                  <c:v>0.4446</c:v>
                </c:pt>
                <c:pt idx="16">
                  <c:v>0.44260000000000005</c:v>
                </c:pt>
                <c:pt idx="17">
                  <c:v>0.43740000000000001</c:v>
                </c:pt>
                <c:pt idx="18">
                  <c:v>0.43380000000000002</c:v>
                </c:pt>
                <c:pt idx="19">
                  <c:v>0.42949999999999999</c:v>
                </c:pt>
                <c:pt idx="20">
                  <c:v>0.4259</c:v>
                </c:pt>
                <c:pt idx="21">
                  <c:v>0.4209</c:v>
                </c:pt>
                <c:pt idx="22">
                  <c:v>0.41540000000000005</c:v>
                </c:pt>
                <c:pt idx="23">
                  <c:v>0.40990000000000004</c:v>
                </c:pt>
                <c:pt idx="24">
                  <c:v>0.40280000000000005</c:v>
                </c:pt>
                <c:pt idx="25">
                  <c:v>0.39360000000000001</c:v>
                </c:pt>
                <c:pt idx="26">
                  <c:v>0.38600000000000001</c:v>
                </c:pt>
                <c:pt idx="27">
                  <c:v>0.3735</c:v>
                </c:pt>
                <c:pt idx="28">
                  <c:v>0.36370000000000002</c:v>
                </c:pt>
                <c:pt idx="29">
                  <c:v>0.35239999999999999</c:v>
                </c:pt>
                <c:pt idx="30">
                  <c:v>0.33929999999999999</c:v>
                </c:pt>
                <c:pt idx="31">
                  <c:v>0.32740000000000002</c:v>
                </c:pt>
                <c:pt idx="32">
                  <c:v>0.31670000000000004</c:v>
                </c:pt>
                <c:pt idx="33">
                  <c:v>0.29770000000000002</c:v>
                </c:pt>
                <c:pt idx="34">
                  <c:v>0.2797</c:v>
                </c:pt>
                <c:pt idx="35">
                  <c:v>0.2621</c:v>
                </c:pt>
                <c:pt idx="36">
                  <c:v>0.2447</c:v>
                </c:pt>
                <c:pt idx="37">
                  <c:v>0.22850000000000001</c:v>
                </c:pt>
                <c:pt idx="38">
                  <c:v>0.21330000000000002</c:v>
                </c:pt>
                <c:pt idx="39">
                  <c:v>0.19970000000000002</c:v>
                </c:pt>
                <c:pt idx="40">
                  <c:v>0.18680000000000002</c:v>
                </c:pt>
                <c:pt idx="41">
                  <c:v>0.17370000000000002</c:v>
                </c:pt>
                <c:pt idx="42">
                  <c:v>0.1636</c:v>
                </c:pt>
                <c:pt idx="43">
                  <c:v>0.15590000000000001</c:v>
                </c:pt>
                <c:pt idx="44">
                  <c:v>0.1484</c:v>
                </c:pt>
                <c:pt idx="45">
                  <c:v>0.1421</c:v>
                </c:pt>
                <c:pt idx="46">
                  <c:v>0.13689999999999999</c:v>
                </c:pt>
                <c:pt idx="47">
                  <c:v>0.13190000000000002</c:v>
                </c:pt>
                <c:pt idx="48">
                  <c:v>0.12790000000000001</c:v>
                </c:pt>
                <c:pt idx="49">
                  <c:v>0.12490000000000001</c:v>
                </c:pt>
                <c:pt idx="50">
                  <c:v>0.1211</c:v>
                </c:pt>
                <c:pt idx="51">
                  <c:v>0.11750000000000001</c:v>
                </c:pt>
                <c:pt idx="52">
                  <c:v>0.11330000000000001</c:v>
                </c:pt>
                <c:pt idx="53">
                  <c:v>0.1124</c:v>
                </c:pt>
                <c:pt idx="54">
                  <c:v>0.11020000000000001</c:v>
                </c:pt>
                <c:pt idx="55">
                  <c:v>0.10790000000000001</c:v>
                </c:pt>
                <c:pt idx="56">
                  <c:v>0.10440000000000001</c:v>
                </c:pt>
                <c:pt idx="57">
                  <c:v>0.1028</c:v>
                </c:pt>
                <c:pt idx="58">
                  <c:v>0.10010000000000001</c:v>
                </c:pt>
                <c:pt idx="59">
                  <c:v>9.8600000000000007E-2</c:v>
                </c:pt>
                <c:pt idx="60">
                  <c:v>9.6700000000000008E-2</c:v>
                </c:pt>
                <c:pt idx="61">
                  <c:v>9.4500000000000001E-2</c:v>
                </c:pt>
                <c:pt idx="62">
                  <c:v>9.2100000000000001E-2</c:v>
                </c:pt>
                <c:pt idx="63">
                  <c:v>9.06E-2</c:v>
                </c:pt>
                <c:pt idx="64">
                  <c:v>8.8999999999999996E-2</c:v>
                </c:pt>
                <c:pt idx="65">
                  <c:v>8.7400000000000005E-2</c:v>
                </c:pt>
                <c:pt idx="66">
                  <c:v>8.610000000000001E-2</c:v>
                </c:pt>
                <c:pt idx="67">
                  <c:v>8.4200000000000011E-2</c:v>
                </c:pt>
                <c:pt idx="68">
                  <c:v>8.320000000000001E-2</c:v>
                </c:pt>
                <c:pt idx="69">
                  <c:v>7.9500000000000001E-2</c:v>
                </c:pt>
                <c:pt idx="70">
                  <c:v>7.8200000000000006E-2</c:v>
                </c:pt>
                <c:pt idx="71">
                  <c:v>7.740000000000001E-2</c:v>
                </c:pt>
                <c:pt idx="72">
                  <c:v>7.6700000000000004E-2</c:v>
                </c:pt>
                <c:pt idx="73">
                  <c:v>7.2800000000000004E-2</c:v>
                </c:pt>
                <c:pt idx="74">
                  <c:v>7.2700000000000001E-2</c:v>
                </c:pt>
                <c:pt idx="75">
                  <c:v>7.0400000000000004E-2</c:v>
                </c:pt>
                <c:pt idx="76">
                  <c:v>6.8199999999999997E-2</c:v>
                </c:pt>
                <c:pt idx="77">
                  <c:v>6.6100000000000006E-2</c:v>
                </c:pt>
                <c:pt idx="78">
                  <c:v>6.3800000000000009E-2</c:v>
                </c:pt>
                <c:pt idx="79">
                  <c:v>6.3E-2</c:v>
                </c:pt>
                <c:pt idx="80">
                  <c:v>6.0500000000000005E-2</c:v>
                </c:pt>
                <c:pt idx="81">
                  <c:v>6.1100000000000002E-2</c:v>
                </c:pt>
                <c:pt idx="82">
                  <c:v>5.9000000000000004E-2</c:v>
                </c:pt>
                <c:pt idx="83">
                  <c:v>5.8500000000000003E-2</c:v>
                </c:pt>
                <c:pt idx="84">
                  <c:v>5.8500000000000003E-2</c:v>
                </c:pt>
                <c:pt idx="85">
                  <c:v>5.8000000000000003E-2</c:v>
                </c:pt>
                <c:pt idx="86">
                  <c:v>5.7500000000000002E-2</c:v>
                </c:pt>
                <c:pt idx="87">
                  <c:v>5.7000000000000002E-2</c:v>
                </c:pt>
                <c:pt idx="88">
                  <c:v>5.6500000000000002E-2</c:v>
                </c:pt>
                <c:pt idx="89">
                  <c:v>5.7300000000000004E-2</c:v>
                </c:pt>
                <c:pt idx="90">
                  <c:v>5.6800000000000003E-2</c:v>
                </c:pt>
                <c:pt idx="91">
                  <c:v>5.67E-2</c:v>
                </c:pt>
                <c:pt idx="92">
                  <c:v>5.7200000000000001E-2</c:v>
                </c:pt>
                <c:pt idx="93">
                  <c:v>5.67E-2</c:v>
                </c:pt>
                <c:pt idx="94">
                  <c:v>5.6600000000000004E-2</c:v>
                </c:pt>
                <c:pt idx="95">
                  <c:v>5.6100000000000004E-2</c:v>
                </c:pt>
                <c:pt idx="96">
                  <c:v>5.5800000000000002E-2</c:v>
                </c:pt>
                <c:pt idx="97">
                  <c:v>5.6600000000000004E-2</c:v>
                </c:pt>
                <c:pt idx="98">
                  <c:v>5.5800000000000002E-2</c:v>
                </c:pt>
                <c:pt idx="99">
                  <c:v>5.6300000000000003E-2</c:v>
                </c:pt>
                <c:pt idx="100">
                  <c:v>5.6300000000000003E-2</c:v>
                </c:pt>
                <c:pt idx="101">
                  <c:v>5.6000000000000001E-2</c:v>
                </c:pt>
                <c:pt idx="102">
                  <c:v>5.6100000000000004E-2</c:v>
                </c:pt>
                <c:pt idx="103">
                  <c:v>5.5400000000000005E-2</c:v>
                </c:pt>
                <c:pt idx="104">
                  <c:v>5.57E-2</c:v>
                </c:pt>
                <c:pt idx="105">
                  <c:v>5.5400000000000005E-2</c:v>
                </c:pt>
                <c:pt idx="106">
                  <c:v>5.6000000000000001E-2</c:v>
                </c:pt>
                <c:pt idx="107">
                  <c:v>5.6500000000000002E-2</c:v>
                </c:pt>
                <c:pt idx="108">
                  <c:v>5.6100000000000004E-2</c:v>
                </c:pt>
                <c:pt idx="109">
                  <c:v>5.6300000000000003E-2</c:v>
                </c:pt>
                <c:pt idx="110">
                  <c:v>5.6000000000000001E-2</c:v>
                </c:pt>
                <c:pt idx="111">
                  <c:v>5.6400000000000006E-2</c:v>
                </c:pt>
                <c:pt idx="112">
                  <c:v>5.6400000000000006E-2</c:v>
                </c:pt>
                <c:pt idx="113">
                  <c:v>5.6600000000000004E-2</c:v>
                </c:pt>
                <c:pt idx="114">
                  <c:v>5.7000000000000002E-2</c:v>
                </c:pt>
                <c:pt idx="115">
                  <c:v>5.7100000000000005E-2</c:v>
                </c:pt>
                <c:pt idx="116">
                  <c:v>5.74E-2</c:v>
                </c:pt>
                <c:pt idx="117">
                  <c:v>5.79E-2</c:v>
                </c:pt>
                <c:pt idx="118">
                  <c:v>5.74E-2</c:v>
                </c:pt>
                <c:pt idx="119">
                  <c:v>5.7700000000000001E-2</c:v>
                </c:pt>
                <c:pt idx="120">
                  <c:v>5.7800000000000004E-2</c:v>
                </c:pt>
                <c:pt idx="121">
                  <c:v>5.8200000000000002E-2</c:v>
                </c:pt>
                <c:pt idx="122">
                  <c:v>5.8700000000000002E-2</c:v>
                </c:pt>
                <c:pt idx="123">
                  <c:v>5.9700000000000003E-2</c:v>
                </c:pt>
                <c:pt idx="124">
                  <c:v>5.9800000000000006E-2</c:v>
                </c:pt>
                <c:pt idx="125">
                  <c:v>6.1200000000000004E-2</c:v>
                </c:pt>
                <c:pt idx="126">
                  <c:v>6.3E-2</c:v>
                </c:pt>
                <c:pt idx="127">
                  <c:v>6.4200000000000007E-2</c:v>
                </c:pt>
                <c:pt idx="128">
                  <c:v>6.5100000000000005E-2</c:v>
                </c:pt>
                <c:pt idx="129">
                  <c:v>6.4600000000000005E-2</c:v>
                </c:pt>
                <c:pt idx="130">
                  <c:v>6.6799999999999998E-2</c:v>
                </c:pt>
                <c:pt idx="131">
                  <c:v>6.9199999999999998E-2</c:v>
                </c:pt>
                <c:pt idx="132">
                  <c:v>6.9000000000000006E-2</c:v>
                </c:pt>
                <c:pt idx="133">
                  <c:v>6.93E-2</c:v>
                </c:pt>
                <c:pt idx="134">
                  <c:v>7.0000000000000007E-2</c:v>
                </c:pt>
                <c:pt idx="135">
                  <c:v>7.1099999999999997E-2</c:v>
                </c:pt>
                <c:pt idx="136">
                  <c:v>7.2000000000000008E-2</c:v>
                </c:pt>
                <c:pt idx="137">
                  <c:v>7.350000000000001E-2</c:v>
                </c:pt>
                <c:pt idx="138">
                  <c:v>7.4499999999999997E-2</c:v>
                </c:pt>
                <c:pt idx="139">
                  <c:v>7.6700000000000004E-2</c:v>
                </c:pt>
                <c:pt idx="140">
                  <c:v>7.8100000000000003E-2</c:v>
                </c:pt>
                <c:pt idx="141">
                  <c:v>7.9000000000000001E-2</c:v>
                </c:pt>
                <c:pt idx="142">
                  <c:v>8.0399999999999999E-2</c:v>
                </c:pt>
                <c:pt idx="143">
                  <c:v>8.2600000000000007E-2</c:v>
                </c:pt>
                <c:pt idx="144">
                  <c:v>8.660000000000001E-2</c:v>
                </c:pt>
                <c:pt idx="145">
                  <c:v>8.9400000000000007E-2</c:v>
                </c:pt>
                <c:pt idx="146">
                  <c:v>9.4100000000000003E-2</c:v>
                </c:pt>
                <c:pt idx="147">
                  <c:v>0.1019</c:v>
                </c:pt>
                <c:pt idx="148">
                  <c:v>0.11170000000000001</c:v>
                </c:pt>
                <c:pt idx="149">
                  <c:v>0.12230000000000001</c:v>
                </c:pt>
                <c:pt idx="150">
                  <c:v>0.13570000000000002</c:v>
                </c:pt>
                <c:pt idx="151">
                  <c:v>0.15260000000000001</c:v>
                </c:pt>
                <c:pt idx="152">
                  <c:v>0.16450000000000001</c:v>
                </c:pt>
                <c:pt idx="153">
                  <c:v>0.1711</c:v>
                </c:pt>
                <c:pt idx="154">
                  <c:v>0.17150000000000001</c:v>
                </c:pt>
                <c:pt idx="155">
                  <c:v>0.16830000000000001</c:v>
                </c:pt>
                <c:pt idx="156">
                  <c:v>0.16070000000000001</c:v>
                </c:pt>
                <c:pt idx="157">
                  <c:v>0.15180000000000002</c:v>
                </c:pt>
                <c:pt idx="158">
                  <c:v>0.14450000000000002</c:v>
                </c:pt>
                <c:pt idx="159">
                  <c:v>0.13880000000000001</c:v>
                </c:pt>
                <c:pt idx="160">
                  <c:v>0.1331</c:v>
                </c:pt>
                <c:pt idx="161">
                  <c:v>0.13009999999999999</c:v>
                </c:pt>
                <c:pt idx="162">
                  <c:v>0.12740000000000001</c:v>
                </c:pt>
                <c:pt idx="163">
                  <c:v>0.1263</c:v>
                </c:pt>
                <c:pt idx="164">
                  <c:v>0.1288</c:v>
                </c:pt>
                <c:pt idx="165">
                  <c:v>0.13009999999999999</c:v>
                </c:pt>
                <c:pt idx="166">
                  <c:v>0.13320000000000001</c:v>
                </c:pt>
                <c:pt idx="167">
                  <c:v>0.14100000000000001</c:v>
                </c:pt>
                <c:pt idx="168">
                  <c:v>0.14699999999999999</c:v>
                </c:pt>
                <c:pt idx="169">
                  <c:v>0.1578</c:v>
                </c:pt>
                <c:pt idx="170">
                  <c:v>0.16440000000000002</c:v>
                </c:pt>
                <c:pt idx="171">
                  <c:v>0.1696</c:v>
                </c:pt>
                <c:pt idx="172">
                  <c:v>0.1724</c:v>
                </c:pt>
                <c:pt idx="173">
                  <c:v>0.17450000000000002</c:v>
                </c:pt>
                <c:pt idx="174">
                  <c:v>0.17899999999999999</c:v>
                </c:pt>
                <c:pt idx="175">
                  <c:v>0.1855</c:v>
                </c:pt>
                <c:pt idx="176">
                  <c:v>0.20100000000000001</c:v>
                </c:pt>
                <c:pt idx="177">
                  <c:v>0.22660000000000002</c:v>
                </c:pt>
                <c:pt idx="178">
                  <c:v>0.26169999999999999</c:v>
                </c:pt>
                <c:pt idx="179">
                  <c:v>0.30230000000000001</c:v>
                </c:pt>
                <c:pt idx="180">
                  <c:v>0.35470000000000002</c:v>
                </c:pt>
                <c:pt idx="181">
                  <c:v>0.41889999999999999</c:v>
                </c:pt>
                <c:pt idx="182">
                  <c:v>0.50729999999999997</c:v>
                </c:pt>
                <c:pt idx="183">
                  <c:v>0.60560000000000003</c:v>
                </c:pt>
                <c:pt idx="184">
                  <c:v>0.69140000000000001</c:v>
                </c:pt>
                <c:pt idx="185">
                  <c:v>0.75819999999999999</c:v>
                </c:pt>
                <c:pt idx="186">
                  <c:v>0.78639999999999999</c:v>
                </c:pt>
                <c:pt idx="187">
                  <c:v>0.76900000000000002</c:v>
                </c:pt>
                <c:pt idx="188">
                  <c:v>0.7097</c:v>
                </c:pt>
                <c:pt idx="189">
                  <c:v>0.63140000000000007</c:v>
                </c:pt>
                <c:pt idx="190">
                  <c:v>0.53820000000000001</c:v>
                </c:pt>
                <c:pt idx="191">
                  <c:v>0.44850000000000001</c:v>
                </c:pt>
                <c:pt idx="192">
                  <c:v>0.36870000000000003</c:v>
                </c:pt>
                <c:pt idx="193">
                  <c:v>0.30020000000000002</c:v>
                </c:pt>
                <c:pt idx="194">
                  <c:v>0.2452</c:v>
                </c:pt>
                <c:pt idx="195">
                  <c:v>0.21050000000000002</c:v>
                </c:pt>
                <c:pt idx="196">
                  <c:v>0.18180000000000002</c:v>
                </c:pt>
                <c:pt idx="197">
                  <c:v>0.15679999999999999</c:v>
                </c:pt>
                <c:pt idx="198">
                  <c:v>0.1358</c:v>
                </c:pt>
                <c:pt idx="199">
                  <c:v>0.11940000000000001</c:v>
                </c:pt>
                <c:pt idx="200">
                  <c:v>0.10730000000000001</c:v>
                </c:pt>
                <c:pt idx="201">
                  <c:v>9.6100000000000005E-2</c:v>
                </c:pt>
                <c:pt idx="202">
                  <c:v>8.4400000000000003E-2</c:v>
                </c:pt>
                <c:pt idx="203">
                  <c:v>7.7300000000000008E-2</c:v>
                </c:pt>
                <c:pt idx="204">
                  <c:v>7.0699999999999999E-2</c:v>
                </c:pt>
                <c:pt idx="205">
                  <c:v>6.7400000000000002E-2</c:v>
                </c:pt>
                <c:pt idx="206">
                  <c:v>6.2200000000000005E-2</c:v>
                </c:pt>
                <c:pt idx="207">
                  <c:v>5.8800000000000005E-2</c:v>
                </c:pt>
                <c:pt idx="208">
                  <c:v>5.7500000000000002E-2</c:v>
                </c:pt>
                <c:pt idx="209">
                  <c:v>5.6400000000000006E-2</c:v>
                </c:pt>
                <c:pt idx="210">
                  <c:v>5.5300000000000002E-2</c:v>
                </c:pt>
                <c:pt idx="211">
                  <c:v>5.57E-2</c:v>
                </c:pt>
                <c:pt idx="212">
                  <c:v>5.3400000000000003E-2</c:v>
                </c:pt>
                <c:pt idx="213">
                  <c:v>5.3999999999999999E-2</c:v>
                </c:pt>
                <c:pt idx="214">
                  <c:v>5.4300000000000001E-2</c:v>
                </c:pt>
                <c:pt idx="215">
                  <c:v>5.4800000000000001E-2</c:v>
                </c:pt>
                <c:pt idx="216">
                  <c:v>5.4800000000000001E-2</c:v>
                </c:pt>
                <c:pt idx="217">
                  <c:v>5.4800000000000001E-2</c:v>
                </c:pt>
                <c:pt idx="218">
                  <c:v>5.3800000000000001E-2</c:v>
                </c:pt>
                <c:pt idx="219">
                  <c:v>5.4600000000000003E-2</c:v>
                </c:pt>
                <c:pt idx="220">
                  <c:v>5.4800000000000001E-2</c:v>
                </c:pt>
                <c:pt idx="221">
                  <c:v>5.4100000000000002E-2</c:v>
                </c:pt>
                <c:pt idx="222">
                  <c:v>5.1800000000000006E-2</c:v>
                </c:pt>
                <c:pt idx="223">
                  <c:v>5.3100000000000001E-2</c:v>
                </c:pt>
                <c:pt idx="224">
                  <c:v>5.3999999999999999E-2</c:v>
                </c:pt>
                <c:pt idx="225">
                  <c:v>5.2200000000000003E-2</c:v>
                </c:pt>
                <c:pt idx="226">
                  <c:v>5.3100000000000001E-2</c:v>
                </c:pt>
                <c:pt idx="227">
                  <c:v>5.2600000000000001E-2</c:v>
                </c:pt>
                <c:pt idx="228">
                  <c:v>5.4200000000000005E-2</c:v>
                </c:pt>
                <c:pt idx="229">
                  <c:v>5.1700000000000003E-2</c:v>
                </c:pt>
                <c:pt idx="230">
                  <c:v>5.1200000000000002E-2</c:v>
                </c:pt>
                <c:pt idx="231">
                  <c:v>5.2999999999999999E-2</c:v>
                </c:pt>
                <c:pt idx="232">
                  <c:v>5.3600000000000002E-2</c:v>
                </c:pt>
                <c:pt idx="233">
                  <c:v>5.4600000000000003E-2</c:v>
                </c:pt>
                <c:pt idx="234">
                  <c:v>5.4200000000000005E-2</c:v>
                </c:pt>
                <c:pt idx="235">
                  <c:v>5.1200000000000002E-2</c:v>
                </c:pt>
                <c:pt idx="236">
                  <c:v>5.4600000000000003E-2</c:v>
                </c:pt>
                <c:pt idx="237">
                  <c:v>5.5600000000000004E-2</c:v>
                </c:pt>
                <c:pt idx="238">
                  <c:v>5.1500000000000004E-2</c:v>
                </c:pt>
                <c:pt idx="239">
                  <c:v>5.3200000000000004E-2</c:v>
                </c:pt>
                <c:pt idx="240">
                  <c:v>5.2500000000000005E-2</c:v>
                </c:pt>
                <c:pt idx="241">
                  <c:v>5.3800000000000001E-2</c:v>
                </c:pt>
                <c:pt idx="242">
                  <c:v>5.5E-2</c:v>
                </c:pt>
                <c:pt idx="243">
                  <c:v>5.1500000000000004E-2</c:v>
                </c:pt>
                <c:pt idx="244">
                  <c:v>5.4600000000000003E-2</c:v>
                </c:pt>
                <c:pt idx="245">
                  <c:v>5.2700000000000004E-2</c:v>
                </c:pt>
                <c:pt idx="246">
                  <c:v>5.1000000000000004E-2</c:v>
                </c:pt>
                <c:pt idx="247">
                  <c:v>5.3500000000000006E-2</c:v>
                </c:pt>
                <c:pt idx="248">
                  <c:v>5.2400000000000002E-2</c:v>
                </c:pt>
                <c:pt idx="249">
                  <c:v>5.3800000000000001E-2</c:v>
                </c:pt>
                <c:pt idx="250">
                  <c:v>5.3500000000000006E-2</c:v>
                </c:pt>
                <c:pt idx="251">
                  <c:v>5.2900000000000003E-2</c:v>
                </c:pt>
                <c:pt idx="252">
                  <c:v>5.4800000000000001E-2</c:v>
                </c:pt>
                <c:pt idx="253">
                  <c:v>5.1400000000000001E-2</c:v>
                </c:pt>
                <c:pt idx="254">
                  <c:v>5.1800000000000006E-2</c:v>
                </c:pt>
                <c:pt idx="255">
                  <c:v>5.3999999999999999E-2</c:v>
                </c:pt>
                <c:pt idx="256">
                  <c:v>5.21E-2</c:v>
                </c:pt>
                <c:pt idx="257">
                  <c:v>5.0599999999999999E-2</c:v>
                </c:pt>
                <c:pt idx="258">
                  <c:v>5.2400000000000002E-2</c:v>
                </c:pt>
                <c:pt idx="259">
                  <c:v>5.3700000000000005E-2</c:v>
                </c:pt>
                <c:pt idx="260">
                  <c:v>5.3700000000000005E-2</c:v>
                </c:pt>
                <c:pt idx="261">
                  <c:v>5.3999999999999999E-2</c:v>
                </c:pt>
                <c:pt idx="262">
                  <c:v>5.5100000000000003E-2</c:v>
                </c:pt>
                <c:pt idx="263">
                  <c:v>5.4600000000000003E-2</c:v>
                </c:pt>
                <c:pt idx="264">
                  <c:v>5.4400000000000004E-2</c:v>
                </c:pt>
                <c:pt idx="265">
                  <c:v>5.5100000000000003E-2</c:v>
                </c:pt>
                <c:pt idx="266">
                  <c:v>5.4200000000000005E-2</c:v>
                </c:pt>
                <c:pt idx="267">
                  <c:v>5.5400000000000005E-2</c:v>
                </c:pt>
                <c:pt idx="268">
                  <c:v>5.3500000000000006E-2</c:v>
                </c:pt>
                <c:pt idx="269">
                  <c:v>5.3600000000000002E-2</c:v>
                </c:pt>
                <c:pt idx="270">
                  <c:v>5.4700000000000006E-2</c:v>
                </c:pt>
                <c:pt idx="271">
                  <c:v>5.6100000000000004E-2</c:v>
                </c:pt>
                <c:pt idx="272">
                  <c:v>5.2000000000000005E-2</c:v>
                </c:pt>
                <c:pt idx="273">
                  <c:v>5.1700000000000003E-2</c:v>
                </c:pt>
                <c:pt idx="274">
                  <c:v>5.2999999999999999E-2</c:v>
                </c:pt>
                <c:pt idx="275">
                  <c:v>5.3900000000000003E-2</c:v>
                </c:pt>
                <c:pt idx="276">
                  <c:v>5.0500000000000003E-2</c:v>
                </c:pt>
                <c:pt idx="277">
                  <c:v>5.4800000000000001E-2</c:v>
                </c:pt>
                <c:pt idx="278">
                  <c:v>5.4800000000000001E-2</c:v>
                </c:pt>
                <c:pt idx="279">
                  <c:v>5.3700000000000005E-2</c:v>
                </c:pt>
                <c:pt idx="280">
                  <c:v>5.3700000000000005E-2</c:v>
                </c:pt>
                <c:pt idx="281">
                  <c:v>5.3900000000000003E-2</c:v>
                </c:pt>
                <c:pt idx="282">
                  <c:v>5.79E-2</c:v>
                </c:pt>
                <c:pt idx="283">
                  <c:v>5.7200000000000001E-2</c:v>
                </c:pt>
                <c:pt idx="284">
                  <c:v>5.8400000000000001E-2</c:v>
                </c:pt>
                <c:pt idx="285">
                  <c:v>6.1600000000000002E-2</c:v>
                </c:pt>
                <c:pt idx="286">
                  <c:v>6.0299999999999999E-2</c:v>
                </c:pt>
                <c:pt idx="287">
                  <c:v>6.3600000000000004E-2</c:v>
                </c:pt>
                <c:pt idx="288">
                  <c:v>6.2300000000000001E-2</c:v>
                </c:pt>
                <c:pt idx="289">
                  <c:v>6.3600000000000004E-2</c:v>
                </c:pt>
                <c:pt idx="290">
                  <c:v>6.2400000000000004E-2</c:v>
                </c:pt>
                <c:pt idx="291">
                  <c:v>6.3899999999999998E-2</c:v>
                </c:pt>
                <c:pt idx="292">
                  <c:v>6.2899999999999998E-2</c:v>
                </c:pt>
                <c:pt idx="293">
                  <c:v>6.1800000000000001E-2</c:v>
                </c:pt>
                <c:pt idx="294">
                  <c:v>6.3600000000000004E-2</c:v>
                </c:pt>
                <c:pt idx="295">
                  <c:v>6.430000000000001E-2</c:v>
                </c:pt>
                <c:pt idx="296">
                  <c:v>6.7299999999999999E-2</c:v>
                </c:pt>
                <c:pt idx="297">
                  <c:v>7.51E-2</c:v>
                </c:pt>
                <c:pt idx="298">
                  <c:v>7.4499999999999997E-2</c:v>
                </c:pt>
                <c:pt idx="299">
                  <c:v>7.6999999999999999E-2</c:v>
                </c:pt>
                <c:pt idx="300">
                  <c:v>7.6100000000000001E-2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9F9F-4039-B45F-07EB417FEE48}"/>
            </c:ext>
          </c:extLst>
        </c:ser>
        <c:ser>
          <c:idx val="13"/>
          <c:order val="13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PcZn!$O$2:$O$302</c:f>
              <c:numCache>
                <c:formatCode>General</c:formatCode>
                <c:ptCount val="301"/>
                <c:pt idx="0">
                  <c:v>0.70005000000000006</c:v>
                </c:pt>
                <c:pt idx="1">
                  <c:v>0.62990000000000013</c:v>
                </c:pt>
                <c:pt idx="2">
                  <c:v>0.57810000000000006</c:v>
                </c:pt>
                <c:pt idx="3">
                  <c:v>0.53865000000000007</c:v>
                </c:pt>
                <c:pt idx="4">
                  <c:v>0.50914999999999999</c:v>
                </c:pt>
                <c:pt idx="5">
                  <c:v>0.49299999999999999</c:v>
                </c:pt>
                <c:pt idx="6">
                  <c:v>0.47945000000000004</c:v>
                </c:pt>
                <c:pt idx="7">
                  <c:v>0.46995000000000003</c:v>
                </c:pt>
                <c:pt idx="8">
                  <c:v>0.46274999999999999</c:v>
                </c:pt>
                <c:pt idx="9">
                  <c:v>0.45650000000000002</c:v>
                </c:pt>
                <c:pt idx="10">
                  <c:v>0.45220000000000005</c:v>
                </c:pt>
                <c:pt idx="11">
                  <c:v>0.44940000000000002</c:v>
                </c:pt>
                <c:pt idx="12">
                  <c:v>0.44775000000000004</c:v>
                </c:pt>
                <c:pt idx="13">
                  <c:v>0.44590000000000002</c:v>
                </c:pt>
                <c:pt idx="14">
                  <c:v>0.44495000000000001</c:v>
                </c:pt>
                <c:pt idx="15">
                  <c:v>0.44190000000000002</c:v>
                </c:pt>
                <c:pt idx="16">
                  <c:v>0.43945000000000001</c:v>
                </c:pt>
                <c:pt idx="17">
                  <c:v>0.4355</c:v>
                </c:pt>
                <c:pt idx="18">
                  <c:v>0.43164999999999998</c:v>
                </c:pt>
                <c:pt idx="19">
                  <c:v>0.42769999999999997</c:v>
                </c:pt>
                <c:pt idx="20">
                  <c:v>0.42420000000000002</c:v>
                </c:pt>
                <c:pt idx="21">
                  <c:v>0.41930000000000001</c:v>
                </c:pt>
                <c:pt idx="22">
                  <c:v>0.41405000000000003</c:v>
                </c:pt>
                <c:pt idx="23">
                  <c:v>0.40850000000000003</c:v>
                </c:pt>
                <c:pt idx="24">
                  <c:v>0.40070000000000006</c:v>
                </c:pt>
                <c:pt idx="25">
                  <c:v>0.39155000000000001</c:v>
                </c:pt>
                <c:pt idx="26">
                  <c:v>0.38355</c:v>
                </c:pt>
                <c:pt idx="27">
                  <c:v>0.37145</c:v>
                </c:pt>
                <c:pt idx="28">
                  <c:v>0.36185</c:v>
                </c:pt>
                <c:pt idx="29">
                  <c:v>0.35060000000000002</c:v>
                </c:pt>
                <c:pt idx="30">
                  <c:v>0.33755000000000002</c:v>
                </c:pt>
                <c:pt idx="31">
                  <c:v>0.32515000000000005</c:v>
                </c:pt>
                <c:pt idx="32">
                  <c:v>0.3145</c:v>
                </c:pt>
                <c:pt idx="33">
                  <c:v>0.29515000000000002</c:v>
                </c:pt>
                <c:pt idx="34">
                  <c:v>0.27729999999999999</c:v>
                </c:pt>
                <c:pt idx="35">
                  <c:v>0.25870000000000004</c:v>
                </c:pt>
                <c:pt idx="36">
                  <c:v>0.24099999999999999</c:v>
                </c:pt>
                <c:pt idx="37">
                  <c:v>0.22450000000000001</c:v>
                </c:pt>
                <c:pt idx="38">
                  <c:v>0.20945000000000003</c:v>
                </c:pt>
                <c:pt idx="39">
                  <c:v>0.19535000000000002</c:v>
                </c:pt>
                <c:pt idx="40">
                  <c:v>0.18210000000000001</c:v>
                </c:pt>
                <c:pt idx="41">
                  <c:v>0.16880000000000001</c:v>
                </c:pt>
                <c:pt idx="42">
                  <c:v>0.15870000000000001</c:v>
                </c:pt>
                <c:pt idx="43">
                  <c:v>0.15015000000000001</c:v>
                </c:pt>
                <c:pt idx="44">
                  <c:v>0.14255000000000001</c:v>
                </c:pt>
                <c:pt idx="45">
                  <c:v>0.13619999999999999</c:v>
                </c:pt>
                <c:pt idx="46">
                  <c:v>0.13055</c:v>
                </c:pt>
                <c:pt idx="47">
                  <c:v>0.12565000000000001</c:v>
                </c:pt>
                <c:pt idx="48">
                  <c:v>0.12130000000000002</c:v>
                </c:pt>
                <c:pt idx="49">
                  <c:v>0.11775000000000001</c:v>
                </c:pt>
                <c:pt idx="50">
                  <c:v>0.1135</c:v>
                </c:pt>
                <c:pt idx="51">
                  <c:v>0.11035</c:v>
                </c:pt>
                <c:pt idx="52">
                  <c:v>0.10630000000000001</c:v>
                </c:pt>
                <c:pt idx="53">
                  <c:v>0.10439999999999999</c:v>
                </c:pt>
                <c:pt idx="54">
                  <c:v>0.10245000000000001</c:v>
                </c:pt>
                <c:pt idx="55">
                  <c:v>9.9100000000000008E-2</c:v>
                </c:pt>
                <c:pt idx="56">
                  <c:v>9.5600000000000004E-2</c:v>
                </c:pt>
                <c:pt idx="57">
                  <c:v>9.4100000000000003E-2</c:v>
                </c:pt>
                <c:pt idx="58">
                  <c:v>9.1400000000000009E-2</c:v>
                </c:pt>
                <c:pt idx="59">
                  <c:v>8.9350000000000013E-2</c:v>
                </c:pt>
                <c:pt idx="60">
                  <c:v>8.77E-2</c:v>
                </c:pt>
                <c:pt idx="61">
                  <c:v>8.5749999999999993E-2</c:v>
                </c:pt>
                <c:pt idx="62">
                  <c:v>8.4199999999999997E-2</c:v>
                </c:pt>
                <c:pt idx="63">
                  <c:v>8.2549999999999998E-2</c:v>
                </c:pt>
                <c:pt idx="64">
                  <c:v>8.1549999999999997E-2</c:v>
                </c:pt>
                <c:pt idx="65">
                  <c:v>8.0199999999999994E-2</c:v>
                </c:pt>
                <c:pt idx="66">
                  <c:v>7.8700000000000006E-2</c:v>
                </c:pt>
                <c:pt idx="67">
                  <c:v>7.7649999999999997E-2</c:v>
                </c:pt>
                <c:pt idx="68">
                  <c:v>7.6450000000000004E-2</c:v>
                </c:pt>
                <c:pt idx="69">
                  <c:v>7.3849999999999999E-2</c:v>
                </c:pt>
                <c:pt idx="70">
                  <c:v>7.3099999999999998E-2</c:v>
                </c:pt>
                <c:pt idx="71">
                  <c:v>7.2000000000000008E-2</c:v>
                </c:pt>
                <c:pt idx="72">
                  <c:v>7.1500000000000008E-2</c:v>
                </c:pt>
                <c:pt idx="73">
                  <c:v>6.8849999999999995E-2</c:v>
                </c:pt>
                <c:pt idx="74">
                  <c:v>6.8150000000000002E-2</c:v>
                </c:pt>
                <c:pt idx="75">
                  <c:v>6.6700000000000009E-2</c:v>
                </c:pt>
                <c:pt idx="76">
                  <c:v>6.5099999999999991E-2</c:v>
                </c:pt>
                <c:pt idx="77">
                  <c:v>6.3250000000000001E-2</c:v>
                </c:pt>
                <c:pt idx="78">
                  <c:v>6.1900000000000004E-2</c:v>
                </c:pt>
                <c:pt idx="79">
                  <c:v>6.1400000000000003E-2</c:v>
                </c:pt>
                <c:pt idx="80">
                  <c:v>5.9700000000000003E-2</c:v>
                </c:pt>
                <c:pt idx="81">
                  <c:v>5.9499999999999997E-2</c:v>
                </c:pt>
                <c:pt idx="82">
                  <c:v>5.8550000000000005E-2</c:v>
                </c:pt>
                <c:pt idx="83">
                  <c:v>5.7750000000000003E-2</c:v>
                </c:pt>
                <c:pt idx="84">
                  <c:v>5.7849999999999999E-2</c:v>
                </c:pt>
                <c:pt idx="85">
                  <c:v>5.7750000000000003E-2</c:v>
                </c:pt>
                <c:pt idx="86">
                  <c:v>5.6900000000000006E-2</c:v>
                </c:pt>
                <c:pt idx="87">
                  <c:v>5.7150000000000006E-2</c:v>
                </c:pt>
                <c:pt idx="88">
                  <c:v>5.6650000000000006E-2</c:v>
                </c:pt>
                <c:pt idx="89">
                  <c:v>5.7450000000000001E-2</c:v>
                </c:pt>
                <c:pt idx="90">
                  <c:v>5.7050000000000003E-2</c:v>
                </c:pt>
                <c:pt idx="91">
                  <c:v>5.6150000000000005E-2</c:v>
                </c:pt>
                <c:pt idx="92">
                  <c:v>5.7000000000000002E-2</c:v>
                </c:pt>
                <c:pt idx="93">
                  <c:v>5.6400000000000006E-2</c:v>
                </c:pt>
                <c:pt idx="94">
                  <c:v>5.6350000000000004E-2</c:v>
                </c:pt>
                <c:pt idx="95">
                  <c:v>5.5800000000000002E-2</c:v>
                </c:pt>
                <c:pt idx="96">
                  <c:v>5.6150000000000005E-2</c:v>
                </c:pt>
                <c:pt idx="97">
                  <c:v>5.62E-2</c:v>
                </c:pt>
                <c:pt idx="98">
                  <c:v>5.5449999999999999E-2</c:v>
                </c:pt>
                <c:pt idx="99">
                  <c:v>5.5600000000000004E-2</c:v>
                </c:pt>
                <c:pt idx="100">
                  <c:v>5.6100000000000004E-2</c:v>
                </c:pt>
                <c:pt idx="101">
                  <c:v>5.5600000000000004E-2</c:v>
                </c:pt>
                <c:pt idx="102">
                  <c:v>5.5199999999999999E-2</c:v>
                </c:pt>
                <c:pt idx="103">
                  <c:v>5.5600000000000004E-2</c:v>
                </c:pt>
                <c:pt idx="104">
                  <c:v>5.525E-2</c:v>
                </c:pt>
                <c:pt idx="105">
                  <c:v>5.5650000000000005E-2</c:v>
                </c:pt>
                <c:pt idx="106">
                  <c:v>5.5849999999999997E-2</c:v>
                </c:pt>
                <c:pt idx="107">
                  <c:v>5.6000000000000001E-2</c:v>
                </c:pt>
                <c:pt idx="108">
                  <c:v>5.5850000000000004E-2</c:v>
                </c:pt>
                <c:pt idx="109">
                  <c:v>5.5550000000000002E-2</c:v>
                </c:pt>
                <c:pt idx="110">
                  <c:v>5.595E-2</c:v>
                </c:pt>
                <c:pt idx="111">
                  <c:v>5.5800000000000002E-2</c:v>
                </c:pt>
                <c:pt idx="112">
                  <c:v>5.6300000000000003E-2</c:v>
                </c:pt>
                <c:pt idx="113">
                  <c:v>5.67E-2</c:v>
                </c:pt>
                <c:pt idx="114">
                  <c:v>5.6950000000000001E-2</c:v>
                </c:pt>
                <c:pt idx="115">
                  <c:v>5.6800000000000003E-2</c:v>
                </c:pt>
                <c:pt idx="116">
                  <c:v>5.7150000000000006E-2</c:v>
                </c:pt>
                <c:pt idx="117">
                  <c:v>5.7250000000000002E-2</c:v>
                </c:pt>
                <c:pt idx="118">
                  <c:v>5.7200000000000001E-2</c:v>
                </c:pt>
                <c:pt idx="119">
                  <c:v>5.7400000000000007E-2</c:v>
                </c:pt>
                <c:pt idx="120">
                  <c:v>5.7500000000000002E-2</c:v>
                </c:pt>
                <c:pt idx="121">
                  <c:v>5.7450000000000001E-2</c:v>
                </c:pt>
                <c:pt idx="122">
                  <c:v>5.8000000000000003E-2</c:v>
                </c:pt>
                <c:pt idx="123">
                  <c:v>5.9050000000000005E-2</c:v>
                </c:pt>
                <c:pt idx="124">
                  <c:v>5.9950000000000003E-2</c:v>
                </c:pt>
                <c:pt idx="125">
                  <c:v>6.0550000000000007E-2</c:v>
                </c:pt>
                <c:pt idx="126">
                  <c:v>6.2350000000000003E-2</c:v>
                </c:pt>
                <c:pt idx="127">
                  <c:v>6.3650000000000012E-2</c:v>
                </c:pt>
                <c:pt idx="128">
                  <c:v>6.4900000000000013E-2</c:v>
                </c:pt>
                <c:pt idx="129">
                  <c:v>6.5400000000000014E-2</c:v>
                </c:pt>
                <c:pt idx="130">
                  <c:v>6.6450000000000009E-2</c:v>
                </c:pt>
                <c:pt idx="131">
                  <c:v>6.8000000000000005E-2</c:v>
                </c:pt>
                <c:pt idx="132">
                  <c:v>6.8950000000000011E-2</c:v>
                </c:pt>
                <c:pt idx="133">
                  <c:v>6.9450000000000012E-2</c:v>
                </c:pt>
                <c:pt idx="134">
                  <c:v>7.0050000000000001E-2</c:v>
                </c:pt>
                <c:pt idx="135">
                  <c:v>7.1000000000000008E-2</c:v>
                </c:pt>
                <c:pt idx="136">
                  <c:v>7.1550000000000002E-2</c:v>
                </c:pt>
                <c:pt idx="137">
                  <c:v>7.325000000000001E-2</c:v>
                </c:pt>
                <c:pt idx="138">
                  <c:v>7.400000000000001E-2</c:v>
                </c:pt>
                <c:pt idx="139">
                  <c:v>7.6050000000000006E-2</c:v>
                </c:pt>
                <c:pt idx="140">
                  <c:v>7.7350000000000002E-2</c:v>
                </c:pt>
                <c:pt idx="141">
                  <c:v>7.8649999999999998E-2</c:v>
                </c:pt>
                <c:pt idx="142">
                  <c:v>7.980000000000001E-2</c:v>
                </c:pt>
                <c:pt idx="143">
                  <c:v>8.2300000000000012E-2</c:v>
                </c:pt>
                <c:pt idx="144">
                  <c:v>8.6050000000000015E-2</c:v>
                </c:pt>
                <c:pt idx="145">
                  <c:v>8.8600000000000012E-2</c:v>
                </c:pt>
                <c:pt idx="146">
                  <c:v>9.375E-2</c:v>
                </c:pt>
                <c:pt idx="147">
                  <c:v>0.10120000000000001</c:v>
                </c:pt>
                <c:pt idx="148">
                  <c:v>0.11085</c:v>
                </c:pt>
                <c:pt idx="149">
                  <c:v>0.12180000000000001</c:v>
                </c:pt>
                <c:pt idx="150">
                  <c:v>0.1351</c:v>
                </c:pt>
                <c:pt idx="151">
                  <c:v>0.15225</c:v>
                </c:pt>
                <c:pt idx="152">
                  <c:v>0.1638</c:v>
                </c:pt>
                <c:pt idx="153">
                  <c:v>0.17115000000000002</c:v>
                </c:pt>
                <c:pt idx="154">
                  <c:v>0.17160000000000003</c:v>
                </c:pt>
                <c:pt idx="155">
                  <c:v>0.16775000000000001</c:v>
                </c:pt>
                <c:pt idx="156">
                  <c:v>0.16045000000000001</c:v>
                </c:pt>
                <c:pt idx="157">
                  <c:v>0.15055000000000002</c:v>
                </c:pt>
                <c:pt idx="158">
                  <c:v>0.14405000000000001</c:v>
                </c:pt>
                <c:pt idx="159">
                  <c:v>0.13865</c:v>
                </c:pt>
                <c:pt idx="160">
                  <c:v>0.13314999999999999</c:v>
                </c:pt>
                <c:pt idx="161">
                  <c:v>0.12984999999999999</c:v>
                </c:pt>
                <c:pt idx="162">
                  <c:v>0.12705</c:v>
                </c:pt>
                <c:pt idx="163">
                  <c:v>0.12625</c:v>
                </c:pt>
                <c:pt idx="164">
                  <c:v>0.12785000000000002</c:v>
                </c:pt>
                <c:pt idx="165">
                  <c:v>0.12959999999999999</c:v>
                </c:pt>
                <c:pt idx="166">
                  <c:v>0.13345000000000001</c:v>
                </c:pt>
                <c:pt idx="167">
                  <c:v>0.14005000000000001</c:v>
                </c:pt>
                <c:pt idx="168">
                  <c:v>0.1467</c:v>
                </c:pt>
                <c:pt idx="169">
                  <c:v>0.15589999999999998</c:v>
                </c:pt>
                <c:pt idx="170">
                  <c:v>0.16375000000000001</c:v>
                </c:pt>
                <c:pt idx="171">
                  <c:v>0.16839999999999999</c:v>
                </c:pt>
                <c:pt idx="172">
                  <c:v>0.17170000000000002</c:v>
                </c:pt>
                <c:pt idx="173">
                  <c:v>0.17360000000000003</c:v>
                </c:pt>
                <c:pt idx="174">
                  <c:v>0.17845</c:v>
                </c:pt>
                <c:pt idx="175">
                  <c:v>0.18530000000000002</c:v>
                </c:pt>
                <c:pt idx="176">
                  <c:v>0.20050000000000001</c:v>
                </c:pt>
                <c:pt idx="177">
                  <c:v>0.22545000000000001</c:v>
                </c:pt>
                <c:pt idx="178">
                  <c:v>0.26050000000000001</c:v>
                </c:pt>
                <c:pt idx="179">
                  <c:v>0.30120000000000002</c:v>
                </c:pt>
                <c:pt idx="180">
                  <c:v>0.35265000000000002</c:v>
                </c:pt>
                <c:pt idx="181">
                  <c:v>0.41794999999999999</c:v>
                </c:pt>
                <c:pt idx="182">
                  <c:v>0.50595000000000001</c:v>
                </c:pt>
                <c:pt idx="183">
                  <c:v>0.60440000000000005</c:v>
                </c:pt>
                <c:pt idx="184">
                  <c:v>0.69035000000000002</c:v>
                </c:pt>
                <c:pt idx="185">
                  <c:v>0.75685000000000002</c:v>
                </c:pt>
                <c:pt idx="186">
                  <c:v>0.78610000000000002</c:v>
                </c:pt>
                <c:pt idx="187">
                  <c:v>0.76855000000000007</c:v>
                </c:pt>
                <c:pt idx="188">
                  <c:v>0.70779999999999998</c:v>
                </c:pt>
                <c:pt idx="189">
                  <c:v>0.63095000000000012</c:v>
                </c:pt>
                <c:pt idx="190">
                  <c:v>0.5394000000000001</c:v>
                </c:pt>
                <c:pt idx="191">
                  <c:v>0.44774999999999998</c:v>
                </c:pt>
                <c:pt idx="192">
                  <c:v>0.36735000000000001</c:v>
                </c:pt>
                <c:pt idx="193">
                  <c:v>0.29775000000000001</c:v>
                </c:pt>
                <c:pt idx="194">
                  <c:v>0.24530000000000002</c:v>
                </c:pt>
                <c:pt idx="195">
                  <c:v>0.20985000000000001</c:v>
                </c:pt>
                <c:pt idx="196">
                  <c:v>0.18005000000000002</c:v>
                </c:pt>
                <c:pt idx="197">
                  <c:v>0.15545</c:v>
                </c:pt>
                <c:pt idx="198">
                  <c:v>0.13495000000000001</c:v>
                </c:pt>
                <c:pt idx="199">
                  <c:v>0.11935000000000001</c:v>
                </c:pt>
                <c:pt idx="200">
                  <c:v>0.10614999999999999</c:v>
                </c:pt>
                <c:pt idx="201">
                  <c:v>9.5950000000000008E-2</c:v>
                </c:pt>
                <c:pt idx="202">
                  <c:v>8.4199999999999997E-2</c:v>
                </c:pt>
                <c:pt idx="203">
                  <c:v>7.6350000000000001E-2</c:v>
                </c:pt>
                <c:pt idx="204">
                  <c:v>7.0250000000000007E-2</c:v>
                </c:pt>
                <c:pt idx="205">
                  <c:v>6.6549999999999998E-2</c:v>
                </c:pt>
                <c:pt idx="206">
                  <c:v>6.1850000000000002E-2</c:v>
                </c:pt>
                <c:pt idx="207">
                  <c:v>5.8300000000000005E-2</c:v>
                </c:pt>
                <c:pt idx="208">
                  <c:v>5.7200000000000001E-2</c:v>
                </c:pt>
                <c:pt idx="209">
                  <c:v>5.5500000000000008E-2</c:v>
                </c:pt>
                <c:pt idx="210">
                  <c:v>5.5199999999999999E-2</c:v>
                </c:pt>
                <c:pt idx="211">
                  <c:v>5.4400000000000004E-2</c:v>
                </c:pt>
                <c:pt idx="212">
                  <c:v>5.3100000000000001E-2</c:v>
                </c:pt>
                <c:pt idx="213">
                  <c:v>5.4100000000000002E-2</c:v>
                </c:pt>
                <c:pt idx="214">
                  <c:v>5.3800000000000001E-2</c:v>
                </c:pt>
                <c:pt idx="215">
                  <c:v>5.5350000000000003E-2</c:v>
                </c:pt>
                <c:pt idx="216">
                  <c:v>5.3699999999999998E-2</c:v>
                </c:pt>
                <c:pt idx="217">
                  <c:v>5.4650000000000004E-2</c:v>
                </c:pt>
                <c:pt idx="218">
                  <c:v>5.4650000000000004E-2</c:v>
                </c:pt>
                <c:pt idx="219">
                  <c:v>5.5199999999999999E-2</c:v>
                </c:pt>
                <c:pt idx="220">
                  <c:v>5.4449999999999998E-2</c:v>
                </c:pt>
                <c:pt idx="221">
                  <c:v>5.3949999999999998E-2</c:v>
                </c:pt>
                <c:pt idx="222">
                  <c:v>5.2250000000000005E-2</c:v>
                </c:pt>
                <c:pt idx="223">
                  <c:v>5.2450000000000004E-2</c:v>
                </c:pt>
                <c:pt idx="224">
                  <c:v>5.2600000000000001E-2</c:v>
                </c:pt>
                <c:pt idx="225">
                  <c:v>5.2049999999999999E-2</c:v>
                </c:pt>
                <c:pt idx="226">
                  <c:v>5.28E-2</c:v>
                </c:pt>
                <c:pt idx="227">
                  <c:v>5.2850000000000001E-2</c:v>
                </c:pt>
                <c:pt idx="228">
                  <c:v>5.2200000000000003E-2</c:v>
                </c:pt>
                <c:pt idx="229">
                  <c:v>5.2049999999999999E-2</c:v>
                </c:pt>
                <c:pt idx="230">
                  <c:v>5.2049999999999999E-2</c:v>
                </c:pt>
                <c:pt idx="231">
                  <c:v>5.185E-2</c:v>
                </c:pt>
                <c:pt idx="232">
                  <c:v>5.3750000000000006E-2</c:v>
                </c:pt>
                <c:pt idx="233">
                  <c:v>5.4750000000000007E-2</c:v>
                </c:pt>
                <c:pt idx="234">
                  <c:v>5.3650000000000003E-2</c:v>
                </c:pt>
                <c:pt idx="235">
                  <c:v>5.0900000000000001E-2</c:v>
                </c:pt>
                <c:pt idx="236">
                  <c:v>5.4000000000000006E-2</c:v>
                </c:pt>
                <c:pt idx="237">
                  <c:v>5.4199999999999998E-2</c:v>
                </c:pt>
                <c:pt idx="238">
                  <c:v>5.2750000000000005E-2</c:v>
                </c:pt>
                <c:pt idx="239">
                  <c:v>5.2350000000000008E-2</c:v>
                </c:pt>
                <c:pt idx="240">
                  <c:v>5.2600000000000008E-2</c:v>
                </c:pt>
                <c:pt idx="241">
                  <c:v>5.3750000000000006E-2</c:v>
                </c:pt>
                <c:pt idx="242">
                  <c:v>5.4850000000000003E-2</c:v>
                </c:pt>
                <c:pt idx="243">
                  <c:v>5.1650000000000001E-2</c:v>
                </c:pt>
                <c:pt idx="244">
                  <c:v>5.4550000000000001E-2</c:v>
                </c:pt>
                <c:pt idx="245">
                  <c:v>5.2200000000000003E-2</c:v>
                </c:pt>
                <c:pt idx="246">
                  <c:v>5.3000000000000005E-2</c:v>
                </c:pt>
                <c:pt idx="247">
                  <c:v>5.4150000000000004E-2</c:v>
                </c:pt>
                <c:pt idx="248">
                  <c:v>5.2400000000000002E-2</c:v>
                </c:pt>
                <c:pt idx="249">
                  <c:v>5.3699999999999998E-2</c:v>
                </c:pt>
                <c:pt idx="250">
                  <c:v>5.2700000000000004E-2</c:v>
                </c:pt>
                <c:pt idx="251">
                  <c:v>5.3800000000000001E-2</c:v>
                </c:pt>
                <c:pt idx="252">
                  <c:v>5.3750000000000006E-2</c:v>
                </c:pt>
                <c:pt idx="253">
                  <c:v>5.2049999999999999E-2</c:v>
                </c:pt>
                <c:pt idx="254">
                  <c:v>5.2200000000000003E-2</c:v>
                </c:pt>
                <c:pt idx="255">
                  <c:v>5.3250000000000006E-2</c:v>
                </c:pt>
                <c:pt idx="256">
                  <c:v>5.2750000000000005E-2</c:v>
                </c:pt>
                <c:pt idx="257">
                  <c:v>5.1400000000000001E-2</c:v>
                </c:pt>
                <c:pt idx="258">
                  <c:v>5.3449999999999998E-2</c:v>
                </c:pt>
                <c:pt idx="259">
                  <c:v>5.3850000000000002E-2</c:v>
                </c:pt>
                <c:pt idx="260">
                  <c:v>5.3600000000000009E-2</c:v>
                </c:pt>
                <c:pt idx="261">
                  <c:v>5.4150000000000004E-2</c:v>
                </c:pt>
                <c:pt idx="262">
                  <c:v>5.4350000000000002E-2</c:v>
                </c:pt>
                <c:pt idx="263">
                  <c:v>5.4050000000000001E-2</c:v>
                </c:pt>
                <c:pt idx="264">
                  <c:v>5.4449999999999998E-2</c:v>
                </c:pt>
                <c:pt idx="265">
                  <c:v>5.4150000000000004E-2</c:v>
                </c:pt>
                <c:pt idx="266">
                  <c:v>5.4000000000000006E-2</c:v>
                </c:pt>
                <c:pt idx="267">
                  <c:v>5.5199999999999999E-2</c:v>
                </c:pt>
                <c:pt idx="268">
                  <c:v>5.3650000000000003E-2</c:v>
                </c:pt>
                <c:pt idx="269">
                  <c:v>5.3449999999999998E-2</c:v>
                </c:pt>
                <c:pt idx="270">
                  <c:v>5.4050000000000001E-2</c:v>
                </c:pt>
                <c:pt idx="271">
                  <c:v>5.5000000000000007E-2</c:v>
                </c:pt>
                <c:pt idx="272">
                  <c:v>5.355E-2</c:v>
                </c:pt>
                <c:pt idx="273">
                  <c:v>5.1950000000000003E-2</c:v>
                </c:pt>
                <c:pt idx="274">
                  <c:v>5.2949999999999997E-2</c:v>
                </c:pt>
                <c:pt idx="275">
                  <c:v>5.1900000000000002E-2</c:v>
                </c:pt>
                <c:pt idx="276">
                  <c:v>5.1600000000000007E-2</c:v>
                </c:pt>
                <c:pt idx="277">
                  <c:v>5.3500000000000006E-2</c:v>
                </c:pt>
                <c:pt idx="278">
                  <c:v>5.2699999999999997E-2</c:v>
                </c:pt>
                <c:pt idx="279">
                  <c:v>5.5850000000000004E-2</c:v>
                </c:pt>
                <c:pt idx="280">
                  <c:v>5.5350000000000003E-2</c:v>
                </c:pt>
                <c:pt idx="281">
                  <c:v>5.4400000000000004E-2</c:v>
                </c:pt>
                <c:pt idx="282">
                  <c:v>5.7599999999999998E-2</c:v>
                </c:pt>
                <c:pt idx="283">
                  <c:v>5.8099999999999999E-2</c:v>
                </c:pt>
                <c:pt idx="284">
                  <c:v>5.7150000000000006E-2</c:v>
                </c:pt>
                <c:pt idx="285">
                  <c:v>6.1200000000000004E-2</c:v>
                </c:pt>
                <c:pt idx="286">
                  <c:v>6.0499999999999998E-2</c:v>
                </c:pt>
                <c:pt idx="287">
                  <c:v>6.3900000000000012E-2</c:v>
                </c:pt>
                <c:pt idx="288">
                  <c:v>6.4000000000000001E-2</c:v>
                </c:pt>
                <c:pt idx="289">
                  <c:v>6.3500000000000001E-2</c:v>
                </c:pt>
                <c:pt idx="290">
                  <c:v>6.2649999999999997E-2</c:v>
                </c:pt>
                <c:pt idx="291">
                  <c:v>6.3E-2</c:v>
                </c:pt>
                <c:pt idx="292">
                  <c:v>6.275E-2</c:v>
                </c:pt>
                <c:pt idx="293">
                  <c:v>6.2300000000000008E-2</c:v>
                </c:pt>
                <c:pt idx="294">
                  <c:v>6.3799999999999996E-2</c:v>
                </c:pt>
                <c:pt idx="295">
                  <c:v>6.5900000000000014E-2</c:v>
                </c:pt>
                <c:pt idx="296">
                  <c:v>6.8349999999999994E-2</c:v>
                </c:pt>
                <c:pt idx="297">
                  <c:v>7.3700000000000002E-2</c:v>
                </c:pt>
                <c:pt idx="298">
                  <c:v>7.4749999999999997E-2</c:v>
                </c:pt>
                <c:pt idx="299">
                  <c:v>7.5250000000000011E-2</c:v>
                </c:pt>
                <c:pt idx="300">
                  <c:v>7.6200000000000004E-2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9F9F-4039-B45F-07EB417FEE48}"/>
            </c:ext>
          </c:extLst>
        </c:ser>
        <c:ser>
          <c:idx val="14"/>
          <c:order val="14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PcZn!$P$2:$P$302</c:f>
              <c:numCache>
                <c:formatCode>General</c:formatCode>
                <c:ptCount val="301"/>
                <c:pt idx="0">
                  <c:v>0.70350000000000001</c:v>
                </c:pt>
                <c:pt idx="1">
                  <c:v>0.63140000000000007</c:v>
                </c:pt>
                <c:pt idx="2">
                  <c:v>0.57869999999999999</c:v>
                </c:pt>
                <c:pt idx="3">
                  <c:v>0.53700000000000003</c:v>
                </c:pt>
                <c:pt idx="4">
                  <c:v>0.50929999999999997</c:v>
                </c:pt>
                <c:pt idx="5">
                  <c:v>0.49070000000000003</c:v>
                </c:pt>
                <c:pt idx="6">
                  <c:v>0.47800000000000004</c:v>
                </c:pt>
                <c:pt idx="7">
                  <c:v>0.46630000000000005</c:v>
                </c:pt>
                <c:pt idx="8">
                  <c:v>0.45900000000000002</c:v>
                </c:pt>
                <c:pt idx="9">
                  <c:v>0.4536</c:v>
                </c:pt>
                <c:pt idx="10">
                  <c:v>0.44920000000000004</c:v>
                </c:pt>
                <c:pt idx="11">
                  <c:v>0.4461</c:v>
                </c:pt>
                <c:pt idx="12">
                  <c:v>0.44470000000000004</c:v>
                </c:pt>
                <c:pt idx="13">
                  <c:v>0.44270000000000004</c:v>
                </c:pt>
                <c:pt idx="14">
                  <c:v>0.44230000000000003</c:v>
                </c:pt>
                <c:pt idx="15">
                  <c:v>0.43920000000000003</c:v>
                </c:pt>
                <c:pt idx="16">
                  <c:v>0.43630000000000002</c:v>
                </c:pt>
                <c:pt idx="17">
                  <c:v>0.43360000000000004</c:v>
                </c:pt>
                <c:pt idx="18">
                  <c:v>0.42949999999999999</c:v>
                </c:pt>
                <c:pt idx="19">
                  <c:v>0.4259</c:v>
                </c:pt>
                <c:pt idx="20">
                  <c:v>0.42250000000000004</c:v>
                </c:pt>
                <c:pt idx="21">
                  <c:v>0.41770000000000002</c:v>
                </c:pt>
                <c:pt idx="22">
                  <c:v>0.41270000000000001</c:v>
                </c:pt>
                <c:pt idx="23">
                  <c:v>0.40710000000000002</c:v>
                </c:pt>
                <c:pt idx="24">
                  <c:v>0.39860000000000001</c:v>
                </c:pt>
                <c:pt idx="25">
                  <c:v>0.38950000000000001</c:v>
                </c:pt>
                <c:pt idx="26">
                  <c:v>0.38109999999999999</c:v>
                </c:pt>
                <c:pt idx="27">
                  <c:v>0.36940000000000001</c:v>
                </c:pt>
                <c:pt idx="28">
                  <c:v>0.36</c:v>
                </c:pt>
                <c:pt idx="29">
                  <c:v>0.3488</c:v>
                </c:pt>
                <c:pt idx="30">
                  <c:v>0.33580000000000004</c:v>
                </c:pt>
                <c:pt idx="31">
                  <c:v>0.32290000000000002</c:v>
                </c:pt>
                <c:pt idx="32">
                  <c:v>0.31230000000000002</c:v>
                </c:pt>
                <c:pt idx="33">
                  <c:v>0.29260000000000003</c:v>
                </c:pt>
                <c:pt idx="34">
                  <c:v>0.27490000000000003</c:v>
                </c:pt>
                <c:pt idx="35">
                  <c:v>0.25530000000000003</c:v>
                </c:pt>
                <c:pt idx="36">
                  <c:v>0.23730000000000001</c:v>
                </c:pt>
                <c:pt idx="37">
                  <c:v>0.2205</c:v>
                </c:pt>
                <c:pt idx="38">
                  <c:v>0.2056</c:v>
                </c:pt>
                <c:pt idx="39">
                  <c:v>0.191</c:v>
                </c:pt>
                <c:pt idx="40">
                  <c:v>0.1774</c:v>
                </c:pt>
                <c:pt idx="41">
                  <c:v>0.16390000000000002</c:v>
                </c:pt>
                <c:pt idx="42">
                  <c:v>0.15380000000000002</c:v>
                </c:pt>
                <c:pt idx="43">
                  <c:v>0.1444</c:v>
                </c:pt>
                <c:pt idx="44">
                  <c:v>0.13670000000000002</c:v>
                </c:pt>
                <c:pt idx="45">
                  <c:v>0.1303</c:v>
                </c:pt>
                <c:pt idx="46">
                  <c:v>0.1242</c:v>
                </c:pt>
                <c:pt idx="47">
                  <c:v>0.11940000000000001</c:v>
                </c:pt>
                <c:pt idx="48">
                  <c:v>0.11470000000000001</c:v>
                </c:pt>
                <c:pt idx="49">
                  <c:v>0.1106</c:v>
                </c:pt>
                <c:pt idx="50">
                  <c:v>0.10590000000000001</c:v>
                </c:pt>
                <c:pt idx="51">
                  <c:v>0.1032</c:v>
                </c:pt>
                <c:pt idx="52">
                  <c:v>9.9299999999999999E-2</c:v>
                </c:pt>
                <c:pt idx="53">
                  <c:v>9.64E-2</c:v>
                </c:pt>
                <c:pt idx="54">
                  <c:v>9.4700000000000006E-2</c:v>
                </c:pt>
                <c:pt idx="55">
                  <c:v>9.0300000000000005E-2</c:v>
                </c:pt>
                <c:pt idx="56">
                  <c:v>8.6800000000000002E-2</c:v>
                </c:pt>
                <c:pt idx="57">
                  <c:v>8.5400000000000004E-2</c:v>
                </c:pt>
                <c:pt idx="58">
                  <c:v>8.270000000000001E-2</c:v>
                </c:pt>
                <c:pt idx="59">
                  <c:v>8.0100000000000005E-2</c:v>
                </c:pt>
                <c:pt idx="60">
                  <c:v>7.8700000000000006E-2</c:v>
                </c:pt>
                <c:pt idx="61">
                  <c:v>7.6999999999999999E-2</c:v>
                </c:pt>
                <c:pt idx="62">
                  <c:v>7.6300000000000007E-2</c:v>
                </c:pt>
                <c:pt idx="63">
                  <c:v>7.4499999999999997E-2</c:v>
                </c:pt>
                <c:pt idx="64">
                  <c:v>7.4099999999999999E-2</c:v>
                </c:pt>
                <c:pt idx="65">
                  <c:v>7.2999999999999995E-2</c:v>
                </c:pt>
                <c:pt idx="66">
                  <c:v>7.1300000000000002E-2</c:v>
                </c:pt>
                <c:pt idx="67">
                  <c:v>7.1099999999999997E-2</c:v>
                </c:pt>
                <c:pt idx="68">
                  <c:v>6.9699999999999998E-2</c:v>
                </c:pt>
                <c:pt idx="69">
                  <c:v>6.8199999999999997E-2</c:v>
                </c:pt>
                <c:pt idx="70">
                  <c:v>6.8000000000000005E-2</c:v>
                </c:pt>
                <c:pt idx="71">
                  <c:v>6.6600000000000006E-2</c:v>
                </c:pt>
                <c:pt idx="72">
                  <c:v>6.6299999999999998E-2</c:v>
                </c:pt>
                <c:pt idx="73">
                  <c:v>6.4899999999999999E-2</c:v>
                </c:pt>
                <c:pt idx="74">
                  <c:v>6.3600000000000004E-2</c:v>
                </c:pt>
                <c:pt idx="75">
                  <c:v>6.3E-2</c:v>
                </c:pt>
                <c:pt idx="76">
                  <c:v>6.2E-2</c:v>
                </c:pt>
                <c:pt idx="77">
                  <c:v>6.0400000000000002E-2</c:v>
                </c:pt>
                <c:pt idx="78">
                  <c:v>0.06</c:v>
                </c:pt>
                <c:pt idx="79">
                  <c:v>5.9800000000000006E-2</c:v>
                </c:pt>
                <c:pt idx="80">
                  <c:v>5.8900000000000001E-2</c:v>
                </c:pt>
                <c:pt idx="81">
                  <c:v>5.79E-2</c:v>
                </c:pt>
                <c:pt idx="82">
                  <c:v>5.8100000000000006E-2</c:v>
                </c:pt>
                <c:pt idx="83">
                  <c:v>5.7000000000000002E-2</c:v>
                </c:pt>
                <c:pt idx="84">
                  <c:v>5.7200000000000001E-2</c:v>
                </c:pt>
                <c:pt idx="85">
                  <c:v>5.7500000000000002E-2</c:v>
                </c:pt>
                <c:pt idx="86">
                  <c:v>5.6300000000000003E-2</c:v>
                </c:pt>
                <c:pt idx="87">
                  <c:v>5.7300000000000004E-2</c:v>
                </c:pt>
                <c:pt idx="88">
                  <c:v>5.6800000000000003E-2</c:v>
                </c:pt>
                <c:pt idx="89">
                  <c:v>5.7600000000000005E-2</c:v>
                </c:pt>
                <c:pt idx="90">
                  <c:v>5.7300000000000004E-2</c:v>
                </c:pt>
                <c:pt idx="91">
                  <c:v>5.5600000000000004E-2</c:v>
                </c:pt>
                <c:pt idx="92">
                  <c:v>5.6800000000000003E-2</c:v>
                </c:pt>
                <c:pt idx="93">
                  <c:v>5.6100000000000004E-2</c:v>
                </c:pt>
                <c:pt idx="94">
                  <c:v>5.6100000000000004E-2</c:v>
                </c:pt>
                <c:pt idx="95">
                  <c:v>5.5500000000000001E-2</c:v>
                </c:pt>
                <c:pt idx="96">
                  <c:v>5.6500000000000002E-2</c:v>
                </c:pt>
                <c:pt idx="97">
                  <c:v>5.5800000000000002E-2</c:v>
                </c:pt>
                <c:pt idx="98">
                  <c:v>5.5100000000000003E-2</c:v>
                </c:pt>
                <c:pt idx="99">
                  <c:v>5.4900000000000004E-2</c:v>
                </c:pt>
                <c:pt idx="100">
                  <c:v>5.5900000000000005E-2</c:v>
                </c:pt>
                <c:pt idx="101">
                  <c:v>5.5200000000000006E-2</c:v>
                </c:pt>
                <c:pt idx="102">
                  <c:v>5.4300000000000001E-2</c:v>
                </c:pt>
                <c:pt idx="103">
                  <c:v>5.5800000000000002E-2</c:v>
                </c:pt>
                <c:pt idx="104">
                  <c:v>5.4800000000000001E-2</c:v>
                </c:pt>
                <c:pt idx="105">
                  <c:v>5.5900000000000005E-2</c:v>
                </c:pt>
                <c:pt idx="106">
                  <c:v>5.57E-2</c:v>
                </c:pt>
                <c:pt idx="107">
                  <c:v>5.5500000000000001E-2</c:v>
                </c:pt>
                <c:pt idx="108">
                  <c:v>5.5600000000000004E-2</c:v>
                </c:pt>
                <c:pt idx="109">
                  <c:v>5.4800000000000001E-2</c:v>
                </c:pt>
                <c:pt idx="110">
                  <c:v>5.5900000000000005E-2</c:v>
                </c:pt>
                <c:pt idx="111">
                  <c:v>5.5200000000000006E-2</c:v>
                </c:pt>
                <c:pt idx="112">
                  <c:v>5.62E-2</c:v>
                </c:pt>
                <c:pt idx="113">
                  <c:v>5.6800000000000003E-2</c:v>
                </c:pt>
                <c:pt idx="114">
                  <c:v>5.6900000000000006E-2</c:v>
                </c:pt>
                <c:pt idx="115">
                  <c:v>5.6500000000000002E-2</c:v>
                </c:pt>
                <c:pt idx="116">
                  <c:v>5.6900000000000006E-2</c:v>
                </c:pt>
                <c:pt idx="117">
                  <c:v>5.6600000000000004E-2</c:v>
                </c:pt>
                <c:pt idx="118">
                  <c:v>5.7000000000000002E-2</c:v>
                </c:pt>
                <c:pt idx="119">
                  <c:v>5.7100000000000005E-2</c:v>
                </c:pt>
                <c:pt idx="120">
                  <c:v>5.7200000000000001E-2</c:v>
                </c:pt>
                <c:pt idx="121">
                  <c:v>5.67E-2</c:v>
                </c:pt>
                <c:pt idx="122">
                  <c:v>5.7300000000000004E-2</c:v>
                </c:pt>
                <c:pt idx="123">
                  <c:v>5.8400000000000001E-2</c:v>
                </c:pt>
                <c:pt idx="124">
                  <c:v>6.0100000000000001E-2</c:v>
                </c:pt>
                <c:pt idx="125">
                  <c:v>5.9900000000000002E-2</c:v>
                </c:pt>
                <c:pt idx="126">
                  <c:v>6.1700000000000005E-2</c:v>
                </c:pt>
                <c:pt idx="127">
                  <c:v>6.3100000000000003E-2</c:v>
                </c:pt>
                <c:pt idx="128">
                  <c:v>6.4700000000000008E-2</c:v>
                </c:pt>
                <c:pt idx="129">
                  <c:v>6.6200000000000009E-2</c:v>
                </c:pt>
                <c:pt idx="130">
                  <c:v>6.6100000000000006E-2</c:v>
                </c:pt>
                <c:pt idx="131">
                  <c:v>6.6799999999999998E-2</c:v>
                </c:pt>
                <c:pt idx="132">
                  <c:v>6.8900000000000003E-2</c:v>
                </c:pt>
                <c:pt idx="133">
                  <c:v>6.9600000000000009E-2</c:v>
                </c:pt>
                <c:pt idx="134">
                  <c:v>7.010000000000001E-2</c:v>
                </c:pt>
                <c:pt idx="135">
                  <c:v>7.0900000000000005E-2</c:v>
                </c:pt>
                <c:pt idx="136">
                  <c:v>7.1099999999999997E-2</c:v>
                </c:pt>
                <c:pt idx="137">
                  <c:v>7.2999999999999995E-2</c:v>
                </c:pt>
                <c:pt idx="138">
                  <c:v>7.350000000000001E-2</c:v>
                </c:pt>
                <c:pt idx="139">
                  <c:v>7.5400000000000009E-2</c:v>
                </c:pt>
                <c:pt idx="140">
                  <c:v>7.6600000000000001E-2</c:v>
                </c:pt>
                <c:pt idx="141">
                  <c:v>7.8300000000000008E-2</c:v>
                </c:pt>
                <c:pt idx="142">
                  <c:v>7.9200000000000007E-2</c:v>
                </c:pt>
                <c:pt idx="143">
                  <c:v>8.2000000000000003E-2</c:v>
                </c:pt>
                <c:pt idx="144">
                  <c:v>8.5500000000000007E-2</c:v>
                </c:pt>
                <c:pt idx="145">
                  <c:v>8.7800000000000003E-2</c:v>
                </c:pt>
                <c:pt idx="146">
                  <c:v>9.3400000000000011E-2</c:v>
                </c:pt>
                <c:pt idx="147">
                  <c:v>0.10050000000000001</c:v>
                </c:pt>
                <c:pt idx="148">
                  <c:v>0.11</c:v>
                </c:pt>
                <c:pt idx="149">
                  <c:v>0.12130000000000001</c:v>
                </c:pt>
                <c:pt idx="150">
                  <c:v>0.13450000000000001</c:v>
                </c:pt>
                <c:pt idx="151">
                  <c:v>0.15190000000000001</c:v>
                </c:pt>
                <c:pt idx="152">
                  <c:v>0.16309999999999999</c:v>
                </c:pt>
                <c:pt idx="153">
                  <c:v>0.17120000000000002</c:v>
                </c:pt>
                <c:pt idx="154">
                  <c:v>0.17170000000000002</c:v>
                </c:pt>
                <c:pt idx="155">
                  <c:v>0.16720000000000002</c:v>
                </c:pt>
                <c:pt idx="156">
                  <c:v>0.16020000000000001</c:v>
                </c:pt>
                <c:pt idx="157">
                  <c:v>0.14930000000000002</c:v>
                </c:pt>
                <c:pt idx="158">
                  <c:v>0.14360000000000001</c:v>
                </c:pt>
                <c:pt idx="159">
                  <c:v>0.13850000000000001</c:v>
                </c:pt>
                <c:pt idx="160">
                  <c:v>0.13320000000000001</c:v>
                </c:pt>
                <c:pt idx="161">
                  <c:v>0.12959999999999999</c:v>
                </c:pt>
                <c:pt idx="162">
                  <c:v>0.12670000000000001</c:v>
                </c:pt>
                <c:pt idx="163">
                  <c:v>0.12620000000000001</c:v>
                </c:pt>
                <c:pt idx="164">
                  <c:v>0.12690000000000001</c:v>
                </c:pt>
                <c:pt idx="165">
                  <c:v>0.12909999999999999</c:v>
                </c:pt>
                <c:pt idx="166">
                  <c:v>0.13370000000000001</c:v>
                </c:pt>
                <c:pt idx="167">
                  <c:v>0.1391</c:v>
                </c:pt>
                <c:pt idx="168">
                  <c:v>0.1464</c:v>
                </c:pt>
                <c:pt idx="169">
                  <c:v>0.154</c:v>
                </c:pt>
                <c:pt idx="170">
                  <c:v>0.16309999999999999</c:v>
                </c:pt>
                <c:pt idx="171">
                  <c:v>0.16720000000000002</c:v>
                </c:pt>
                <c:pt idx="172">
                  <c:v>0.17100000000000001</c:v>
                </c:pt>
                <c:pt idx="173">
                  <c:v>0.17270000000000002</c:v>
                </c:pt>
                <c:pt idx="174">
                  <c:v>0.1779</c:v>
                </c:pt>
                <c:pt idx="175">
                  <c:v>0.18510000000000001</c:v>
                </c:pt>
                <c:pt idx="176">
                  <c:v>0.2</c:v>
                </c:pt>
                <c:pt idx="177">
                  <c:v>0.2243</c:v>
                </c:pt>
                <c:pt idx="178">
                  <c:v>0.25930000000000003</c:v>
                </c:pt>
                <c:pt idx="179">
                  <c:v>0.30010000000000003</c:v>
                </c:pt>
                <c:pt idx="180">
                  <c:v>0.35060000000000002</c:v>
                </c:pt>
                <c:pt idx="181">
                  <c:v>0.41699999999999998</c:v>
                </c:pt>
                <c:pt idx="182">
                  <c:v>0.50460000000000005</c:v>
                </c:pt>
                <c:pt idx="183">
                  <c:v>0.60320000000000007</c:v>
                </c:pt>
                <c:pt idx="184">
                  <c:v>0.68930000000000002</c:v>
                </c:pt>
                <c:pt idx="185">
                  <c:v>0.75550000000000006</c:v>
                </c:pt>
                <c:pt idx="186">
                  <c:v>0.78580000000000005</c:v>
                </c:pt>
                <c:pt idx="187">
                  <c:v>0.7681</c:v>
                </c:pt>
                <c:pt idx="188">
                  <c:v>0.70590000000000008</c:v>
                </c:pt>
                <c:pt idx="189">
                  <c:v>0.63050000000000006</c:v>
                </c:pt>
                <c:pt idx="190">
                  <c:v>0.54060000000000008</c:v>
                </c:pt>
                <c:pt idx="191">
                  <c:v>0.44700000000000001</c:v>
                </c:pt>
                <c:pt idx="192">
                  <c:v>0.36599999999999999</c:v>
                </c:pt>
                <c:pt idx="193">
                  <c:v>0.29530000000000001</c:v>
                </c:pt>
                <c:pt idx="194">
                  <c:v>0.24540000000000001</c:v>
                </c:pt>
                <c:pt idx="195">
                  <c:v>0.2092</c:v>
                </c:pt>
                <c:pt idx="196">
                  <c:v>0.17830000000000001</c:v>
                </c:pt>
                <c:pt idx="197">
                  <c:v>0.15410000000000001</c:v>
                </c:pt>
                <c:pt idx="198">
                  <c:v>0.1341</c:v>
                </c:pt>
                <c:pt idx="199">
                  <c:v>0.1193</c:v>
                </c:pt>
                <c:pt idx="200">
                  <c:v>0.105</c:v>
                </c:pt>
                <c:pt idx="201">
                  <c:v>9.580000000000001E-2</c:v>
                </c:pt>
                <c:pt idx="202">
                  <c:v>8.4000000000000005E-2</c:v>
                </c:pt>
                <c:pt idx="203">
                  <c:v>7.5400000000000009E-2</c:v>
                </c:pt>
                <c:pt idx="204">
                  <c:v>6.9800000000000001E-2</c:v>
                </c:pt>
                <c:pt idx="205">
                  <c:v>6.5700000000000008E-2</c:v>
                </c:pt>
                <c:pt idx="206">
                  <c:v>6.1500000000000006E-2</c:v>
                </c:pt>
                <c:pt idx="207">
                  <c:v>5.7800000000000004E-2</c:v>
                </c:pt>
                <c:pt idx="208">
                  <c:v>5.6900000000000006E-2</c:v>
                </c:pt>
                <c:pt idx="209">
                  <c:v>5.4600000000000003E-2</c:v>
                </c:pt>
                <c:pt idx="210">
                  <c:v>5.5100000000000003E-2</c:v>
                </c:pt>
                <c:pt idx="211">
                  <c:v>5.3100000000000001E-2</c:v>
                </c:pt>
                <c:pt idx="212">
                  <c:v>5.28E-2</c:v>
                </c:pt>
                <c:pt idx="213">
                  <c:v>5.4200000000000005E-2</c:v>
                </c:pt>
                <c:pt idx="214">
                  <c:v>5.33E-2</c:v>
                </c:pt>
                <c:pt idx="215">
                  <c:v>5.5900000000000005E-2</c:v>
                </c:pt>
                <c:pt idx="216">
                  <c:v>5.2600000000000001E-2</c:v>
                </c:pt>
                <c:pt idx="217">
                  <c:v>5.45E-2</c:v>
                </c:pt>
                <c:pt idx="218">
                  <c:v>5.5500000000000001E-2</c:v>
                </c:pt>
                <c:pt idx="219">
                  <c:v>5.5800000000000002E-2</c:v>
                </c:pt>
                <c:pt idx="220">
                  <c:v>5.4100000000000002E-2</c:v>
                </c:pt>
                <c:pt idx="221">
                  <c:v>5.3800000000000001E-2</c:v>
                </c:pt>
                <c:pt idx="222">
                  <c:v>5.2700000000000004E-2</c:v>
                </c:pt>
                <c:pt idx="223">
                  <c:v>5.1800000000000006E-2</c:v>
                </c:pt>
                <c:pt idx="224">
                  <c:v>5.1200000000000002E-2</c:v>
                </c:pt>
                <c:pt idx="225">
                  <c:v>5.1900000000000002E-2</c:v>
                </c:pt>
                <c:pt idx="226">
                  <c:v>5.2500000000000005E-2</c:v>
                </c:pt>
                <c:pt idx="227">
                  <c:v>5.3100000000000001E-2</c:v>
                </c:pt>
                <c:pt idx="228">
                  <c:v>5.0200000000000002E-2</c:v>
                </c:pt>
                <c:pt idx="229">
                  <c:v>5.2400000000000002E-2</c:v>
                </c:pt>
                <c:pt idx="230">
                  <c:v>5.2900000000000003E-2</c:v>
                </c:pt>
                <c:pt idx="231">
                  <c:v>5.0700000000000002E-2</c:v>
                </c:pt>
                <c:pt idx="232">
                  <c:v>5.3900000000000003E-2</c:v>
                </c:pt>
                <c:pt idx="233">
                  <c:v>5.4900000000000004E-2</c:v>
                </c:pt>
                <c:pt idx="234">
                  <c:v>5.3100000000000001E-2</c:v>
                </c:pt>
                <c:pt idx="235">
                  <c:v>5.0599999999999999E-2</c:v>
                </c:pt>
                <c:pt idx="236">
                  <c:v>5.3400000000000003E-2</c:v>
                </c:pt>
                <c:pt idx="237">
                  <c:v>5.28E-2</c:v>
                </c:pt>
                <c:pt idx="238">
                  <c:v>5.3999999999999999E-2</c:v>
                </c:pt>
                <c:pt idx="239">
                  <c:v>5.1500000000000004E-2</c:v>
                </c:pt>
                <c:pt idx="240">
                  <c:v>5.2700000000000004E-2</c:v>
                </c:pt>
                <c:pt idx="241">
                  <c:v>5.3700000000000005E-2</c:v>
                </c:pt>
                <c:pt idx="242">
                  <c:v>5.4700000000000006E-2</c:v>
                </c:pt>
                <c:pt idx="243">
                  <c:v>5.1800000000000006E-2</c:v>
                </c:pt>
                <c:pt idx="244">
                  <c:v>5.45E-2</c:v>
                </c:pt>
                <c:pt idx="245">
                  <c:v>5.1700000000000003E-2</c:v>
                </c:pt>
                <c:pt idx="246">
                  <c:v>5.5E-2</c:v>
                </c:pt>
                <c:pt idx="247">
                  <c:v>5.4800000000000001E-2</c:v>
                </c:pt>
                <c:pt idx="248">
                  <c:v>5.2400000000000002E-2</c:v>
                </c:pt>
                <c:pt idx="249">
                  <c:v>5.3600000000000002E-2</c:v>
                </c:pt>
                <c:pt idx="250">
                  <c:v>5.1900000000000002E-2</c:v>
                </c:pt>
                <c:pt idx="251">
                  <c:v>5.4700000000000006E-2</c:v>
                </c:pt>
                <c:pt idx="252">
                  <c:v>5.2700000000000004E-2</c:v>
                </c:pt>
                <c:pt idx="253">
                  <c:v>5.2700000000000004E-2</c:v>
                </c:pt>
                <c:pt idx="254">
                  <c:v>5.2600000000000001E-2</c:v>
                </c:pt>
                <c:pt idx="255">
                  <c:v>5.2500000000000005E-2</c:v>
                </c:pt>
                <c:pt idx="256">
                  <c:v>5.3400000000000003E-2</c:v>
                </c:pt>
                <c:pt idx="257">
                  <c:v>5.2200000000000003E-2</c:v>
                </c:pt>
                <c:pt idx="258">
                  <c:v>5.45E-2</c:v>
                </c:pt>
                <c:pt idx="259">
                  <c:v>5.3999999999999999E-2</c:v>
                </c:pt>
                <c:pt idx="260">
                  <c:v>5.3500000000000006E-2</c:v>
                </c:pt>
                <c:pt idx="261">
                  <c:v>5.4300000000000001E-2</c:v>
                </c:pt>
                <c:pt idx="262">
                  <c:v>5.3600000000000002E-2</c:v>
                </c:pt>
                <c:pt idx="263">
                  <c:v>5.3500000000000006E-2</c:v>
                </c:pt>
                <c:pt idx="264">
                  <c:v>5.45E-2</c:v>
                </c:pt>
                <c:pt idx="265">
                  <c:v>5.3200000000000004E-2</c:v>
                </c:pt>
                <c:pt idx="266">
                  <c:v>5.3800000000000001E-2</c:v>
                </c:pt>
                <c:pt idx="267">
                  <c:v>5.5E-2</c:v>
                </c:pt>
                <c:pt idx="268">
                  <c:v>5.3800000000000001E-2</c:v>
                </c:pt>
                <c:pt idx="269">
                  <c:v>5.33E-2</c:v>
                </c:pt>
                <c:pt idx="270">
                  <c:v>5.3400000000000003E-2</c:v>
                </c:pt>
                <c:pt idx="271">
                  <c:v>5.3900000000000003E-2</c:v>
                </c:pt>
                <c:pt idx="272">
                  <c:v>5.5100000000000003E-2</c:v>
                </c:pt>
                <c:pt idx="273">
                  <c:v>5.2200000000000003E-2</c:v>
                </c:pt>
                <c:pt idx="274">
                  <c:v>5.2900000000000003E-2</c:v>
                </c:pt>
                <c:pt idx="275">
                  <c:v>4.99E-2</c:v>
                </c:pt>
                <c:pt idx="276">
                  <c:v>5.2700000000000004E-2</c:v>
                </c:pt>
                <c:pt idx="277">
                  <c:v>5.2200000000000003E-2</c:v>
                </c:pt>
                <c:pt idx="278">
                  <c:v>5.0599999999999999E-2</c:v>
                </c:pt>
                <c:pt idx="279">
                  <c:v>5.8000000000000003E-2</c:v>
                </c:pt>
                <c:pt idx="280">
                  <c:v>5.7000000000000002E-2</c:v>
                </c:pt>
                <c:pt idx="281">
                  <c:v>5.4900000000000004E-2</c:v>
                </c:pt>
                <c:pt idx="282">
                  <c:v>5.7300000000000004E-2</c:v>
                </c:pt>
                <c:pt idx="283">
                  <c:v>5.9000000000000004E-2</c:v>
                </c:pt>
                <c:pt idx="284">
                  <c:v>5.5900000000000005E-2</c:v>
                </c:pt>
                <c:pt idx="285">
                  <c:v>6.08E-2</c:v>
                </c:pt>
                <c:pt idx="286">
                  <c:v>6.0700000000000004E-2</c:v>
                </c:pt>
                <c:pt idx="287">
                  <c:v>6.4200000000000007E-2</c:v>
                </c:pt>
                <c:pt idx="288">
                  <c:v>6.5700000000000008E-2</c:v>
                </c:pt>
                <c:pt idx="289">
                  <c:v>6.3399999999999998E-2</c:v>
                </c:pt>
                <c:pt idx="290">
                  <c:v>6.2899999999999998E-2</c:v>
                </c:pt>
                <c:pt idx="291">
                  <c:v>6.2100000000000002E-2</c:v>
                </c:pt>
                <c:pt idx="292">
                  <c:v>6.2600000000000003E-2</c:v>
                </c:pt>
                <c:pt idx="293">
                  <c:v>6.2800000000000009E-2</c:v>
                </c:pt>
                <c:pt idx="294">
                  <c:v>6.4000000000000001E-2</c:v>
                </c:pt>
                <c:pt idx="295">
                  <c:v>6.7500000000000004E-2</c:v>
                </c:pt>
                <c:pt idx="296">
                  <c:v>6.9400000000000003E-2</c:v>
                </c:pt>
                <c:pt idx="297">
                  <c:v>7.2300000000000003E-2</c:v>
                </c:pt>
                <c:pt idx="298">
                  <c:v>7.4999999999999997E-2</c:v>
                </c:pt>
                <c:pt idx="299">
                  <c:v>7.350000000000001E-2</c:v>
                </c:pt>
                <c:pt idx="300">
                  <c:v>7.6300000000000007E-2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9F9F-4039-B45F-07EB417FEE48}"/>
            </c:ext>
          </c:extLst>
        </c:ser>
        <c:ser>
          <c:idx val="15"/>
          <c:order val="15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PcZn!$Q$2:$Q$302</c:f>
              <c:numCache>
                <c:formatCode>General</c:formatCode>
                <c:ptCount val="301"/>
                <c:pt idx="0">
                  <c:v>0.70569999999999999</c:v>
                </c:pt>
                <c:pt idx="1">
                  <c:v>0.62960000000000005</c:v>
                </c:pt>
                <c:pt idx="2">
                  <c:v>0.57740000000000002</c:v>
                </c:pt>
                <c:pt idx="3">
                  <c:v>0.53690000000000004</c:v>
                </c:pt>
                <c:pt idx="4">
                  <c:v>0.50529999999999997</c:v>
                </c:pt>
                <c:pt idx="5">
                  <c:v>0.4889</c:v>
                </c:pt>
                <c:pt idx="6">
                  <c:v>0.47610000000000002</c:v>
                </c:pt>
                <c:pt idx="7">
                  <c:v>0.46590000000000004</c:v>
                </c:pt>
                <c:pt idx="8">
                  <c:v>0.4592</c:v>
                </c:pt>
                <c:pt idx="9">
                  <c:v>0.45200000000000001</c:v>
                </c:pt>
                <c:pt idx="10">
                  <c:v>0.4486</c:v>
                </c:pt>
                <c:pt idx="11">
                  <c:v>0.44350000000000001</c:v>
                </c:pt>
                <c:pt idx="12">
                  <c:v>0.44220000000000004</c:v>
                </c:pt>
                <c:pt idx="13">
                  <c:v>0.44130000000000003</c:v>
                </c:pt>
                <c:pt idx="14">
                  <c:v>0.44070000000000004</c:v>
                </c:pt>
                <c:pt idx="15">
                  <c:v>0.43760000000000004</c:v>
                </c:pt>
                <c:pt idx="16">
                  <c:v>0.43580000000000002</c:v>
                </c:pt>
                <c:pt idx="17">
                  <c:v>0.43240000000000001</c:v>
                </c:pt>
                <c:pt idx="18">
                  <c:v>0.42830000000000001</c:v>
                </c:pt>
                <c:pt idx="19">
                  <c:v>0.42560000000000003</c:v>
                </c:pt>
                <c:pt idx="20">
                  <c:v>0.42130000000000001</c:v>
                </c:pt>
                <c:pt idx="21">
                  <c:v>0.41710000000000003</c:v>
                </c:pt>
                <c:pt idx="22">
                  <c:v>0.41110000000000002</c:v>
                </c:pt>
                <c:pt idx="23">
                  <c:v>0.40579999999999999</c:v>
                </c:pt>
                <c:pt idx="24">
                  <c:v>0.3977</c:v>
                </c:pt>
                <c:pt idx="25">
                  <c:v>0.3896</c:v>
                </c:pt>
                <c:pt idx="26">
                  <c:v>0.38159999999999999</c:v>
                </c:pt>
                <c:pt idx="27">
                  <c:v>0.37</c:v>
                </c:pt>
                <c:pt idx="28">
                  <c:v>0.35970000000000002</c:v>
                </c:pt>
                <c:pt idx="29">
                  <c:v>0.3478</c:v>
                </c:pt>
                <c:pt idx="30">
                  <c:v>0.3342</c:v>
                </c:pt>
                <c:pt idx="31">
                  <c:v>0.32200000000000001</c:v>
                </c:pt>
                <c:pt idx="32">
                  <c:v>0.30940000000000001</c:v>
                </c:pt>
                <c:pt idx="33">
                  <c:v>0.2903</c:v>
                </c:pt>
                <c:pt idx="34">
                  <c:v>0.2732</c:v>
                </c:pt>
                <c:pt idx="35">
                  <c:v>0.2535</c:v>
                </c:pt>
                <c:pt idx="36">
                  <c:v>0.2354</c:v>
                </c:pt>
                <c:pt idx="37">
                  <c:v>0.21920000000000001</c:v>
                </c:pt>
                <c:pt idx="38">
                  <c:v>0.2029</c:v>
                </c:pt>
                <c:pt idx="39">
                  <c:v>0.1903</c:v>
                </c:pt>
                <c:pt idx="40">
                  <c:v>0.1764</c:v>
                </c:pt>
                <c:pt idx="41">
                  <c:v>0.16190000000000002</c:v>
                </c:pt>
                <c:pt idx="42">
                  <c:v>0.15180000000000002</c:v>
                </c:pt>
                <c:pt idx="43">
                  <c:v>0.14230000000000001</c:v>
                </c:pt>
                <c:pt idx="44">
                  <c:v>0.1351</c:v>
                </c:pt>
                <c:pt idx="45">
                  <c:v>0.12670000000000001</c:v>
                </c:pt>
                <c:pt idx="46">
                  <c:v>0.12150000000000001</c:v>
                </c:pt>
                <c:pt idx="47">
                  <c:v>0.114</c:v>
                </c:pt>
                <c:pt idx="48">
                  <c:v>0.11210000000000001</c:v>
                </c:pt>
                <c:pt idx="49">
                  <c:v>0.1081</c:v>
                </c:pt>
                <c:pt idx="50">
                  <c:v>0.1046</c:v>
                </c:pt>
                <c:pt idx="51">
                  <c:v>0.1008</c:v>
                </c:pt>
                <c:pt idx="52">
                  <c:v>9.6300000000000011E-2</c:v>
                </c:pt>
                <c:pt idx="53">
                  <c:v>9.2999999999999999E-2</c:v>
                </c:pt>
                <c:pt idx="54">
                  <c:v>9.0500000000000011E-2</c:v>
                </c:pt>
                <c:pt idx="55">
                  <c:v>8.7999999999999995E-2</c:v>
                </c:pt>
                <c:pt idx="56">
                  <c:v>8.48E-2</c:v>
                </c:pt>
                <c:pt idx="57">
                  <c:v>8.2000000000000003E-2</c:v>
                </c:pt>
                <c:pt idx="58">
                  <c:v>0.08</c:v>
                </c:pt>
                <c:pt idx="59">
                  <c:v>7.740000000000001E-2</c:v>
                </c:pt>
                <c:pt idx="60">
                  <c:v>7.5700000000000003E-2</c:v>
                </c:pt>
                <c:pt idx="61">
                  <c:v>7.3999999999999996E-2</c:v>
                </c:pt>
                <c:pt idx="62">
                  <c:v>7.3099999999999998E-2</c:v>
                </c:pt>
                <c:pt idx="63">
                  <c:v>7.22E-2</c:v>
                </c:pt>
                <c:pt idx="64">
                  <c:v>7.1000000000000008E-2</c:v>
                </c:pt>
                <c:pt idx="65">
                  <c:v>7.0199999999999999E-2</c:v>
                </c:pt>
                <c:pt idx="66">
                  <c:v>6.9000000000000006E-2</c:v>
                </c:pt>
                <c:pt idx="67">
                  <c:v>6.8100000000000008E-2</c:v>
                </c:pt>
                <c:pt idx="68">
                  <c:v>6.7100000000000007E-2</c:v>
                </c:pt>
                <c:pt idx="69">
                  <c:v>6.5799999999999997E-2</c:v>
                </c:pt>
                <c:pt idx="70">
                  <c:v>6.5500000000000003E-2</c:v>
                </c:pt>
                <c:pt idx="71">
                  <c:v>6.4899999999999999E-2</c:v>
                </c:pt>
                <c:pt idx="72">
                  <c:v>6.430000000000001E-2</c:v>
                </c:pt>
                <c:pt idx="73">
                  <c:v>6.3E-2</c:v>
                </c:pt>
                <c:pt idx="74">
                  <c:v>6.1400000000000003E-2</c:v>
                </c:pt>
                <c:pt idx="75">
                  <c:v>6.1100000000000002E-2</c:v>
                </c:pt>
                <c:pt idx="76">
                  <c:v>6.0700000000000004E-2</c:v>
                </c:pt>
                <c:pt idx="77">
                  <c:v>5.8700000000000002E-2</c:v>
                </c:pt>
                <c:pt idx="78">
                  <c:v>6.0500000000000005E-2</c:v>
                </c:pt>
                <c:pt idx="79">
                  <c:v>5.8400000000000001E-2</c:v>
                </c:pt>
                <c:pt idx="80">
                  <c:v>5.9000000000000004E-2</c:v>
                </c:pt>
                <c:pt idx="81">
                  <c:v>5.7300000000000004E-2</c:v>
                </c:pt>
                <c:pt idx="82">
                  <c:v>5.7200000000000001E-2</c:v>
                </c:pt>
                <c:pt idx="83">
                  <c:v>5.74E-2</c:v>
                </c:pt>
                <c:pt idx="84">
                  <c:v>5.7300000000000004E-2</c:v>
                </c:pt>
                <c:pt idx="85">
                  <c:v>5.7100000000000005E-2</c:v>
                </c:pt>
                <c:pt idx="86">
                  <c:v>5.7000000000000002E-2</c:v>
                </c:pt>
                <c:pt idx="87">
                  <c:v>5.5800000000000002E-2</c:v>
                </c:pt>
                <c:pt idx="88">
                  <c:v>5.5800000000000002E-2</c:v>
                </c:pt>
                <c:pt idx="89">
                  <c:v>5.62E-2</c:v>
                </c:pt>
                <c:pt idx="90">
                  <c:v>5.6500000000000002E-2</c:v>
                </c:pt>
                <c:pt idx="91">
                  <c:v>5.5900000000000005E-2</c:v>
                </c:pt>
                <c:pt idx="92">
                  <c:v>5.6600000000000004E-2</c:v>
                </c:pt>
                <c:pt idx="93">
                  <c:v>5.62E-2</c:v>
                </c:pt>
                <c:pt idx="94">
                  <c:v>5.5900000000000005E-2</c:v>
                </c:pt>
                <c:pt idx="95">
                  <c:v>5.3600000000000002E-2</c:v>
                </c:pt>
                <c:pt idx="96">
                  <c:v>5.5800000000000002E-2</c:v>
                </c:pt>
                <c:pt idx="97">
                  <c:v>5.5500000000000001E-2</c:v>
                </c:pt>
                <c:pt idx="98">
                  <c:v>5.4700000000000006E-2</c:v>
                </c:pt>
                <c:pt idx="99">
                  <c:v>5.5600000000000004E-2</c:v>
                </c:pt>
                <c:pt idx="100">
                  <c:v>5.5400000000000005E-2</c:v>
                </c:pt>
                <c:pt idx="101">
                  <c:v>5.5500000000000001E-2</c:v>
                </c:pt>
                <c:pt idx="102">
                  <c:v>5.4100000000000002E-2</c:v>
                </c:pt>
                <c:pt idx="103">
                  <c:v>5.5500000000000001E-2</c:v>
                </c:pt>
                <c:pt idx="104">
                  <c:v>5.4400000000000004E-2</c:v>
                </c:pt>
                <c:pt idx="105">
                  <c:v>5.6000000000000001E-2</c:v>
                </c:pt>
                <c:pt idx="106">
                  <c:v>5.5400000000000005E-2</c:v>
                </c:pt>
                <c:pt idx="107">
                  <c:v>5.6100000000000004E-2</c:v>
                </c:pt>
                <c:pt idx="108">
                  <c:v>5.5500000000000001E-2</c:v>
                </c:pt>
                <c:pt idx="109">
                  <c:v>5.5100000000000003E-2</c:v>
                </c:pt>
                <c:pt idx="110">
                  <c:v>5.6000000000000001E-2</c:v>
                </c:pt>
                <c:pt idx="111">
                  <c:v>5.5600000000000004E-2</c:v>
                </c:pt>
                <c:pt idx="112">
                  <c:v>5.6400000000000006E-2</c:v>
                </c:pt>
                <c:pt idx="113">
                  <c:v>5.6400000000000006E-2</c:v>
                </c:pt>
                <c:pt idx="114">
                  <c:v>5.6600000000000004E-2</c:v>
                </c:pt>
                <c:pt idx="115">
                  <c:v>5.6300000000000003E-2</c:v>
                </c:pt>
                <c:pt idx="116">
                  <c:v>5.4900000000000004E-2</c:v>
                </c:pt>
                <c:pt idx="117">
                  <c:v>5.62E-2</c:v>
                </c:pt>
                <c:pt idx="118">
                  <c:v>5.7100000000000005E-2</c:v>
                </c:pt>
                <c:pt idx="119">
                  <c:v>5.7100000000000005E-2</c:v>
                </c:pt>
                <c:pt idx="120">
                  <c:v>5.7800000000000004E-2</c:v>
                </c:pt>
                <c:pt idx="121">
                  <c:v>5.7800000000000004E-2</c:v>
                </c:pt>
                <c:pt idx="122">
                  <c:v>5.8600000000000006E-2</c:v>
                </c:pt>
                <c:pt idx="123">
                  <c:v>5.8900000000000001E-2</c:v>
                </c:pt>
                <c:pt idx="124">
                  <c:v>6.0400000000000002E-2</c:v>
                </c:pt>
                <c:pt idx="125">
                  <c:v>6.0200000000000004E-2</c:v>
                </c:pt>
                <c:pt idx="126">
                  <c:v>6.0500000000000005E-2</c:v>
                </c:pt>
                <c:pt idx="127">
                  <c:v>6.3399999999999998E-2</c:v>
                </c:pt>
                <c:pt idx="128">
                  <c:v>6.3500000000000001E-2</c:v>
                </c:pt>
                <c:pt idx="129">
                  <c:v>6.59E-2</c:v>
                </c:pt>
                <c:pt idx="130">
                  <c:v>6.6299999999999998E-2</c:v>
                </c:pt>
                <c:pt idx="131">
                  <c:v>6.7000000000000004E-2</c:v>
                </c:pt>
                <c:pt idx="132">
                  <c:v>6.8199999999999997E-2</c:v>
                </c:pt>
                <c:pt idx="133">
                  <c:v>6.9000000000000006E-2</c:v>
                </c:pt>
                <c:pt idx="134">
                  <c:v>6.9699999999999998E-2</c:v>
                </c:pt>
                <c:pt idx="135">
                  <c:v>7.0000000000000007E-2</c:v>
                </c:pt>
                <c:pt idx="136">
                  <c:v>7.1800000000000003E-2</c:v>
                </c:pt>
                <c:pt idx="137">
                  <c:v>7.2400000000000006E-2</c:v>
                </c:pt>
                <c:pt idx="138">
                  <c:v>7.3200000000000001E-2</c:v>
                </c:pt>
                <c:pt idx="139">
                  <c:v>7.5400000000000009E-2</c:v>
                </c:pt>
                <c:pt idx="140">
                  <c:v>7.6499999999999999E-2</c:v>
                </c:pt>
                <c:pt idx="141">
                  <c:v>7.8E-2</c:v>
                </c:pt>
                <c:pt idx="142">
                  <c:v>8.0500000000000002E-2</c:v>
                </c:pt>
                <c:pt idx="143">
                  <c:v>8.1900000000000001E-2</c:v>
                </c:pt>
                <c:pt idx="144">
                  <c:v>8.5100000000000009E-2</c:v>
                </c:pt>
                <c:pt idx="145">
                  <c:v>8.7800000000000003E-2</c:v>
                </c:pt>
                <c:pt idx="146">
                  <c:v>9.3200000000000005E-2</c:v>
                </c:pt>
                <c:pt idx="147">
                  <c:v>0.1012</c:v>
                </c:pt>
                <c:pt idx="148">
                  <c:v>0.11</c:v>
                </c:pt>
                <c:pt idx="149">
                  <c:v>0.1202</c:v>
                </c:pt>
                <c:pt idx="150">
                  <c:v>0.1331</c:v>
                </c:pt>
                <c:pt idx="151">
                  <c:v>0.15030000000000002</c:v>
                </c:pt>
                <c:pt idx="152">
                  <c:v>0.16209999999999999</c:v>
                </c:pt>
                <c:pt idx="153">
                  <c:v>0.17020000000000002</c:v>
                </c:pt>
                <c:pt idx="154">
                  <c:v>0.1714</c:v>
                </c:pt>
                <c:pt idx="155">
                  <c:v>0.1673</c:v>
                </c:pt>
                <c:pt idx="156">
                  <c:v>0.15910000000000002</c:v>
                </c:pt>
                <c:pt idx="157">
                  <c:v>0.14990000000000001</c:v>
                </c:pt>
                <c:pt idx="158">
                  <c:v>0.14410000000000001</c:v>
                </c:pt>
                <c:pt idx="159">
                  <c:v>0.13620000000000002</c:v>
                </c:pt>
                <c:pt idx="160">
                  <c:v>0.13200000000000001</c:v>
                </c:pt>
                <c:pt idx="161">
                  <c:v>0.12860000000000002</c:v>
                </c:pt>
                <c:pt idx="162">
                  <c:v>0.1268</c:v>
                </c:pt>
                <c:pt idx="163">
                  <c:v>0.12510000000000002</c:v>
                </c:pt>
                <c:pt idx="164">
                  <c:v>0.12660000000000002</c:v>
                </c:pt>
                <c:pt idx="165">
                  <c:v>0.12710000000000002</c:v>
                </c:pt>
                <c:pt idx="166">
                  <c:v>0.1336</c:v>
                </c:pt>
                <c:pt idx="167">
                  <c:v>0.1389</c:v>
                </c:pt>
                <c:pt idx="168">
                  <c:v>0.1474</c:v>
                </c:pt>
                <c:pt idx="169">
                  <c:v>0.154</c:v>
                </c:pt>
                <c:pt idx="170">
                  <c:v>0.16170000000000001</c:v>
                </c:pt>
                <c:pt idx="171">
                  <c:v>0.16720000000000002</c:v>
                </c:pt>
                <c:pt idx="172">
                  <c:v>0.1709</c:v>
                </c:pt>
                <c:pt idx="173">
                  <c:v>0.1726</c:v>
                </c:pt>
                <c:pt idx="174">
                  <c:v>0.17760000000000001</c:v>
                </c:pt>
                <c:pt idx="175">
                  <c:v>0.18560000000000001</c:v>
                </c:pt>
                <c:pt idx="176">
                  <c:v>0.20020000000000002</c:v>
                </c:pt>
                <c:pt idx="177">
                  <c:v>0.22370000000000001</c:v>
                </c:pt>
                <c:pt idx="178">
                  <c:v>0.25670000000000004</c:v>
                </c:pt>
                <c:pt idx="179">
                  <c:v>0.2964</c:v>
                </c:pt>
                <c:pt idx="180">
                  <c:v>0.34840000000000004</c:v>
                </c:pt>
                <c:pt idx="181">
                  <c:v>0.4138</c:v>
                </c:pt>
                <c:pt idx="182">
                  <c:v>0.50380000000000003</c:v>
                </c:pt>
                <c:pt idx="183">
                  <c:v>0.60160000000000002</c:v>
                </c:pt>
                <c:pt idx="184">
                  <c:v>0.68820000000000003</c:v>
                </c:pt>
                <c:pt idx="185">
                  <c:v>0.75470000000000004</c:v>
                </c:pt>
                <c:pt idx="186">
                  <c:v>0.78510000000000002</c:v>
                </c:pt>
                <c:pt idx="187">
                  <c:v>0.76800000000000002</c:v>
                </c:pt>
                <c:pt idx="188">
                  <c:v>0.70760000000000001</c:v>
                </c:pt>
                <c:pt idx="189">
                  <c:v>0.63040000000000007</c:v>
                </c:pt>
                <c:pt idx="190">
                  <c:v>0.53639999999999999</c:v>
                </c:pt>
                <c:pt idx="191">
                  <c:v>0.44970000000000004</c:v>
                </c:pt>
                <c:pt idx="192">
                  <c:v>0.36560000000000004</c:v>
                </c:pt>
                <c:pt idx="193">
                  <c:v>0.29399999999999998</c:v>
                </c:pt>
                <c:pt idx="194">
                  <c:v>0.24380000000000002</c:v>
                </c:pt>
                <c:pt idx="195">
                  <c:v>0.20400000000000001</c:v>
                </c:pt>
                <c:pt idx="196">
                  <c:v>0.17680000000000001</c:v>
                </c:pt>
                <c:pt idx="197">
                  <c:v>0.15010000000000001</c:v>
                </c:pt>
                <c:pt idx="198">
                  <c:v>0.1328</c:v>
                </c:pt>
                <c:pt idx="199">
                  <c:v>0.1158</c:v>
                </c:pt>
                <c:pt idx="200">
                  <c:v>0.10590000000000001</c:v>
                </c:pt>
                <c:pt idx="201">
                  <c:v>9.4600000000000004E-2</c:v>
                </c:pt>
                <c:pt idx="202">
                  <c:v>8.320000000000001E-2</c:v>
                </c:pt>
                <c:pt idx="203">
                  <c:v>7.4999999999999997E-2</c:v>
                </c:pt>
                <c:pt idx="204">
                  <c:v>6.8400000000000002E-2</c:v>
                </c:pt>
                <c:pt idx="205">
                  <c:v>6.3200000000000006E-2</c:v>
                </c:pt>
                <c:pt idx="206">
                  <c:v>5.8400000000000001E-2</c:v>
                </c:pt>
                <c:pt idx="207">
                  <c:v>5.7700000000000001E-2</c:v>
                </c:pt>
                <c:pt idx="208">
                  <c:v>5.7000000000000002E-2</c:v>
                </c:pt>
                <c:pt idx="209">
                  <c:v>5.6300000000000003E-2</c:v>
                </c:pt>
                <c:pt idx="210">
                  <c:v>5.5800000000000002E-2</c:v>
                </c:pt>
                <c:pt idx="211">
                  <c:v>5.3600000000000002E-2</c:v>
                </c:pt>
                <c:pt idx="212">
                  <c:v>5.3700000000000005E-2</c:v>
                </c:pt>
                <c:pt idx="213">
                  <c:v>5.2900000000000003E-2</c:v>
                </c:pt>
                <c:pt idx="214">
                  <c:v>5.3500000000000006E-2</c:v>
                </c:pt>
                <c:pt idx="215">
                  <c:v>5.3100000000000001E-2</c:v>
                </c:pt>
                <c:pt idx="216">
                  <c:v>5.3900000000000003E-2</c:v>
                </c:pt>
                <c:pt idx="217">
                  <c:v>5.3900000000000003E-2</c:v>
                </c:pt>
                <c:pt idx="218">
                  <c:v>5.3500000000000006E-2</c:v>
                </c:pt>
                <c:pt idx="219">
                  <c:v>5.21E-2</c:v>
                </c:pt>
                <c:pt idx="220">
                  <c:v>5.3400000000000003E-2</c:v>
                </c:pt>
                <c:pt idx="221">
                  <c:v>5.21E-2</c:v>
                </c:pt>
                <c:pt idx="222">
                  <c:v>5.1200000000000002E-2</c:v>
                </c:pt>
                <c:pt idx="223">
                  <c:v>5.1800000000000006E-2</c:v>
                </c:pt>
                <c:pt idx="224">
                  <c:v>5.3400000000000003E-2</c:v>
                </c:pt>
                <c:pt idx="225">
                  <c:v>5.16E-2</c:v>
                </c:pt>
                <c:pt idx="226">
                  <c:v>5.0900000000000001E-2</c:v>
                </c:pt>
                <c:pt idx="227">
                  <c:v>5.1900000000000002E-2</c:v>
                </c:pt>
                <c:pt idx="228">
                  <c:v>5.2000000000000005E-2</c:v>
                </c:pt>
                <c:pt idx="229">
                  <c:v>5.1800000000000006E-2</c:v>
                </c:pt>
                <c:pt idx="230">
                  <c:v>5.2700000000000004E-2</c:v>
                </c:pt>
                <c:pt idx="231">
                  <c:v>5.2700000000000004E-2</c:v>
                </c:pt>
                <c:pt idx="232">
                  <c:v>5.1500000000000004E-2</c:v>
                </c:pt>
                <c:pt idx="233">
                  <c:v>5.3500000000000006E-2</c:v>
                </c:pt>
                <c:pt idx="234">
                  <c:v>5.11E-2</c:v>
                </c:pt>
                <c:pt idx="235">
                  <c:v>5.0900000000000001E-2</c:v>
                </c:pt>
                <c:pt idx="236">
                  <c:v>5.11E-2</c:v>
                </c:pt>
                <c:pt idx="237">
                  <c:v>5.0900000000000001E-2</c:v>
                </c:pt>
                <c:pt idx="238">
                  <c:v>5.2200000000000003E-2</c:v>
                </c:pt>
                <c:pt idx="239">
                  <c:v>4.8600000000000004E-2</c:v>
                </c:pt>
                <c:pt idx="240">
                  <c:v>5.1500000000000004E-2</c:v>
                </c:pt>
                <c:pt idx="241">
                  <c:v>5.33E-2</c:v>
                </c:pt>
                <c:pt idx="242">
                  <c:v>5.1200000000000002E-2</c:v>
                </c:pt>
                <c:pt idx="243">
                  <c:v>5.4600000000000003E-2</c:v>
                </c:pt>
                <c:pt idx="244">
                  <c:v>5.0700000000000002E-2</c:v>
                </c:pt>
                <c:pt idx="245">
                  <c:v>5.2500000000000005E-2</c:v>
                </c:pt>
                <c:pt idx="246">
                  <c:v>5.4800000000000001E-2</c:v>
                </c:pt>
                <c:pt idx="247">
                  <c:v>5.3100000000000001E-2</c:v>
                </c:pt>
                <c:pt idx="248">
                  <c:v>5.11E-2</c:v>
                </c:pt>
                <c:pt idx="249">
                  <c:v>5.1800000000000006E-2</c:v>
                </c:pt>
                <c:pt idx="250">
                  <c:v>5.3800000000000001E-2</c:v>
                </c:pt>
                <c:pt idx="251">
                  <c:v>5.2200000000000003E-2</c:v>
                </c:pt>
                <c:pt idx="252">
                  <c:v>5.04E-2</c:v>
                </c:pt>
                <c:pt idx="253">
                  <c:v>5.4200000000000005E-2</c:v>
                </c:pt>
                <c:pt idx="254">
                  <c:v>5.8000000000000003E-2</c:v>
                </c:pt>
                <c:pt idx="255">
                  <c:v>5.1700000000000003E-2</c:v>
                </c:pt>
                <c:pt idx="256">
                  <c:v>5.2900000000000003E-2</c:v>
                </c:pt>
                <c:pt idx="257">
                  <c:v>5.28E-2</c:v>
                </c:pt>
                <c:pt idx="258">
                  <c:v>5.3900000000000003E-2</c:v>
                </c:pt>
                <c:pt idx="259">
                  <c:v>5.2600000000000001E-2</c:v>
                </c:pt>
                <c:pt idx="260">
                  <c:v>5.1900000000000002E-2</c:v>
                </c:pt>
                <c:pt idx="261">
                  <c:v>5.3900000000000003E-2</c:v>
                </c:pt>
                <c:pt idx="262">
                  <c:v>5.2999999999999999E-2</c:v>
                </c:pt>
                <c:pt idx="263">
                  <c:v>5.3900000000000003E-2</c:v>
                </c:pt>
                <c:pt idx="264">
                  <c:v>5.3600000000000002E-2</c:v>
                </c:pt>
                <c:pt idx="265">
                  <c:v>5.3500000000000006E-2</c:v>
                </c:pt>
                <c:pt idx="266">
                  <c:v>5.2900000000000003E-2</c:v>
                </c:pt>
                <c:pt idx="267">
                  <c:v>5.33E-2</c:v>
                </c:pt>
                <c:pt idx="268">
                  <c:v>5.2600000000000001E-2</c:v>
                </c:pt>
                <c:pt idx="269">
                  <c:v>5.2999999999999999E-2</c:v>
                </c:pt>
                <c:pt idx="270">
                  <c:v>5.2900000000000003E-2</c:v>
                </c:pt>
                <c:pt idx="271">
                  <c:v>5.2500000000000005E-2</c:v>
                </c:pt>
                <c:pt idx="272">
                  <c:v>5.3200000000000004E-2</c:v>
                </c:pt>
                <c:pt idx="273">
                  <c:v>5.4100000000000002E-2</c:v>
                </c:pt>
                <c:pt idx="274">
                  <c:v>5.3900000000000003E-2</c:v>
                </c:pt>
                <c:pt idx="275">
                  <c:v>5.2700000000000004E-2</c:v>
                </c:pt>
                <c:pt idx="276">
                  <c:v>5.2600000000000001E-2</c:v>
                </c:pt>
                <c:pt idx="277">
                  <c:v>5.4900000000000004E-2</c:v>
                </c:pt>
                <c:pt idx="278">
                  <c:v>5.28E-2</c:v>
                </c:pt>
                <c:pt idx="279">
                  <c:v>5.2999999999999999E-2</c:v>
                </c:pt>
                <c:pt idx="280">
                  <c:v>5.3400000000000003E-2</c:v>
                </c:pt>
                <c:pt idx="281">
                  <c:v>5.5200000000000006E-2</c:v>
                </c:pt>
                <c:pt idx="282">
                  <c:v>5.4300000000000001E-2</c:v>
                </c:pt>
                <c:pt idx="283">
                  <c:v>5.9500000000000004E-2</c:v>
                </c:pt>
                <c:pt idx="284">
                  <c:v>6.0900000000000003E-2</c:v>
                </c:pt>
                <c:pt idx="285">
                  <c:v>5.8700000000000002E-2</c:v>
                </c:pt>
                <c:pt idx="286">
                  <c:v>5.91E-2</c:v>
                </c:pt>
                <c:pt idx="287">
                  <c:v>6.08E-2</c:v>
                </c:pt>
                <c:pt idx="288">
                  <c:v>6.25E-2</c:v>
                </c:pt>
                <c:pt idx="289">
                  <c:v>6.3100000000000003E-2</c:v>
                </c:pt>
                <c:pt idx="290">
                  <c:v>6.3100000000000003E-2</c:v>
                </c:pt>
                <c:pt idx="291">
                  <c:v>6.3100000000000003E-2</c:v>
                </c:pt>
                <c:pt idx="292">
                  <c:v>6.2100000000000002E-2</c:v>
                </c:pt>
                <c:pt idx="293">
                  <c:v>6.1500000000000006E-2</c:v>
                </c:pt>
                <c:pt idx="294">
                  <c:v>6.4500000000000002E-2</c:v>
                </c:pt>
                <c:pt idx="295">
                  <c:v>6.3500000000000001E-2</c:v>
                </c:pt>
                <c:pt idx="296">
                  <c:v>6.6700000000000009E-2</c:v>
                </c:pt>
                <c:pt idx="297">
                  <c:v>7.010000000000001E-2</c:v>
                </c:pt>
                <c:pt idx="298">
                  <c:v>7.5499999999999998E-2</c:v>
                </c:pt>
                <c:pt idx="299">
                  <c:v>7.51E-2</c:v>
                </c:pt>
                <c:pt idx="300">
                  <c:v>7.2400000000000006E-2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9F9F-4039-B45F-07EB417FEE48}"/>
            </c:ext>
          </c:extLst>
        </c:ser>
        <c:ser>
          <c:idx val="16"/>
          <c:order val="16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PcZn!$R$2:$R$302</c:f>
              <c:numCache>
                <c:formatCode>General</c:formatCode>
                <c:ptCount val="301"/>
                <c:pt idx="0">
                  <c:v>0.71179999999999999</c:v>
                </c:pt>
                <c:pt idx="1">
                  <c:v>0.63350000000000006</c:v>
                </c:pt>
                <c:pt idx="2">
                  <c:v>0.58110000000000006</c:v>
                </c:pt>
                <c:pt idx="3">
                  <c:v>0.53860000000000008</c:v>
                </c:pt>
                <c:pt idx="4">
                  <c:v>0.50950000000000006</c:v>
                </c:pt>
                <c:pt idx="5">
                  <c:v>0.49060000000000004</c:v>
                </c:pt>
                <c:pt idx="6">
                  <c:v>0.4768</c:v>
                </c:pt>
                <c:pt idx="7">
                  <c:v>0.46650000000000003</c:v>
                </c:pt>
                <c:pt idx="8">
                  <c:v>0.45900000000000002</c:v>
                </c:pt>
                <c:pt idx="9">
                  <c:v>0.45220000000000005</c:v>
                </c:pt>
                <c:pt idx="10">
                  <c:v>0.44830000000000003</c:v>
                </c:pt>
                <c:pt idx="11">
                  <c:v>0.44550000000000001</c:v>
                </c:pt>
                <c:pt idx="12">
                  <c:v>0.44380000000000003</c:v>
                </c:pt>
                <c:pt idx="13">
                  <c:v>0.44190000000000002</c:v>
                </c:pt>
                <c:pt idx="14">
                  <c:v>0.4405</c:v>
                </c:pt>
                <c:pt idx="15">
                  <c:v>0.4385</c:v>
                </c:pt>
                <c:pt idx="16">
                  <c:v>0.4365</c:v>
                </c:pt>
                <c:pt idx="17">
                  <c:v>0.43340000000000001</c:v>
                </c:pt>
                <c:pt idx="18">
                  <c:v>0.42930000000000001</c:v>
                </c:pt>
                <c:pt idx="19">
                  <c:v>0.42470000000000002</c:v>
                </c:pt>
                <c:pt idx="20">
                  <c:v>0.42099999999999999</c:v>
                </c:pt>
                <c:pt idx="21">
                  <c:v>0.4173</c:v>
                </c:pt>
                <c:pt idx="22">
                  <c:v>0.41200000000000003</c:v>
                </c:pt>
                <c:pt idx="23">
                  <c:v>0.40660000000000002</c:v>
                </c:pt>
                <c:pt idx="24">
                  <c:v>0.39900000000000002</c:v>
                </c:pt>
                <c:pt idx="25">
                  <c:v>0.38950000000000001</c:v>
                </c:pt>
                <c:pt idx="26">
                  <c:v>0.38170000000000004</c:v>
                </c:pt>
                <c:pt idx="27">
                  <c:v>0.36860000000000004</c:v>
                </c:pt>
                <c:pt idx="28">
                  <c:v>0.35850000000000004</c:v>
                </c:pt>
                <c:pt idx="29">
                  <c:v>0.34720000000000001</c:v>
                </c:pt>
                <c:pt idx="30">
                  <c:v>0.33610000000000001</c:v>
                </c:pt>
                <c:pt idx="31">
                  <c:v>0.32150000000000001</c:v>
                </c:pt>
                <c:pt idx="32">
                  <c:v>0.30960000000000004</c:v>
                </c:pt>
                <c:pt idx="33">
                  <c:v>0.29170000000000001</c:v>
                </c:pt>
                <c:pt idx="34">
                  <c:v>0.27340000000000003</c:v>
                </c:pt>
                <c:pt idx="35">
                  <c:v>0.25380000000000003</c:v>
                </c:pt>
                <c:pt idx="36">
                  <c:v>0.23600000000000002</c:v>
                </c:pt>
                <c:pt idx="37">
                  <c:v>0.21920000000000001</c:v>
                </c:pt>
                <c:pt idx="38">
                  <c:v>0.20230000000000001</c:v>
                </c:pt>
                <c:pt idx="39">
                  <c:v>0.1908</c:v>
                </c:pt>
                <c:pt idx="40">
                  <c:v>0.17430000000000001</c:v>
                </c:pt>
                <c:pt idx="41">
                  <c:v>0.1613</c:v>
                </c:pt>
                <c:pt idx="42">
                  <c:v>0.15180000000000002</c:v>
                </c:pt>
                <c:pt idx="43">
                  <c:v>0.14170000000000002</c:v>
                </c:pt>
                <c:pt idx="44">
                  <c:v>0.13440000000000002</c:v>
                </c:pt>
                <c:pt idx="45">
                  <c:v>0.1275</c:v>
                </c:pt>
                <c:pt idx="46">
                  <c:v>0.1207</c:v>
                </c:pt>
                <c:pt idx="47">
                  <c:v>0.1149</c:v>
                </c:pt>
                <c:pt idx="48">
                  <c:v>0.1116</c:v>
                </c:pt>
                <c:pt idx="49">
                  <c:v>0.1067</c:v>
                </c:pt>
                <c:pt idx="50">
                  <c:v>0.10100000000000001</c:v>
                </c:pt>
                <c:pt idx="51">
                  <c:v>9.64E-2</c:v>
                </c:pt>
                <c:pt idx="52">
                  <c:v>9.3400000000000011E-2</c:v>
                </c:pt>
                <c:pt idx="53">
                  <c:v>9.2300000000000007E-2</c:v>
                </c:pt>
                <c:pt idx="54">
                  <c:v>8.9099999999999999E-2</c:v>
                </c:pt>
                <c:pt idx="55">
                  <c:v>8.72E-2</c:v>
                </c:pt>
                <c:pt idx="56">
                  <c:v>8.2299999999999998E-2</c:v>
                </c:pt>
                <c:pt idx="57">
                  <c:v>7.9700000000000007E-2</c:v>
                </c:pt>
                <c:pt idx="58">
                  <c:v>7.9600000000000004E-2</c:v>
                </c:pt>
                <c:pt idx="59">
                  <c:v>7.51E-2</c:v>
                </c:pt>
                <c:pt idx="60">
                  <c:v>7.5300000000000006E-2</c:v>
                </c:pt>
                <c:pt idx="61">
                  <c:v>7.2599999999999998E-2</c:v>
                </c:pt>
                <c:pt idx="62">
                  <c:v>7.2400000000000006E-2</c:v>
                </c:pt>
                <c:pt idx="63">
                  <c:v>6.93E-2</c:v>
                </c:pt>
                <c:pt idx="64">
                  <c:v>7.010000000000001E-2</c:v>
                </c:pt>
                <c:pt idx="65">
                  <c:v>7.0000000000000007E-2</c:v>
                </c:pt>
                <c:pt idx="66">
                  <c:v>6.7900000000000002E-2</c:v>
                </c:pt>
                <c:pt idx="67">
                  <c:v>6.5500000000000003E-2</c:v>
                </c:pt>
                <c:pt idx="68">
                  <c:v>6.4600000000000005E-2</c:v>
                </c:pt>
                <c:pt idx="69">
                  <c:v>6.5799999999999997E-2</c:v>
                </c:pt>
                <c:pt idx="70">
                  <c:v>6.430000000000001E-2</c:v>
                </c:pt>
                <c:pt idx="71">
                  <c:v>6.4000000000000001E-2</c:v>
                </c:pt>
                <c:pt idx="72">
                  <c:v>6.2700000000000006E-2</c:v>
                </c:pt>
                <c:pt idx="73">
                  <c:v>6.1700000000000005E-2</c:v>
                </c:pt>
                <c:pt idx="74">
                  <c:v>6.13E-2</c:v>
                </c:pt>
                <c:pt idx="75">
                  <c:v>6.1100000000000002E-2</c:v>
                </c:pt>
                <c:pt idx="76">
                  <c:v>6.0999999999999999E-2</c:v>
                </c:pt>
                <c:pt idx="77">
                  <c:v>5.9200000000000003E-2</c:v>
                </c:pt>
                <c:pt idx="78">
                  <c:v>5.8300000000000005E-2</c:v>
                </c:pt>
                <c:pt idx="79">
                  <c:v>5.79E-2</c:v>
                </c:pt>
                <c:pt idx="80">
                  <c:v>5.7800000000000004E-2</c:v>
                </c:pt>
                <c:pt idx="81">
                  <c:v>5.8400000000000001E-2</c:v>
                </c:pt>
                <c:pt idx="82">
                  <c:v>5.67E-2</c:v>
                </c:pt>
                <c:pt idx="83">
                  <c:v>5.79E-2</c:v>
                </c:pt>
                <c:pt idx="84">
                  <c:v>5.7300000000000004E-2</c:v>
                </c:pt>
                <c:pt idx="85">
                  <c:v>5.6100000000000004E-2</c:v>
                </c:pt>
                <c:pt idx="86">
                  <c:v>5.7100000000000005E-2</c:v>
                </c:pt>
                <c:pt idx="87">
                  <c:v>5.7500000000000002E-2</c:v>
                </c:pt>
                <c:pt idx="88">
                  <c:v>5.6500000000000002E-2</c:v>
                </c:pt>
                <c:pt idx="89">
                  <c:v>5.6600000000000004E-2</c:v>
                </c:pt>
                <c:pt idx="90">
                  <c:v>5.6000000000000001E-2</c:v>
                </c:pt>
                <c:pt idx="91">
                  <c:v>5.6800000000000003E-2</c:v>
                </c:pt>
                <c:pt idx="92">
                  <c:v>5.5E-2</c:v>
                </c:pt>
                <c:pt idx="93">
                  <c:v>5.5800000000000002E-2</c:v>
                </c:pt>
                <c:pt idx="94">
                  <c:v>5.5600000000000004E-2</c:v>
                </c:pt>
                <c:pt idx="95">
                  <c:v>5.6400000000000006E-2</c:v>
                </c:pt>
                <c:pt idx="96">
                  <c:v>5.5E-2</c:v>
                </c:pt>
                <c:pt idx="97">
                  <c:v>5.5300000000000002E-2</c:v>
                </c:pt>
                <c:pt idx="98">
                  <c:v>5.6000000000000001E-2</c:v>
                </c:pt>
                <c:pt idx="99">
                  <c:v>5.5100000000000003E-2</c:v>
                </c:pt>
                <c:pt idx="100">
                  <c:v>5.5500000000000001E-2</c:v>
                </c:pt>
                <c:pt idx="101">
                  <c:v>5.57E-2</c:v>
                </c:pt>
                <c:pt idx="102">
                  <c:v>5.5E-2</c:v>
                </c:pt>
                <c:pt idx="103">
                  <c:v>5.4900000000000004E-2</c:v>
                </c:pt>
                <c:pt idx="104">
                  <c:v>5.5500000000000001E-2</c:v>
                </c:pt>
                <c:pt idx="105">
                  <c:v>5.4800000000000001E-2</c:v>
                </c:pt>
                <c:pt idx="106">
                  <c:v>5.5800000000000002E-2</c:v>
                </c:pt>
                <c:pt idx="107">
                  <c:v>5.57E-2</c:v>
                </c:pt>
                <c:pt idx="108">
                  <c:v>5.62E-2</c:v>
                </c:pt>
                <c:pt idx="109">
                  <c:v>5.5E-2</c:v>
                </c:pt>
                <c:pt idx="110">
                  <c:v>5.6000000000000001E-2</c:v>
                </c:pt>
                <c:pt idx="111">
                  <c:v>5.5900000000000005E-2</c:v>
                </c:pt>
                <c:pt idx="112">
                  <c:v>5.5400000000000005E-2</c:v>
                </c:pt>
                <c:pt idx="113">
                  <c:v>5.4800000000000001E-2</c:v>
                </c:pt>
                <c:pt idx="114">
                  <c:v>5.62E-2</c:v>
                </c:pt>
                <c:pt idx="115">
                  <c:v>5.6400000000000006E-2</c:v>
                </c:pt>
                <c:pt idx="116">
                  <c:v>5.5300000000000002E-2</c:v>
                </c:pt>
                <c:pt idx="117">
                  <c:v>5.6600000000000004E-2</c:v>
                </c:pt>
                <c:pt idx="118">
                  <c:v>5.6100000000000004E-2</c:v>
                </c:pt>
                <c:pt idx="119">
                  <c:v>5.7300000000000004E-2</c:v>
                </c:pt>
                <c:pt idx="120">
                  <c:v>5.7500000000000002E-2</c:v>
                </c:pt>
                <c:pt idx="121">
                  <c:v>5.7800000000000004E-2</c:v>
                </c:pt>
                <c:pt idx="122">
                  <c:v>5.8000000000000003E-2</c:v>
                </c:pt>
                <c:pt idx="123">
                  <c:v>5.8100000000000006E-2</c:v>
                </c:pt>
                <c:pt idx="124">
                  <c:v>5.91E-2</c:v>
                </c:pt>
                <c:pt idx="125">
                  <c:v>6.08E-2</c:v>
                </c:pt>
                <c:pt idx="126">
                  <c:v>6.0600000000000001E-2</c:v>
                </c:pt>
                <c:pt idx="127">
                  <c:v>6.25E-2</c:v>
                </c:pt>
                <c:pt idx="128">
                  <c:v>6.3399999999999998E-2</c:v>
                </c:pt>
                <c:pt idx="129">
                  <c:v>6.5000000000000002E-2</c:v>
                </c:pt>
                <c:pt idx="130">
                  <c:v>6.6100000000000006E-2</c:v>
                </c:pt>
                <c:pt idx="131">
                  <c:v>6.7299999999999999E-2</c:v>
                </c:pt>
                <c:pt idx="132">
                  <c:v>6.9100000000000009E-2</c:v>
                </c:pt>
                <c:pt idx="133">
                  <c:v>6.9000000000000006E-2</c:v>
                </c:pt>
                <c:pt idx="134">
                  <c:v>6.8699999999999997E-2</c:v>
                </c:pt>
                <c:pt idx="135">
                  <c:v>7.010000000000001E-2</c:v>
                </c:pt>
                <c:pt idx="136">
                  <c:v>7.1099999999999997E-2</c:v>
                </c:pt>
                <c:pt idx="137">
                  <c:v>7.2700000000000001E-2</c:v>
                </c:pt>
                <c:pt idx="138">
                  <c:v>7.3400000000000007E-2</c:v>
                </c:pt>
                <c:pt idx="139">
                  <c:v>7.4800000000000005E-2</c:v>
                </c:pt>
                <c:pt idx="140">
                  <c:v>7.6100000000000001E-2</c:v>
                </c:pt>
                <c:pt idx="141">
                  <c:v>7.8399999999999997E-2</c:v>
                </c:pt>
                <c:pt idx="142">
                  <c:v>7.9399999999999998E-2</c:v>
                </c:pt>
                <c:pt idx="143">
                  <c:v>8.1299999999999997E-2</c:v>
                </c:pt>
                <c:pt idx="144">
                  <c:v>8.4900000000000003E-2</c:v>
                </c:pt>
                <c:pt idx="145">
                  <c:v>8.8300000000000003E-2</c:v>
                </c:pt>
                <c:pt idx="146">
                  <c:v>9.290000000000001E-2</c:v>
                </c:pt>
                <c:pt idx="147">
                  <c:v>0.1009</c:v>
                </c:pt>
                <c:pt idx="148">
                  <c:v>0.10980000000000001</c:v>
                </c:pt>
                <c:pt idx="149">
                  <c:v>0.1207</c:v>
                </c:pt>
                <c:pt idx="150">
                  <c:v>0.13340000000000002</c:v>
                </c:pt>
                <c:pt idx="151">
                  <c:v>0.15090000000000001</c:v>
                </c:pt>
                <c:pt idx="152">
                  <c:v>0.16250000000000001</c:v>
                </c:pt>
                <c:pt idx="153">
                  <c:v>0.17070000000000002</c:v>
                </c:pt>
                <c:pt idx="154">
                  <c:v>0.17080000000000001</c:v>
                </c:pt>
                <c:pt idx="155">
                  <c:v>0.16650000000000001</c:v>
                </c:pt>
                <c:pt idx="156">
                  <c:v>0.16010000000000002</c:v>
                </c:pt>
                <c:pt idx="157">
                  <c:v>0.1497</c:v>
                </c:pt>
                <c:pt idx="158">
                  <c:v>0.14380000000000001</c:v>
                </c:pt>
                <c:pt idx="159">
                  <c:v>0.1368</c:v>
                </c:pt>
                <c:pt idx="160">
                  <c:v>0.13220000000000001</c:v>
                </c:pt>
                <c:pt idx="161">
                  <c:v>0.1303</c:v>
                </c:pt>
                <c:pt idx="162">
                  <c:v>0.1246</c:v>
                </c:pt>
                <c:pt idx="163">
                  <c:v>0.12510000000000002</c:v>
                </c:pt>
                <c:pt idx="164">
                  <c:v>0.12480000000000001</c:v>
                </c:pt>
                <c:pt idx="165">
                  <c:v>0.12820000000000001</c:v>
                </c:pt>
                <c:pt idx="166">
                  <c:v>0.13350000000000001</c:v>
                </c:pt>
                <c:pt idx="167">
                  <c:v>0.13930000000000001</c:v>
                </c:pt>
                <c:pt idx="168">
                  <c:v>0.14560000000000001</c:v>
                </c:pt>
                <c:pt idx="169">
                  <c:v>0.15340000000000001</c:v>
                </c:pt>
                <c:pt idx="170">
                  <c:v>0.16010000000000002</c:v>
                </c:pt>
                <c:pt idx="171">
                  <c:v>0.1666</c:v>
                </c:pt>
                <c:pt idx="172">
                  <c:v>0.1696</c:v>
                </c:pt>
                <c:pt idx="173">
                  <c:v>0.1714</c:v>
                </c:pt>
                <c:pt idx="174">
                  <c:v>0.17599999999999999</c:v>
                </c:pt>
                <c:pt idx="175">
                  <c:v>0.1837</c:v>
                </c:pt>
                <c:pt idx="176">
                  <c:v>0.19820000000000002</c:v>
                </c:pt>
                <c:pt idx="177">
                  <c:v>0.2225</c:v>
                </c:pt>
                <c:pt idx="178">
                  <c:v>0.25670000000000004</c:v>
                </c:pt>
                <c:pt idx="179">
                  <c:v>0.29660000000000003</c:v>
                </c:pt>
                <c:pt idx="180">
                  <c:v>0.34760000000000002</c:v>
                </c:pt>
                <c:pt idx="181">
                  <c:v>0.41320000000000001</c:v>
                </c:pt>
                <c:pt idx="182">
                  <c:v>0.502</c:v>
                </c:pt>
                <c:pt idx="183">
                  <c:v>0.59850000000000003</c:v>
                </c:pt>
                <c:pt idx="184">
                  <c:v>0.68720000000000003</c:v>
                </c:pt>
                <c:pt idx="185">
                  <c:v>0.754</c:v>
                </c:pt>
                <c:pt idx="186">
                  <c:v>0.78250000000000008</c:v>
                </c:pt>
                <c:pt idx="187">
                  <c:v>0.76670000000000005</c:v>
                </c:pt>
                <c:pt idx="188">
                  <c:v>0.70710000000000006</c:v>
                </c:pt>
                <c:pt idx="189">
                  <c:v>0.628</c:v>
                </c:pt>
                <c:pt idx="190">
                  <c:v>0.53680000000000005</c:v>
                </c:pt>
                <c:pt idx="191">
                  <c:v>0.45130000000000003</c:v>
                </c:pt>
                <c:pt idx="192">
                  <c:v>0.36549999999999999</c:v>
                </c:pt>
                <c:pt idx="193">
                  <c:v>0.29599999999999999</c:v>
                </c:pt>
                <c:pt idx="194">
                  <c:v>0.2427</c:v>
                </c:pt>
                <c:pt idx="195">
                  <c:v>0.2064</c:v>
                </c:pt>
                <c:pt idx="196">
                  <c:v>0.1759</c:v>
                </c:pt>
                <c:pt idx="197">
                  <c:v>0.151</c:v>
                </c:pt>
                <c:pt idx="198">
                  <c:v>0.1321</c:v>
                </c:pt>
                <c:pt idx="199">
                  <c:v>0.1173</c:v>
                </c:pt>
                <c:pt idx="200">
                  <c:v>0.10360000000000001</c:v>
                </c:pt>
                <c:pt idx="201">
                  <c:v>9.3400000000000011E-2</c:v>
                </c:pt>
                <c:pt idx="202">
                  <c:v>8.3100000000000007E-2</c:v>
                </c:pt>
                <c:pt idx="203">
                  <c:v>7.6300000000000007E-2</c:v>
                </c:pt>
                <c:pt idx="204">
                  <c:v>6.9400000000000003E-2</c:v>
                </c:pt>
                <c:pt idx="205">
                  <c:v>6.4600000000000005E-2</c:v>
                </c:pt>
                <c:pt idx="206">
                  <c:v>6.0999999999999999E-2</c:v>
                </c:pt>
                <c:pt idx="207">
                  <c:v>5.9000000000000004E-2</c:v>
                </c:pt>
                <c:pt idx="208">
                  <c:v>5.7100000000000005E-2</c:v>
                </c:pt>
                <c:pt idx="209">
                  <c:v>5.57E-2</c:v>
                </c:pt>
                <c:pt idx="210">
                  <c:v>5.7000000000000002E-2</c:v>
                </c:pt>
                <c:pt idx="211">
                  <c:v>5.5600000000000004E-2</c:v>
                </c:pt>
                <c:pt idx="212">
                  <c:v>5.3600000000000002E-2</c:v>
                </c:pt>
                <c:pt idx="213">
                  <c:v>5.4200000000000005E-2</c:v>
                </c:pt>
                <c:pt idx="214">
                  <c:v>5.3400000000000003E-2</c:v>
                </c:pt>
                <c:pt idx="215">
                  <c:v>5.4100000000000002E-2</c:v>
                </c:pt>
                <c:pt idx="216">
                  <c:v>5.4700000000000006E-2</c:v>
                </c:pt>
                <c:pt idx="217">
                  <c:v>5.3100000000000001E-2</c:v>
                </c:pt>
                <c:pt idx="218">
                  <c:v>5.4300000000000001E-2</c:v>
                </c:pt>
                <c:pt idx="219">
                  <c:v>5.3900000000000003E-2</c:v>
                </c:pt>
                <c:pt idx="220">
                  <c:v>5.5E-2</c:v>
                </c:pt>
                <c:pt idx="221">
                  <c:v>5.4200000000000005E-2</c:v>
                </c:pt>
                <c:pt idx="222">
                  <c:v>5.4400000000000004E-2</c:v>
                </c:pt>
                <c:pt idx="223">
                  <c:v>5.3900000000000003E-2</c:v>
                </c:pt>
                <c:pt idx="224">
                  <c:v>5.2500000000000005E-2</c:v>
                </c:pt>
                <c:pt idx="225">
                  <c:v>4.9399999999999999E-2</c:v>
                </c:pt>
                <c:pt idx="226">
                  <c:v>5.33E-2</c:v>
                </c:pt>
                <c:pt idx="227">
                  <c:v>5.5E-2</c:v>
                </c:pt>
                <c:pt idx="228">
                  <c:v>5.2400000000000002E-2</c:v>
                </c:pt>
                <c:pt idx="229">
                  <c:v>5.3500000000000006E-2</c:v>
                </c:pt>
                <c:pt idx="230">
                  <c:v>5.28E-2</c:v>
                </c:pt>
                <c:pt idx="231">
                  <c:v>5.2299999999999999E-2</c:v>
                </c:pt>
                <c:pt idx="232">
                  <c:v>5.3800000000000001E-2</c:v>
                </c:pt>
                <c:pt idx="233">
                  <c:v>5.04E-2</c:v>
                </c:pt>
                <c:pt idx="234">
                  <c:v>5.1800000000000006E-2</c:v>
                </c:pt>
                <c:pt idx="235">
                  <c:v>5.3800000000000001E-2</c:v>
                </c:pt>
                <c:pt idx="236">
                  <c:v>5.4300000000000001E-2</c:v>
                </c:pt>
                <c:pt idx="237">
                  <c:v>5.0599999999999999E-2</c:v>
                </c:pt>
                <c:pt idx="238">
                  <c:v>5.3500000000000006E-2</c:v>
                </c:pt>
                <c:pt idx="239">
                  <c:v>5.1400000000000001E-2</c:v>
                </c:pt>
                <c:pt idx="240">
                  <c:v>5.4100000000000002E-2</c:v>
                </c:pt>
                <c:pt idx="241">
                  <c:v>5.5300000000000002E-2</c:v>
                </c:pt>
                <c:pt idx="242">
                  <c:v>5.3999999999999999E-2</c:v>
                </c:pt>
                <c:pt idx="243">
                  <c:v>5.3900000000000003E-2</c:v>
                </c:pt>
                <c:pt idx="244">
                  <c:v>5.1700000000000003E-2</c:v>
                </c:pt>
                <c:pt idx="245">
                  <c:v>5.2000000000000005E-2</c:v>
                </c:pt>
                <c:pt idx="246">
                  <c:v>5.4300000000000001E-2</c:v>
                </c:pt>
                <c:pt idx="247">
                  <c:v>5.1000000000000004E-2</c:v>
                </c:pt>
                <c:pt idx="248">
                  <c:v>5.1500000000000004E-2</c:v>
                </c:pt>
                <c:pt idx="249">
                  <c:v>5.2400000000000002E-2</c:v>
                </c:pt>
                <c:pt idx="250">
                  <c:v>5.3900000000000003E-2</c:v>
                </c:pt>
                <c:pt idx="251">
                  <c:v>5.3400000000000003E-2</c:v>
                </c:pt>
                <c:pt idx="252">
                  <c:v>5.4100000000000002E-2</c:v>
                </c:pt>
                <c:pt idx="253">
                  <c:v>5.1900000000000002E-2</c:v>
                </c:pt>
                <c:pt idx="254">
                  <c:v>5.4700000000000006E-2</c:v>
                </c:pt>
                <c:pt idx="255">
                  <c:v>5.4900000000000004E-2</c:v>
                </c:pt>
                <c:pt idx="256">
                  <c:v>5.3800000000000001E-2</c:v>
                </c:pt>
                <c:pt idx="257">
                  <c:v>5.1900000000000002E-2</c:v>
                </c:pt>
                <c:pt idx="258">
                  <c:v>5.2299999999999999E-2</c:v>
                </c:pt>
                <c:pt idx="259">
                  <c:v>5.2500000000000005E-2</c:v>
                </c:pt>
                <c:pt idx="260">
                  <c:v>5.33E-2</c:v>
                </c:pt>
                <c:pt idx="261">
                  <c:v>5.3900000000000003E-2</c:v>
                </c:pt>
                <c:pt idx="262">
                  <c:v>5.4400000000000004E-2</c:v>
                </c:pt>
                <c:pt idx="263">
                  <c:v>5.3500000000000006E-2</c:v>
                </c:pt>
                <c:pt idx="264">
                  <c:v>5.4400000000000004E-2</c:v>
                </c:pt>
                <c:pt idx="265">
                  <c:v>5.45E-2</c:v>
                </c:pt>
                <c:pt idx="266">
                  <c:v>5.3600000000000002E-2</c:v>
                </c:pt>
                <c:pt idx="267">
                  <c:v>5.5E-2</c:v>
                </c:pt>
                <c:pt idx="268">
                  <c:v>5.4200000000000005E-2</c:v>
                </c:pt>
                <c:pt idx="269">
                  <c:v>5.2400000000000002E-2</c:v>
                </c:pt>
                <c:pt idx="270">
                  <c:v>5.3800000000000001E-2</c:v>
                </c:pt>
                <c:pt idx="271">
                  <c:v>5.4700000000000006E-2</c:v>
                </c:pt>
                <c:pt idx="272">
                  <c:v>5.33E-2</c:v>
                </c:pt>
                <c:pt idx="273">
                  <c:v>5.8300000000000005E-2</c:v>
                </c:pt>
                <c:pt idx="274">
                  <c:v>5.3900000000000003E-2</c:v>
                </c:pt>
                <c:pt idx="275">
                  <c:v>5.6600000000000004E-2</c:v>
                </c:pt>
                <c:pt idx="276">
                  <c:v>5.5E-2</c:v>
                </c:pt>
                <c:pt idx="277">
                  <c:v>5.5900000000000005E-2</c:v>
                </c:pt>
                <c:pt idx="278">
                  <c:v>5.2999999999999999E-2</c:v>
                </c:pt>
                <c:pt idx="279">
                  <c:v>5.5400000000000005E-2</c:v>
                </c:pt>
                <c:pt idx="280">
                  <c:v>5.33E-2</c:v>
                </c:pt>
                <c:pt idx="281">
                  <c:v>5.4300000000000001E-2</c:v>
                </c:pt>
                <c:pt idx="282">
                  <c:v>5.4600000000000003E-2</c:v>
                </c:pt>
                <c:pt idx="283">
                  <c:v>5.8300000000000005E-2</c:v>
                </c:pt>
                <c:pt idx="284">
                  <c:v>5.8800000000000005E-2</c:v>
                </c:pt>
                <c:pt idx="285">
                  <c:v>6.0500000000000005E-2</c:v>
                </c:pt>
                <c:pt idx="286">
                  <c:v>6.0500000000000005E-2</c:v>
                </c:pt>
                <c:pt idx="287">
                  <c:v>6.4100000000000004E-2</c:v>
                </c:pt>
                <c:pt idx="288">
                  <c:v>6.2400000000000004E-2</c:v>
                </c:pt>
                <c:pt idx="289">
                  <c:v>6.4700000000000008E-2</c:v>
                </c:pt>
                <c:pt idx="290">
                  <c:v>6.1900000000000004E-2</c:v>
                </c:pt>
                <c:pt idx="291">
                  <c:v>6.2899999999999998E-2</c:v>
                </c:pt>
                <c:pt idx="292">
                  <c:v>6.2100000000000002E-2</c:v>
                </c:pt>
                <c:pt idx="293">
                  <c:v>6.2200000000000005E-2</c:v>
                </c:pt>
                <c:pt idx="294">
                  <c:v>6.1600000000000002E-2</c:v>
                </c:pt>
                <c:pt idx="295">
                  <c:v>6.4600000000000005E-2</c:v>
                </c:pt>
                <c:pt idx="296">
                  <c:v>6.9000000000000006E-2</c:v>
                </c:pt>
                <c:pt idx="297">
                  <c:v>7.5700000000000003E-2</c:v>
                </c:pt>
                <c:pt idx="298">
                  <c:v>7.3800000000000004E-2</c:v>
                </c:pt>
                <c:pt idx="299">
                  <c:v>7.4700000000000003E-2</c:v>
                </c:pt>
                <c:pt idx="300">
                  <c:v>7.6800000000000007E-2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9F9F-4039-B45F-07EB417FEE48}"/>
            </c:ext>
          </c:extLst>
        </c:ser>
        <c:ser>
          <c:idx val="17"/>
          <c:order val="17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PcZn!$S$2:$S$302</c:f>
              <c:numCache>
                <c:formatCode>General</c:formatCode>
                <c:ptCount val="301"/>
                <c:pt idx="0">
                  <c:v>0.71030000000000004</c:v>
                </c:pt>
                <c:pt idx="1">
                  <c:v>0.63729999999999998</c:v>
                </c:pt>
                <c:pt idx="2">
                  <c:v>0.57990000000000008</c:v>
                </c:pt>
                <c:pt idx="3">
                  <c:v>0.53849999999999998</c:v>
                </c:pt>
                <c:pt idx="4">
                  <c:v>0.50850000000000006</c:v>
                </c:pt>
                <c:pt idx="5">
                  <c:v>0.48830000000000001</c:v>
                </c:pt>
                <c:pt idx="6">
                  <c:v>0.4768</c:v>
                </c:pt>
                <c:pt idx="7">
                  <c:v>0.46650000000000003</c:v>
                </c:pt>
                <c:pt idx="8">
                  <c:v>0.4592</c:v>
                </c:pt>
                <c:pt idx="9">
                  <c:v>0.45240000000000002</c:v>
                </c:pt>
                <c:pt idx="10">
                  <c:v>0.4481</c:v>
                </c:pt>
                <c:pt idx="11">
                  <c:v>0.44450000000000001</c:v>
                </c:pt>
                <c:pt idx="12">
                  <c:v>0.44290000000000002</c:v>
                </c:pt>
                <c:pt idx="13">
                  <c:v>0.44190000000000002</c:v>
                </c:pt>
                <c:pt idx="14">
                  <c:v>0.43980000000000002</c:v>
                </c:pt>
                <c:pt idx="15">
                  <c:v>0.43810000000000004</c:v>
                </c:pt>
                <c:pt idx="16">
                  <c:v>0.4345</c:v>
                </c:pt>
                <c:pt idx="17">
                  <c:v>0.43290000000000001</c:v>
                </c:pt>
                <c:pt idx="18">
                  <c:v>0.42860000000000004</c:v>
                </c:pt>
                <c:pt idx="19">
                  <c:v>0.4249</c:v>
                </c:pt>
                <c:pt idx="20">
                  <c:v>0.42110000000000003</c:v>
                </c:pt>
                <c:pt idx="21">
                  <c:v>0.41670000000000001</c:v>
                </c:pt>
                <c:pt idx="22">
                  <c:v>0.41060000000000002</c:v>
                </c:pt>
                <c:pt idx="23">
                  <c:v>0.40550000000000003</c:v>
                </c:pt>
                <c:pt idx="24">
                  <c:v>0.3992</c:v>
                </c:pt>
                <c:pt idx="25">
                  <c:v>0.3901</c:v>
                </c:pt>
                <c:pt idx="26">
                  <c:v>0.38080000000000003</c:v>
                </c:pt>
                <c:pt idx="27">
                  <c:v>0.36860000000000004</c:v>
                </c:pt>
                <c:pt idx="28">
                  <c:v>0.3579</c:v>
                </c:pt>
                <c:pt idx="29">
                  <c:v>0.34690000000000004</c:v>
                </c:pt>
                <c:pt idx="30">
                  <c:v>0.33760000000000001</c:v>
                </c:pt>
                <c:pt idx="31">
                  <c:v>0.32</c:v>
                </c:pt>
                <c:pt idx="32">
                  <c:v>0.30860000000000004</c:v>
                </c:pt>
                <c:pt idx="33">
                  <c:v>0.29099999999999998</c:v>
                </c:pt>
                <c:pt idx="34">
                  <c:v>0.27340000000000003</c:v>
                </c:pt>
                <c:pt idx="35">
                  <c:v>0.25370000000000004</c:v>
                </c:pt>
                <c:pt idx="36">
                  <c:v>0.2364</c:v>
                </c:pt>
                <c:pt idx="37">
                  <c:v>0.21920000000000001</c:v>
                </c:pt>
                <c:pt idx="38">
                  <c:v>0.20370000000000002</c:v>
                </c:pt>
                <c:pt idx="39">
                  <c:v>0.19040000000000001</c:v>
                </c:pt>
                <c:pt idx="40">
                  <c:v>0.17550000000000002</c:v>
                </c:pt>
                <c:pt idx="41">
                  <c:v>0.16259999999999999</c:v>
                </c:pt>
                <c:pt idx="42">
                  <c:v>0.15140000000000001</c:v>
                </c:pt>
                <c:pt idx="43">
                  <c:v>0.1429</c:v>
                </c:pt>
                <c:pt idx="44">
                  <c:v>0.13450000000000001</c:v>
                </c:pt>
                <c:pt idx="45">
                  <c:v>0.127</c:v>
                </c:pt>
                <c:pt idx="46">
                  <c:v>0.121</c:v>
                </c:pt>
                <c:pt idx="47">
                  <c:v>0.11570000000000001</c:v>
                </c:pt>
                <c:pt idx="48">
                  <c:v>0.11130000000000001</c:v>
                </c:pt>
                <c:pt idx="49">
                  <c:v>0.10780000000000001</c:v>
                </c:pt>
                <c:pt idx="50">
                  <c:v>0.1027</c:v>
                </c:pt>
                <c:pt idx="51">
                  <c:v>9.8400000000000001E-2</c:v>
                </c:pt>
                <c:pt idx="52">
                  <c:v>9.530000000000001E-2</c:v>
                </c:pt>
                <c:pt idx="53">
                  <c:v>9.2499999999999999E-2</c:v>
                </c:pt>
                <c:pt idx="54">
                  <c:v>8.8999999999999996E-2</c:v>
                </c:pt>
                <c:pt idx="55">
                  <c:v>8.7100000000000011E-2</c:v>
                </c:pt>
                <c:pt idx="56">
                  <c:v>8.2799999999999999E-2</c:v>
                </c:pt>
                <c:pt idx="57">
                  <c:v>8.09E-2</c:v>
                </c:pt>
                <c:pt idx="58">
                  <c:v>7.9000000000000001E-2</c:v>
                </c:pt>
                <c:pt idx="59">
                  <c:v>7.6800000000000007E-2</c:v>
                </c:pt>
                <c:pt idx="60">
                  <c:v>7.4900000000000008E-2</c:v>
                </c:pt>
                <c:pt idx="61">
                  <c:v>7.350000000000001E-2</c:v>
                </c:pt>
                <c:pt idx="62">
                  <c:v>7.1300000000000002E-2</c:v>
                </c:pt>
                <c:pt idx="63">
                  <c:v>7.0300000000000001E-2</c:v>
                </c:pt>
                <c:pt idx="64">
                  <c:v>6.8199999999999997E-2</c:v>
                </c:pt>
                <c:pt idx="65">
                  <c:v>6.9100000000000009E-2</c:v>
                </c:pt>
                <c:pt idx="66">
                  <c:v>6.8100000000000008E-2</c:v>
                </c:pt>
                <c:pt idx="67">
                  <c:v>6.7400000000000002E-2</c:v>
                </c:pt>
                <c:pt idx="68">
                  <c:v>6.59E-2</c:v>
                </c:pt>
                <c:pt idx="69">
                  <c:v>6.4399999999999999E-2</c:v>
                </c:pt>
                <c:pt idx="70">
                  <c:v>6.4799999999999996E-2</c:v>
                </c:pt>
                <c:pt idx="71">
                  <c:v>6.4200000000000007E-2</c:v>
                </c:pt>
                <c:pt idx="72">
                  <c:v>6.2400000000000004E-2</c:v>
                </c:pt>
                <c:pt idx="73">
                  <c:v>6.3E-2</c:v>
                </c:pt>
                <c:pt idx="74">
                  <c:v>6.2200000000000005E-2</c:v>
                </c:pt>
                <c:pt idx="75">
                  <c:v>6.1800000000000001E-2</c:v>
                </c:pt>
                <c:pt idx="76">
                  <c:v>6.1200000000000004E-2</c:v>
                </c:pt>
                <c:pt idx="77">
                  <c:v>6.0299999999999999E-2</c:v>
                </c:pt>
                <c:pt idx="78">
                  <c:v>5.9800000000000006E-2</c:v>
                </c:pt>
                <c:pt idx="79">
                  <c:v>6.0400000000000002E-2</c:v>
                </c:pt>
                <c:pt idx="80">
                  <c:v>5.9000000000000004E-2</c:v>
                </c:pt>
                <c:pt idx="81">
                  <c:v>5.8000000000000003E-2</c:v>
                </c:pt>
                <c:pt idx="82">
                  <c:v>5.8100000000000006E-2</c:v>
                </c:pt>
                <c:pt idx="83">
                  <c:v>5.8400000000000001E-2</c:v>
                </c:pt>
                <c:pt idx="84">
                  <c:v>5.7700000000000001E-2</c:v>
                </c:pt>
                <c:pt idx="85">
                  <c:v>5.74E-2</c:v>
                </c:pt>
                <c:pt idx="86">
                  <c:v>5.7300000000000004E-2</c:v>
                </c:pt>
                <c:pt idx="87">
                  <c:v>5.7500000000000002E-2</c:v>
                </c:pt>
                <c:pt idx="88">
                  <c:v>5.6900000000000006E-2</c:v>
                </c:pt>
                <c:pt idx="89">
                  <c:v>5.6900000000000006E-2</c:v>
                </c:pt>
                <c:pt idx="90">
                  <c:v>5.6800000000000003E-2</c:v>
                </c:pt>
                <c:pt idx="91">
                  <c:v>5.7600000000000005E-2</c:v>
                </c:pt>
                <c:pt idx="92">
                  <c:v>5.5900000000000005E-2</c:v>
                </c:pt>
                <c:pt idx="93">
                  <c:v>5.5500000000000001E-2</c:v>
                </c:pt>
                <c:pt idx="94">
                  <c:v>5.6300000000000003E-2</c:v>
                </c:pt>
                <c:pt idx="95">
                  <c:v>5.57E-2</c:v>
                </c:pt>
                <c:pt idx="96">
                  <c:v>5.5500000000000001E-2</c:v>
                </c:pt>
                <c:pt idx="97">
                  <c:v>5.57E-2</c:v>
                </c:pt>
                <c:pt idx="98">
                  <c:v>5.5600000000000004E-2</c:v>
                </c:pt>
                <c:pt idx="99">
                  <c:v>5.62E-2</c:v>
                </c:pt>
                <c:pt idx="100">
                  <c:v>5.6300000000000003E-2</c:v>
                </c:pt>
                <c:pt idx="101">
                  <c:v>5.6100000000000004E-2</c:v>
                </c:pt>
                <c:pt idx="102">
                  <c:v>5.6400000000000006E-2</c:v>
                </c:pt>
                <c:pt idx="103">
                  <c:v>5.57E-2</c:v>
                </c:pt>
                <c:pt idx="104">
                  <c:v>5.6400000000000006E-2</c:v>
                </c:pt>
                <c:pt idx="105">
                  <c:v>5.62E-2</c:v>
                </c:pt>
                <c:pt idx="106">
                  <c:v>5.6300000000000003E-2</c:v>
                </c:pt>
                <c:pt idx="107">
                  <c:v>5.6400000000000006E-2</c:v>
                </c:pt>
                <c:pt idx="108">
                  <c:v>5.5800000000000002E-2</c:v>
                </c:pt>
                <c:pt idx="109">
                  <c:v>5.6100000000000004E-2</c:v>
                </c:pt>
                <c:pt idx="110">
                  <c:v>5.5900000000000005E-2</c:v>
                </c:pt>
                <c:pt idx="111">
                  <c:v>5.6800000000000003E-2</c:v>
                </c:pt>
                <c:pt idx="112">
                  <c:v>5.7100000000000005E-2</c:v>
                </c:pt>
                <c:pt idx="113">
                  <c:v>5.6600000000000004E-2</c:v>
                </c:pt>
                <c:pt idx="114">
                  <c:v>5.6000000000000001E-2</c:v>
                </c:pt>
                <c:pt idx="115">
                  <c:v>5.6300000000000003E-2</c:v>
                </c:pt>
                <c:pt idx="116">
                  <c:v>5.6800000000000003E-2</c:v>
                </c:pt>
                <c:pt idx="117">
                  <c:v>5.62E-2</c:v>
                </c:pt>
                <c:pt idx="118">
                  <c:v>5.6500000000000002E-2</c:v>
                </c:pt>
                <c:pt idx="119">
                  <c:v>5.7100000000000005E-2</c:v>
                </c:pt>
                <c:pt idx="120">
                  <c:v>5.7700000000000001E-2</c:v>
                </c:pt>
                <c:pt idx="121">
                  <c:v>5.8000000000000003E-2</c:v>
                </c:pt>
                <c:pt idx="122">
                  <c:v>5.8600000000000006E-2</c:v>
                </c:pt>
                <c:pt idx="123">
                  <c:v>5.9000000000000004E-2</c:v>
                </c:pt>
                <c:pt idx="124">
                  <c:v>5.9700000000000003E-2</c:v>
                </c:pt>
                <c:pt idx="125">
                  <c:v>6.0700000000000004E-2</c:v>
                </c:pt>
                <c:pt idx="126">
                  <c:v>6.13E-2</c:v>
                </c:pt>
                <c:pt idx="127">
                  <c:v>6.3500000000000001E-2</c:v>
                </c:pt>
                <c:pt idx="128">
                  <c:v>6.4000000000000001E-2</c:v>
                </c:pt>
                <c:pt idx="129">
                  <c:v>6.4799999999999996E-2</c:v>
                </c:pt>
                <c:pt idx="130">
                  <c:v>6.6799999999999998E-2</c:v>
                </c:pt>
                <c:pt idx="131">
                  <c:v>6.8400000000000002E-2</c:v>
                </c:pt>
                <c:pt idx="132">
                  <c:v>6.9800000000000001E-2</c:v>
                </c:pt>
                <c:pt idx="133">
                  <c:v>6.8699999999999997E-2</c:v>
                </c:pt>
                <c:pt idx="134">
                  <c:v>7.0199999999999999E-2</c:v>
                </c:pt>
                <c:pt idx="135">
                  <c:v>7.0199999999999999E-2</c:v>
                </c:pt>
                <c:pt idx="136">
                  <c:v>7.0699999999999999E-2</c:v>
                </c:pt>
                <c:pt idx="137">
                  <c:v>7.2700000000000001E-2</c:v>
                </c:pt>
                <c:pt idx="138">
                  <c:v>7.4200000000000002E-2</c:v>
                </c:pt>
                <c:pt idx="139">
                  <c:v>7.5600000000000001E-2</c:v>
                </c:pt>
                <c:pt idx="140">
                  <c:v>7.7100000000000002E-2</c:v>
                </c:pt>
                <c:pt idx="141">
                  <c:v>7.8899999999999998E-2</c:v>
                </c:pt>
                <c:pt idx="142">
                  <c:v>8.0500000000000002E-2</c:v>
                </c:pt>
                <c:pt idx="143">
                  <c:v>8.1000000000000003E-2</c:v>
                </c:pt>
                <c:pt idx="144">
                  <c:v>8.5100000000000009E-2</c:v>
                </c:pt>
                <c:pt idx="145">
                  <c:v>8.8300000000000003E-2</c:v>
                </c:pt>
                <c:pt idx="146">
                  <c:v>9.4700000000000006E-2</c:v>
                </c:pt>
                <c:pt idx="147">
                  <c:v>0.1014</c:v>
                </c:pt>
                <c:pt idx="148">
                  <c:v>0.10920000000000001</c:v>
                </c:pt>
                <c:pt idx="149">
                  <c:v>0.1208</c:v>
                </c:pt>
                <c:pt idx="150">
                  <c:v>0.13240000000000002</c:v>
                </c:pt>
                <c:pt idx="151">
                  <c:v>0.1512</c:v>
                </c:pt>
                <c:pt idx="152">
                  <c:v>0.16259999999999999</c:v>
                </c:pt>
                <c:pt idx="153">
                  <c:v>0.1696</c:v>
                </c:pt>
                <c:pt idx="154">
                  <c:v>0.1706</c:v>
                </c:pt>
                <c:pt idx="155">
                  <c:v>0.16650000000000001</c:v>
                </c:pt>
                <c:pt idx="156">
                  <c:v>0.1593</c:v>
                </c:pt>
                <c:pt idx="157">
                  <c:v>0.14990000000000001</c:v>
                </c:pt>
                <c:pt idx="158">
                  <c:v>0.14300000000000002</c:v>
                </c:pt>
                <c:pt idx="159">
                  <c:v>0.13700000000000001</c:v>
                </c:pt>
                <c:pt idx="160">
                  <c:v>0.1321</c:v>
                </c:pt>
                <c:pt idx="161">
                  <c:v>0.1295</c:v>
                </c:pt>
                <c:pt idx="162">
                  <c:v>0.12610000000000002</c:v>
                </c:pt>
                <c:pt idx="163">
                  <c:v>0.12490000000000001</c:v>
                </c:pt>
                <c:pt idx="164">
                  <c:v>0.12520000000000001</c:v>
                </c:pt>
                <c:pt idx="165">
                  <c:v>0.1285</c:v>
                </c:pt>
                <c:pt idx="166">
                  <c:v>0.13290000000000002</c:v>
                </c:pt>
                <c:pt idx="167">
                  <c:v>0.14080000000000001</c:v>
                </c:pt>
                <c:pt idx="168">
                  <c:v>0.14419999999999999</c:v>
                </c:pt>
                <c:pt idx="169">
                  <c:v>0.155</c:v>
                </c:pt>
                <c:pt idx="170">
                  <c:v>0.16190000000000002</c:v>
                </c:pt>
                <c:pt idx="171">
                  <c:v>0.1671</c:v>
                </c:pt>
                <c:pt idx="172">
                  <c:v>0.17</c:v>
                </c:pt>
                <c:pt idx="173">
                  <c:v>0.1721</c:v>
                </c:pt>
                <c:pt idx="174">
                  <c:v>0.17660000000000001</c:v>
                </c:pt>
                <c:pt idx="175">
                  <c:v>0.18460000000000001</c:v>
                </c:pt>
                <c:pt idx="176">
                  <c:v>0.1971</c:v>
                </c:pt>
                <c:pt idx="177">
                  <c:v>0.223</c:v>
                </c:pt>
                <c:pt idx="178">
                  <c:v>0.25590000000000002</c:v>
                </c:pt>
                <c:pt idx="179">
                  <c:v>0.29520000000000002</c:v>
                </c:pt>
                <c:pt idx="180">
                  <c:v>0.3473</c:v>
                </c:pt>
                <c:pt idx="181">
                  <c:v>0.4123</c:v>
                </c:pt>
                <c:pt idx="182">
                  <c:v>0.499</c:v>
                </c:pt>
                <c:pt idx="183">
                  <c:v>0.59799999999999998</c:v>
                </c:pt>
                <c:pt idx="184">
                  <c:v>0.68500000000000005</c:v>
                </c:pt>
                <c:pt idx="185">
                  <c:v>0.75190000000000001</c:v>
                </c:pt>
                <c:pt idx="186">
                  <c:v>0.7823</c:v>
                </c:pt>
                <c:pt idx="187">
                  <c:v>0.76440000000000008</c:v>
                </c:pt>
                <c:pt idx="188">
                  <c:v>0.70569999999999999</c:v>
                </c:pt>
                <c:pt idx="189">
                  <c:v>0.62919999999999998</c:v>
                </c:pt>
                <c:pt idx="190">
                  <c:v>0.53790000000000004</c:v>
                </c:pt>
                <c:pt idx="191">
                  <c:v>0.44480000000000003</c:v>
                </c:pt>
                <c:pt idx="192">
                  <c:v>0.36660000000000004</c:v>
                </c:pt>
                <c:pt idx="193">
                  <c:v>0.29360000000000003</c:v>
                </c:pt>
                <c:pt idx="194">
                  <c:v>0.24150000000000002</c:v>
                </c:pt>
                <c:pt idx="195">
                  <c:v>0.20660000000000001</c:v>
                </c:pt>
                <c:pt idx="196">
                  <c:v>0.17470000000000002</c:v>
                </c:pt>
                <c:pt idx="197">
                  <c:v>0.15060000000000001</c:v>
                </c:pt>
                <c:pt idx="198">
                  <c:v>0.12959999999999999</c:v>
                </c:pt>
                <c:pt idx="199">
                  <c:v>0.113</c:v>
                </c:pt>
                <c:pt idx="200">
                  <c:v>0.10400000000000001</c:v>
                </c:pt>
                <c:pt idx="201">
                  <c:v>9.2600000000000002E-2</c:v>
                </c:pt>
                <c:pt idx="202">
                  <c:v>8.2100000000000006E-2</c:v>
                </c:pt>
                <c:pt idx="203">
                  <c:v>7.5200000000000003E-2</c:v>
                </c:pt>
                <c:pt idx="204">
                  <c:v>6.9100000000000009E-2</c:v>
                </c:pt>
                <c:pt idx="205">
                  <c:v>6.6500000000000004E-2</c:v>
                </c:pt>
                <c:pt idx="206">
                  <c:v>6.1700000000000005E-2</c:v>
                </c:pt>
                <c:pt idx="207">
                  <c:v>5.8200000000000002E-2</c:v>
                </c:pt>
                <c:pt idx="208">
                  <c:v>5.7200000000000001E-2</c:v>
                </c:pt>
                <c:pt idx="209">
                  <c:v>5.4700000000000006E-2</c:v>
                </c:pt>
                <c:pt idx="210">
                  <c:v>5.2400000000000002E-2</c:v>
                </c:pt>
                <c:pt idx="211">
                  <c:v>5.2900000000000003E-2</c:v>
                </c:pt>
                <c:pt idx="212">
                  <c:v>5.2600000000000001E-2</c:v>
                </c:pt>
                <c:pt idx="213">
                  <c:v>5.33E-2</c:v>
                </c:pt>
                <c:pt idx="214">
                  <c:v>5.2999999999999999E-2</c:v>
                </c:pt>
                <c:pt idx="215">
                  <c:v>5.5200000000000006E-2</c:v>
                </c:pt>
                <c:pt idx="216">
                  <c:v>5.3600000000000002E-2</c:v>
                </c:pt>
                <c:pt idx="217">
                  <c:v>5.2900000000000003E-2</c:v>
                </c:pt>
                <c:pt idx="218">
                  <c:v>5.4100000000000002E-2</c:v>
                </c:pt>
                <c:pt idx="219">
                  <c:v>5.4100000000000002E-2</c:v>
                </c:pt>
                <c:pt idx="220">
                  <c:v>5.4400000000000004E-2</c:v>
                </c:pt>
                <c:pt idx="221">
                  <c:v>5.3600000000000002E-2</c:v>
                </c:pt>
                <c:pt idx="222">
                  <c:v>5.3800000000000001E-2</c:v>
                </c:pt>
                <c:pt idx="223">
                  <c:v>5.2400000000000002E-2</c:v>
                </c:pt>
                <c:pt idx="224">
                  <c:v>5.3500000000000006E-2</c:v>
                </c:pt>
                <c:pt idx="225">
                  <c:v>5.3600000000000002E-2</c:v>
                </c:pt>
                <c:pt idx="226">
                  <c:v>5.2500000000000005E-2</c:v>
                </c:pt>
                <c:pt idx="227">
                  <c:v>5.2200000000000003E-2</c:v>
                </c:pt>
                <c:pt idx="228">
                  <c:v>5.0300000000000004E-2</c:v>
                </c:pt>
                <c:pt idx="229">
                  <c:v>5.3999999999999999E-2</c:v>
                </c:pt>
                <c:pt idx="230">
                  <c:v>5.2200000000000003E-2</c:v>
                </c:pt>
                <c:pt idx="231">
                  <c:v>5.2999999999999999E-2</c:v>
                </c:pt>
                <c:pt idx="232">
                  <c:v>5.2999999999999999E-2</c:v>
                </c:pt>
                <c:pt idx="233">
                  <c:v>5.4900000000000004E-2</c:v>
                </c:pt>
                <c:pt idx="234">
                  <c:v>5.3700000000000005E-2</c:v>
                </c:pt>
                <c:pt idx="235">
                  <c:v>5.28E-2</c:v>
                </c:pt>
                <c:pt idx="236">
                  <c:v>5.3500000000000006E-2</c:v>
                </c:pt>
                <c:pt idx="237">
                  <c:v>5.3600000000000002E-2</c:v>
                </c:pt>
                <c:pt idx="238">
                  <c:v>5.2999999999999999E-2</c:v>
                </c:pt>
                <c:pt idx="239">
                  <c:v>5.1000000000000004E-2</c:v>
                </c:pt>
                <c:pt idx="240">
                  <c:v>5.4800000000000001E-2</c:v>
                </c:pt>
                <c:pt idx="241">
                  <c:v>5.4600000000000003E-2</c:v>
                </c:pt>
                <c:pt idx="242">
                  <c:v>5.2500000000000005E-2</c:v>
                </c:pt>
                <c:pt idx="243">
                  <c:v>5.33E-2</c:v>
                </c:pt>
                <c:pt idx="244">
                  <c:v>5.2000000000000005E-2</c:v>
                </c:pt>
                <c:pt idx="245">
                  <c:v>5.3800000000000001E-2</c:v>
                </c:pt>
                <c:pt idx="246">
                  <c:v>5.3200000000000004E-2</c:v>
                </c:pt>
                <c:pt idx="247">
                  <c:v>5.2500000000000005E-2</c:v>
                </c:pt>
                <c:pt idx="248">
                  <c:v>5.5E-2</c:v>
                </c:pt>
                <c:pt idx="249">
                  <c:v>5.3500000000000006E-2</c:v>
                </c:pt>
                <c:pt idx="250">
                  <c:v>5.2999999999999999E-2</c:v>
                </c:pt>
                <c:pt idx="251">
                  <c:v>5.04E-2</c:v>
                </c:pt>
                <c:pt idx="252">
                  <c:v>5.3200000000000004E-2</c:v>
                </c:pt>
                <c:pt idx="253">
                  <c:v>5.28E-2</c:v>
                </c:pt>
                <c:pt idx="254">
                  <c:v>5.2700000000000004E-2</c:v>
                </c:pt>
                <c:pt idx="255">
                  <c:v>5.4600000000000003E-2</c:v>
                </c:pt>
                <c:pt idx="256">
                  <c:v>5.1000000000000004E-2</c:v>
                </c:pt>
                <c:pt idx="257">
                  <c:v>5.3200000000000004E-2</c:v>
                </c:pt>
                <c:pt idx="258">
                  <c:v>5.1800000000000006E-2</c:v>
                </c:pt>
                <c:pt idx="259">
                  <c:v>5.3700000000000005E-2</c:v>
                </c:pt>
                <c:pt idx="260">
                  <c:v>5.3400000000000003E-2</c:v>
                </c:pt>
                <c:pt idx="261">
                  <c:v>5.3200000000000004E-2</c:v>
                </c:pt>
                <c:pt idx="262">
                  <c:v>5.4700000000000006E-2</c:v>
                </c:pt>
                <c:pt idx="263">
                  <c:v>5.3800000000000001E-2</c:v>
                </c:pt>
                <c:pt idx="264">
                  <c:v>5.3999999999999999E-2</c:v>
                </c:pt>
                <c:pt idx="265">
                  <c:v>5.5600000000000004E-2</c:v>
                </c:pt>
                <c:pt idx="266">
                  <c:v>5.28E-2</c:v>
                </c:pt>
                <c:pt idx="267">
                  <c:v>5.5500000000000001E-2</c:v>
                </c:pt>
                <c:pt idx="268">
                  <c:v>5.5100000000000003E-2</c:v>
                </c:pt>
                <c:pt idx="269">
                  <c:v>5.3600000000000002E-2</c:v>
                </c:pt>
                <c:pt idx="270">
                  <c:v>5.6500000000000002E-2</c:v>
                </c:pt>
                <c:pt idx="271">
                  <c:v>5.45E-2</c:v>
                </c:pt>
                <c:pt idx="272">
                  <c:v>5.3700000000000005E-2</c:v>
                </c:pt>
                <c:pt idx="273">
                  <c:v>5.6400000000000006E-2</c:v>
                </c:pt>
                <c:pt idx="274">
                  <c:v>5.6500000000000002E-2</c:v>
                </c:pt>
                <c:pt idx="275">
                  <c:v>5.9200000000000003E-2</c:v>
                </c:pt>
                <c:pt idx="276">
                  <c:v>5.7000000000000002E-2</c:v>
                </c:pt>
                <c:pt idx="277">
                  <c:v>5.0900000000000001E-2</c:v>
                </c:pt>
                <c:pt idx="278">
                  <c:v>5.2200000000000003E-2</c:v>
                </c:pt>
                <c:pt idx="279">
                  <c:v>5.7300000000000004E-2</c:v>
                </c:pt>
                <c:pt idx="280">
                  <c:v>5.7800000000000004E-2</c:v>
                </c:pt>
                <c:pt idx="281">
                  <c:v>5.6900000000000006E-2</c:v>
                </c:pt>
                <c:pt idx="282">
                  <c:v>5.5400000000000005E-2</c:v>
                </c:pt>
                <c:pt idx="283">
                  <c:v>5.7200000000000001E-2</c:v>
                </c:pt>
                <c:pt idx="284">
                  <c:v>6.0900000000000003E-2</c:v>
                </c:pt>
                <c:pt idx="285">
                  <c:v>6.0299999999999999E-2</c:v>
                </c:pt>
                <c:pt idx="286">
                  <c:v>6.2E-2</c:v>
                </c:pt>
                <c:pt idx="287">
                  <c:v>6.5000000000000002E-2</c:v>
                </c:pt>
                <c:pt idx="288">
                  <c:v>6.5000000000000002E-2</c:v>
                </c:pt>
                <c:pt idx="289">
                  <c:v>6.2899999999999998E-2</c:v>
                </c:pt>
                <c:pt idx="290">
                  <c:v>6.2E-2</c:v>
                </c:pt>
                <c:pt idx="291">
                  <c:v>6.3500000000000001E-2</c:v>
                </c:pt>
                <c:pt idx="292">
                  <c:v>6.3899999999999998E-2</c:v>
                </c:pt>
                <c:pt idx="293">
                  <c:v>6.3200000000000006E-2</c:v>
                </c:pt>
                <c:pt idx="294">
                  <c:v>6.5200000000000008E-2</c:v>
                </c:pt>
                <c:pt idx="295">
                  <c:v>6.4600000000000005E-2</c:v>
                </c:pt>
                <c:pt idx="296">
                  <c:v>6.9100000000000009E-2</c:v>
                </c:pt>
                <c:pt idx="297">
                  <c:v>7.2900000000000006E-2</c:v>
                </c:pt>
                <c:pt idx="298">
                  <c:v>7.4900000000000008E-2</c:v>
                </c:pt>
                <c:pt idx="299">
                  <c:v>7.5900000000000009E-2</c:v>
                </c:pt>
                <c:pt idx="300">
                  <c:v>7.7100000000000002E-2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9F9F-4039-B45F-07EB417FEE48}"/>
            </c:ext>
          </c:extLst>
        </c:ser>
        <c:ser>
          <c:idx val="18"/>
          <c:order val="18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PcZn!$T$2:$T$302</c:f>
              <c:numCache>
                <c:formatCode>General</c:formatCode>
                <c:ptCount val="301"/>
                <c:pt idx="0">
                  <c:v>0.71140000000000003</c:v>
                </c:pt>
                <c:pt idx="1">
                  <c:v>0.63690000000000002</c:v>
                </c:pt>
                <c:pt idx="2">
                  <c:v>0.57920000000000005</c:v>
                </c:pt>
                <c:pt idx="3">
                  <c:v>0.53810000000000002</c:v>
                </c:pt>
                <c:pt idx="4">
                  <c:v>0.50780000000000003</c:v>
                </c:pt>
                <c:pt idx="5">
                  <c:v>0.4894</c:v>
                </c:pt>
                <c:pt idx="6">
                  <c:v>0.47590000000000005</c:v>
                </c:pt>
                <c:pt idx="7">
                  <c:v>0.46540000000000004</c:v>
                </c:pt>
                <c:pt idx="8">
                  <c:v>0.45810000000000001</c:v>
                </c:pt>
                <c:pt idx="9">
                  <c:v>0.45120000000000005</c:v>
                </c:pt>
                <c:pt idx="10">
                  <c:v>0.44720000000000004</c:v>
                </c:pt>
                <c:pt idx="11">
                  <c:v>0.44470000000000004</c:v>
                </c:pt>
                <c:pt idx="12">
                  <c:v>0.44190000000000002</c:v>
                </c:pt>
                <c:pt idx="13">
                  <c:v>0.44120000000000004</c:v>
                </c:pt>
                <c:pt idx="14">
                  <c:v>0.43870000000000003</c:v>
                </c:pt>
                <c:pt idx="15">
                  <c:v>0.43830000000000002</c:v>
                </c:pt>
                <c:pt idx="16">
                  <c:v>0.43480000000000002</c:v>
                </c:pt>
                <c:pt idx="17">
                  <c:v>0.432</c:v>
                </c:pt>
                <c:pt idx="18">
                  <c:v>0.42799999999999999</c:v>
                </c:pt>
                <c:pt idx="19">
                  <c:v>0.42410000000000003</c:v>
                </c:pt>
                <c:pt idx="20">
                  <c:v>0.41880000000000001</c:v>
                </c:pt>
                <c:pt idx="21">
                  <c:v>0.4168</c:v>
                </c:pt>
                <c:pt idx="22">
                  <c:v>0.4108</c:v>
                </c:pt>
                <c:pt idx="23">
                  <c:v>0.40479999999999999</c:v>
                </c:pt>
                <c:pt idx="24">
                  <c:v>0.39730000000000004</c:v>
                </c:pt>
                <c:pt idx="25">
                  <c:v>0.38970000000000005</c:v>
                </c:pt>
                <c:pt idx="26">
                  <c:v>0.37959999999999999</c:v>
                </c:pt>
                <c:pt idx="27">
                  <c:v>0.36830000000000002</c:v>
                </c:pt>
                <c:pt idx="28">
                  <c:v>0.3589</c:v>
                </c:pt>
                <c:pt idx="29">
                  <c:v>0.3468</c:v>
                </c:pt>
                <c:pt idx="30">
                  <c:v>0.33260000000000001</c:v>
                </c:pt>
                <c:pt idx="31">
                  <c:v>0.3196</c:v>
                </c:pt>
                <c:pt idx="32">
                  <c:v>0.30790000000000001</c:v>
                </c:pt>
                <c:pt idx="33">
                  <c:v>0.29010000000000002</c:v>
                </c:pt>
                <c:pt idx="34">
                  <c:v>0.27060000000000001</c:v>
                </c:pt>
                <c:pt idx="35">
                  <c:v>0.25270000000000004</c:v>
                </c:pt>
                <c:pt idx="36">
                  <c:v>0.2351</c:v>
                </c:pt>
                <c:pt idx="37">
                  <c:v>0.21810000000000002</c:v>
                </c:pt>
                <c:pt idx="38">
                  <c:v>0.20180000000000001</c:v>
                </c:pt>
                <c:pt idx="39">
                  <c:v>0.18920000000000001</c:v>
                </c:pt>
                <c:pt idx="40">
                  <c:v>0.17560000000000001</c:v>
                </c:pt>
                <c:pt idx="41">
                  <c:v>0.16090000000000002</c:v>
                </c:pt>
                <c:pt idx="42">
                  <c:v>0.15090000000000001</c:v>
                </c:pt>
                <c:pt idx="43">
                  <c:v>0.14200000000000002</c:v>
                </c:pt>
                <c:pt idx="44">
                  <c:v>0.13340000000000002</c:v>
                </c:pt>
                <c:pt idx="45">
                  <c:v>0.12620000000000001</c:v>
                </c:pt>
                <c:pt idx="46">
                  <c:v>0.1202</c:v>
                </c:pt>
                <c:pt idx="47">
                  <c:v>0.1158</c:v>
                </c:pt>
                <c:pt idx="48">
                  <c:v>0.10990000000000001</c:v>
                </c:pt>
                <c:pt idx="49">
                  <c:v>0.10640000000000001</c:v>
                </c:pt>
                <c:pt idx="50">
                  <c:v>0.1022</c:v>
                </c:pt>
                <c:pt idx="51">
                  <c:v>9.870000000000001E-2</c:v>
                </c:pt>
                <c:pt idx="52">
                  <c:v>9.5000000000000001E-2</c:v>
                </c:pt>
                <c:pt idx="53">
                  <c:v>9.1999999999999998E-2</c:v>
                </c:pt>
                <c:pt idx="54">
                  <c:v>8.8400000000000006E-2</c:v>
                </c:pt>
                <c:pt idx="55">
                  <c:v>8.6199999999999999E-2</c:v>
                </c:pt>
                <c:pt idx="56">
                  <c:v>8.2799999999999999E-2</c:v>
                </c:pt>
                <c:pt idx="57">
                  <c:v>8.030000000000001E-2</c:v>
                </c:pt>
                <c:pt idx="58">
                  <c:v>7.7300000000000008E-2</c:v>
                </c:pt>
                <c:pt idx="59">
                  <c:v>7.5600000000000001E-2</c:v>
                </c:pt>
                <c:pt idx="60">
                  <c:v>7.3800000000000004E-2</c:v>
                </c:pt>
                <c:pt idx="61">
                  <c:v>7.2300000000000003E-2</c:v>
                </c:pt>
                <c:pt idx="62">
                  <c:v>7.1599999999999997E-2</c:v>
                </c:pt>
                <c:pt idx="63">
                  <c:v>7.0199999999999999E-2</c:v>
                </c:pt>
                <c:pt idx="64">
                  <c:v>6.9100000000000009E-2</c:v>
                </c:pt>
                <c:pt idx="65">
                  <c:v>6.7600000000000007E-2</c:v>
                </c:pt>
                <c:pt idx="66">
                  <c:v>6.6400000000000001E-2</c:v>
                </c:pt>
                <c:pt idx="67">
                  <c:v>6.6799999999999998E-2</c:v>
                </c:pt>
                <c:pt idx="68">
                  <c:v>6.6299999999999998E-2</c:v>
                </c:pt>
                <c:pt idx="69">
                  <c:v>6.4399999999999999E-2</c:v>
                </c:pt>
                <c:pt idx="70">
                  <c:v>6.3200000000000006E-2</c:v>
                </c:pt>
                <c:pt idx="71">
                  <c:v>6.4600000000000005E-2</c:v>
                </c:pt>
                <c:pt idx="72">
                  <c:v>6.1100000000000002E-2</c:v>
                </c:pt>
                <c:pt idx="73">
                  <c:v>6.2899999999999998E-2</c:v>
                </c:pt>
                <c:pt idx="74">
                  <c:v>6.1500000000000006E-2</c:v>
                </c:pt>
                <c:pt idx="75">
                  <c:v>6.1400000000000003E-2</c:v>
                </c:pt>
                <c:pt idx="76">
                  <c:v>5.9400000000000001E-2</c:v>
                </c:pt>
                <c:pt idx="77">
                  <c:v>6.08E-2</c:v>
                </c:pt>
                <c:pt idx="78">
                  <c:v>5.8800000000000005E-2</c:v>
                </c:pt>
                <c:pt idx="79">
                  <c:v>6.0999999999999999E-2</c:v>
                </c:pt>
                <c:pt idx="80">
                  <c:v>5.9200000000000003E-2</c:v>
                </c:pt>
                <c:pt idx="81">
                  <c:v>5.8300000000000005E-2</c:v>
                </c:pt>
                <c:pt idx="82">
                  <c:v>5.79E-2</c:v>
                </c:pt>
                <c:pt idx="83">
                  <c:v>5.8000000000000003E-2</c:v>
                </c:pt>
                <c:pt idx="84">
                  <c:v>5.7800000000000004E-2</c:v>
                </c:pt>
                <c:pt idx="85">
                  <c:v>5.79E-2</c:v>
                </c:pt>
                <c:pt idx="86">
                  <c:v>5.7100000000000005E-2</c:v>
                </c:pt>
                <c:pt idx="87">
                  <c:v>5.6100000000000004E-2</c:v>
                </c:pt>
                <c:pt idx="88">
                  <c:v>5.5900000000000005E-2</c:v>
                </c:pt>
                <c:pt idx="89">
                  <c:v>5.6600000000000004E-2</c:v>
                </c:pt>
                <c:pt idx="90">
                  <c:v>5.5800000000000002E-2</c:v>
                </c:pt>
                <c:pt idx="91">
                  <c:v>5.6100000000000004E-2</c:v>
                </c:pt>
                <c:pt idx="92">
                  <c:v>5.67E-2</c:v>
                </c:pt>
                <c:pt idx="93">
                  <c:v>5.7000000000000002E-2</c:v>
                </c:pt>
                <c:pt idx="94">
                  <c:v>5.5100000000000003E-2</c:v>
                </c:pt>
                <c:pt idx="95">
                  <c:v>5.7000000000000002E-2</c:v>
                </c:pt>
                <c:pt idx="96">
                  <c:v>5.6000000000000001E-2</c:v>
                </c:pt>
                <c:pt idx="97">
                  <c:v>5.5800000000000002E-2</c:v>
                </c:pt>
                <c:pt idx="98">
                  <c:v>5.5500000000000001E-2</c:v>
                </c:pt>
                <c:pt idx="99">
                  <c:v>5.5800000000000002E-2</c:v>
                </c:pt>
                <c:pt idx="100">
                  <c:v>5.5500000000000001E-2</c:v>
                </c:pt>
                <c:pt idx="101">
                  <c:v>5.6400000000000006E-2</c:v>
                </c:pt>
                <c:pt idx="102">
                  <c:v>5.5E-2</c:v>
                </c:pt>
                <c:pt idx="103">
                  <c:v>5.5400000000000005E-2</c:v>
                </c:pt>
                <c:pt idx="104">
                  <c:v>5.5100000000000003E-2</c:v>
                </c:pt>
                <c:pt idx="105">
                  <c:v>5.5600000000000004E-2</c:v>
                </c:pt>
                <c:pt idx="106">
                  <c:v>5.5300000000000002E-2</c:v>
                </c:pt>
                <c:pt idx="107">
                  <c:v>5.62E-2</c:v>
                </c:pt>
                <c:pt idx="108">
                  <c:v>5.57E-2</c:v>
                </c:pt>
                <c:pt idx="109">
                  <c:v>5.6500000000000002E-2</c:v>
                </c:pt>
                <c:pt idx="110">
                  <c:v>5.4800000000000001E-2</c:v>
                </c:pt>
                <c:pt idx="111">
                  <c:v>5.5300000000000002E-2</c:v>
                </c:pt>
                <c:pt idx="112">
                  <c:v>5.4800000000000001E-2</c:v>
                </c:pt>
                <c:pt idx="113">
                  <c:v>5.5900000000000005E-2</c:v>
                </c:pt>
                <c:pt idx="114">
                  <c:v>5.57E-2</c:v>
                </c:pt>
                <c:pt idx="115">
                  <c:v>5.6500000000000002E-2</c:v>
                </c:pt>
                <c:pt idx="116">
                  <c:v>5.6500000000000002E-2</c:v>
                </c:pt>
                <c:pt idx="117">
                  <c:v>5.6500000000000002E-2</c:v>
                </c:pt>
                <c:pt idx="118">
                  <c:v>5.6800000000000003E-2</c:v>
                </c:pt>
                <c:pt idx="119">
                  <c:v>5.57E-2</c:v>
                </c:pt>
                <c:pt idx="120">
                  <c:v>5.7300000000000004E-2</c:v>
                </c:pt>
                <c:pt idx="121">
                  <c:v>5.8500000000000003E-2</c:v>
                </c:pt>
                <c:pt idx="122">
                  <c:v>5.7100000000000005E-2</c:v>
                </c:pt>
                <c:pt idx="123">
                  <c:v>5.9400000000000001E-2</c:v>
                </c:pt>
                <c:pt idx="124">
                  <c:v>5.9000000000000004E-2</c:v>
                </c:pt>
                <c:pt idx="125">
                  <c:v>5.9900000000000002E-2</c:v>
                </c:pt>
                <c:pt idx="126">
                  <c:v>6.2300000000000001E-2</c:v>
                </c:pt>
                <c:pt idx="127">
                  <c:v>6.2600000000000003E-2</c:v>
                </c:pt>
                <c:pt idx="128">
                  <c:v>6.4700000000000008E-2</c:v>
                </c:pt>
                <c:pt idx="129">
                  <c:v>6.5600000000000006E-2</c:v>
                </c:pt>
                <c:pt idx="130">
                  <c:v>6.720000000000001E-2</c:v>
                </c:pt>
                <c:pt idx="131">
                  <c:v>6.8100000000000008E-2</c:v>
                </c:pt>
                <c:pt idx="132">
                  <c:v>6.8199999999999997E-2</c:v>
                </c:pt>
                <c:pt idx="133">
                  <c:v>6.8699999999999997E-2</c:v>
                </c:pt>
                <c:pt idx="134">
                  <c:v>6.9500000000000006E-2</c:v>
                </c:pt>
                <c:pt idx="135">
                  <c:v>7.0000000000000007E-2</c:v>
                </c:pt>
                <c:pt idx="136">
                  <c:v>7.0900000000000005E-2</c:v>
                </c:pt>
                <c:pt idx="137">
                  <c:v>7.1800000000000003E-2</c:v>
                </c:pt>
                <c:pt idx="138">
                  <c:v>7.2999999999999995E-2</c:v>
                </c:pt>
                <c:pt idx="139">
                  <c:v>7.51E-2</c:v>
                </c:pt>
                <c:pt idx="140">
                  <c:v>7.6999999999999999E-2</c:v>
                </c:pt>
                <c:pt idx="141">
                  <c:v>7.9000000000000001E-2</c:v>
                </c:pt>
                <c:pt idx="142">
                  <c:v>7.9000000000000001E-2</c:v>
                </c:pt>
                <c:pt idx="143">
                  <c:v>8.1799999999999998E-2</c:v>
                </c:pt>
                <c:pt idx="144">
                  <c:v>8.4200000000000011E-2</c:v>
                </c:pt>
                <c:pt idx="145">
                  <c:v>8.8200000000000001E-2</c:v>
                </c:pt>
                <c:pt idx="146">
                  <c:v>9.290000000000001E-2</c:v>
                </c:pt>
                <c:pt idx="147">
                  <c:v>9.8900000000000002E-2</c:v>
                </c:pt>
                <c:pt idx="148">
                  <c:v>0.10920000000000001</c:v>
                </c:pt>
                <c:pt idx="149">
                  <c:v>0.11990000000000001</c:v>
                </c:pt>
                <c:pt idx="150">
                  <c:v>0.13250000000000001</c:v>
                </c:pt>
                <c:pt idx="151">
                  <c:v>0.14990000000000001</c:v>
                </c:pt>
                <c:pt idx="152">
                  <c:v>0.1615</c:v>
                </c:pt>
                <c:pt idx="153">
                  <c:v>0.16950000000000001</c:v>
                </c:pt>
                <c:pt idx="154">
                  <c:v>0.1719</c:v>
                </c:pt>
                <c:pt idx="155">
                  <c:v>0.1671</c:v>
                </c:pt>
                <c:pt idx="156">
                  <c:v>0.15790000000000001</c:v>
                </c:pt>
                <c:pt idx="157">
                  <c:v>0.14949999999999999</c:v>
                </c:pt>
                <c:pt idx="158">
                  <c:v>0.14480000000000001</c:v>
                </c:pt>
                <c:pt idx="159">
                  <c:v>0.13689999999999999</c:v>
                </c:pt>
                <c:pt idx="160">
                  <c:v>0.1318</c:v>
                </c:pt>
                <c:pt idx="161">
                  <c:v>0.1275</c:v>
                </c:pt>
                <c:pt idx="162">
                  <c:v>0.1265</c:v>
                </c:pt>
                <c:pt idx="163">
                  <c:v>0.1236</c:v>
                </c:pt>
                <c:pt idx="164">
                  <c:v>0.12430000000000001</c:v>
                </c:pt>
                <c:pt idx="165">
                  <c:v>0.12670000000000001</c:v>
                </c:pt>
                <c:pt idx="166">
                  <c:v>0.13150000000000001</c:v>
                </c:pt>
                <c:pt idx="167">
                  <c:v>0.13900000000000001</c:v>
                </c:pt>
                <c:pt idx="168">
                  <c:v>0.14499999999999999</c:v>
                </c:pt>
                <c:pt idx="169">
                  <c:v>0.15280000000000002</c:v>
                </c:pt>
                <c:pt idx="170">
                  <c:v>0.1598</c:v>
                </c:pt>
                <c:pt idx="171">
                  <c:v>0.1661</c:v>
                </c:pt>
                <c:pt idx="172">
                  <c:v>0.1686</c:v>
                </c:pt>
                <c:pt idx="173">
                  <c:v>0.17180000000000001</c:v>
                </c:pt>
                <c:pt idx="174">
                  <c:v>0.17610000000000001</c:v>
                </c:pt>
                <c:pt idx="175">
                  <c:v>0.18230000000000002</c:v>
                </c:pt>
                <c:pt idx="176">
                  <c:v>0.1966</c:v>
                </c:pt>
                <c:pt idx="177">
                  <c:v>0.22120000000000001</c:v>
                </c:pt>
                <c:pt idx="178">
                  <c:v>0.25370000000000004</c:v>
                </c:pt>
                <c:pt idx="179">
                  <c:v>0.2944</c:v>
                </c:pt>
                <c:pt idx="180">
                  <c:v>0.34550000000000003</c:v>
                </c:pt>
                <c:pt idx="181">
                  <c:v>0.40860000000000002</c:v>
                </c:pt>
                <c:pt idx="182">
                  <c:v>0.49790000000000001</c:v>
                </c:pt>
                <c:pt idx="183">
                  <c:v>0.5978</c:v>
                </c:pt>
                <c:pt idx="184">
                  <c:v>0.6825</c:v>
                </c:pt>
                <c:pt idx="185">
                  <c:v>0.74990000000000001</c:v>
                </c:pt>
                <c:pt idx="186">
                  <c:v>0.78050000000000008</c:v>
                </c:pt>
                <c:pt idx="187">
                  <c:v>0.76480000000000004</c:v>
                </c:pt>
                <c:pt idx="188">
                  <c:v>0.7046</c:v>
                </c:pt>
                <c:pt idx="189">
                  <c:v>0.62950000000000006</c:v>
                </c:pt>
                <c:pt idx="190">
                  <c:v>0.53700000000000003</c:v>
                </c:pt>
                <c:pt idx="191">
                  <c:v>0.4466</c:v>
                </c:pt>
                <c:pt idx="192">
                  <c:v>0.36449999999999999</c:v>
                </c:pt>
                <c:pt idx="193">
                  <c:v>0.2959</c:v>
                </c:pt>
                <c:pt idx="194">
                  <c:v>0.24070000000000003</c:v>
                </c:pt>
                <c:pt idx="195">
                  <c:v>0.2039</c:v>
                </c:pt>
                <c:pt idx="196">
                  <c:v>0.17430000000000001</c:v>
                </c:pt>
                <c:pt idx="197">
                  <c:v>0.15010000000000001</c:v>
                </c:pt>
                <c:pt idx="198">
                  <c:v>0.13200000000000001</c:v>
                </c:pt>
                <c:pt idx="199">
                  <c:v>0.114</c:v>
                </c:pt>
                <c:pt idx="200">
                  <c:v>0.10160000000000001</c:v>
                </c:pt>
                <c:pt idx="201">
                  <c:v>9.2700000000000005E-2</c:v>
                </c:pt>
                <c:pt idx="202">
                  <c:v>8.1600000000000006E-2</c:v>
                </c:pt>
                <c:pt idx="203">
                  <c:v>7.4800000000000005E-2</c:v>
                </c:pt>
                <c:pt idx="204">
                  <c:v>6.8500000000000005E-2</c:v>
                </c:pt>
                <c:pt idx="205">
                  <c:v>6.3100000000000003E-2</c:v>
                </c:pt>
                <c:pt idx="206">
                  <c:v>6.0999999999999999E-2</c:v>
                </c:pt>
                <c:pt idx="207">
                  <c:v>5.8000000000000003E-2</c:v>
                </c:pt>
                <c:pt idx="208">
                  <c:v>5.74E-2</c:v>
                </c:pt>
                <c:pt idx="209">
                  <c:v>5.5200000000000006E-2</c:v>
                </c:pt>
                <c:pt idx="210">
                  <c:v>5.2999999999999999E-2</c:v>
                </c:pt>
                <c:pt idx="211">
                  <c:v>5.4200000000000005E-2</c:v>
                </c:pt>
                <c:pt idx="212">
                  <c:v>5.4100000000000002E-2</c:v>
                </c:pt>
                <c:pt idx="213">
                  <c:v>5.2000000000000005E-2</c:v>
                </c:pt>
                <c:pt idx="214">
                  <c:v>5.4200000000000005E-2</c:v>
                </c:pt>
                <c:pt idx="215">
                  <c:v>5.2700000000000004E-2</c:v>
                </c:pt>
                <c:pt idx="216">
                  <c:v>5.3500000000000006E-2</c:v>
                </c:pt>
                <c:pt idx="217">
                  <c:v>5.3999999999999999E-2</c:v>
                </c:pt>
                <c:pt idx="218">
                  <c:v>5.6000000000000001E-2</c:v>
                </c:pt>
                <c:pt idx="219">
                  <c:v>5.57E-2</c:v>
                </c:pt>
                <c:pt idx="220">
                  <c:v>5.4900000000000004E-2</c:v>
                </c:pt>
                <c:pt idx="221">
                  <c:v>5.3800000000000001E-2</c:v>
                </c:pt>
                <c:pt idx="222">
                  <c:v>5.3500000000000006E-2</c:v>
                </c:pt>
                <c:pt idx="223">
                  <c:v>5.3700000000000005E-2</c:v>
                </c:pt>
                <c:pt idx="224">
                  <c:v>5.2999999999999999E-2</c:v>
                </c:pt>
                <c:pt idx="225">
                  <c:v>5.28E-2</c:v>
                </c:pt>
                <c:pt idx="226">
                  <c:v>5.2200000000000003E-2</c:v>
                </c:pt>
                <c:pt idx="227">
                  <c:v>5.3400000000000003E-2</c:v>
                </c:pt>
                <c:pt idx="228">
                  <c:v>5.2500000000000005E-2</c:v>
                </c:pt>
                <c:pt idx="229">
                  <c:v>5.28E-2</c:v>
                </c:pt>
                <c:pt idx="230">
                  <c:v>5.1200000000000002E-2</c:v>
                </c:pt>
                <c:pt idx="231">
                  <c:v>5.33E-2</c:v>
                </c:pt>
                <c:pt idx="232">
                  <c:v>5.3100000000000001E-2</c:v>
                </c:pt>
                <c:pt idx="233">
                  <c:v>5.2900000000000003E-2</c:v>
                </c:pt>
                <c:pt idx="234">
                  <c:v>5.1900000000000002E-2</c:v>
                </c:pt>
                <c:pt idx="235">
                  <c:v>5.2600000000000001E-2</c:v>
                </c:pt>
                <c:pt idx="236">
                  <c:v>5.3500000000000006E-2</c:v>
                </c:pt>
                <c:pt idx="237">
                  <c:v>5.2999999999999999E-2</c:v>
                </c:pt>
                <c:pt idx="238">
                  <c:v>5.2700000000000004E-2</c:v>
                </c:pt>
                <c:pt idx="239">
                  <c:v>5.2299999999999999E-2</c:v>
                </c:pt>
                <c:pt idx="240">
                  <c:v>5.5400000000000005E-2</c:v>
                </c:pt>
                <c:pt idx="241">
                  <c:v>5.3200000000000004E-2</c:v>
                </c:pt>
                <c:pt idx="242">
                  <c:v>5.2400000000000002E-2</c:v>
                </c:pt>
                <c:pt idx="243">
                  <c:v>5.4100000000000002E-2</c:v>
                </c:pt>
                <c:pt idx="244">
                  <c:v>5.2999999999999999E-2</c:v>
                </c:pt>
                <c:pt idx="245">
                  <c:v>5.4300000000000001E-2</c:v>
                </c:pt>
                <c:pt idx="246">
                  <c:v>5.2900000000000003E-2</c:v>
                </c:pt>
                <c:pt idx="247">
                  <c:v>5.3100000000000001E-2</c:v>
                </c:pt>
                <c:pt idx="248">
                  <c:v>5.3200000000000004E-2</c:v>
                </c:pt>
                <c:pt idx="249">
                  <c:v>5.1700000000000003E-2</c:v>
                </c:pt>
                <c:pt idx="250">
                  <c:v>5.3999999999999999E-2</c:v>
                </c:pt>
                <c:pt idx="251">
                  <c:v>5.3600000000000002E-2</c:v>
                </c:pt>
                <c:pt idx="252">
                  <c:v>5.4200000000000005E-2</c:v>
                </c:pt>
                <c:pt idx="253">
                  <c:v>5.57E-2</c:v>
                </c:pt>
                <c:pt idx="254">
                  <c:v>5.2400000000000002E-2</c:v>
                </c:pt>
                <c:pt idx="255">
                  <c:v>5.6500000000000002E-2</c:v>
                </c:pt>
                <c:pt idx="256">
                  <c:v>5.6300000000000003E-2</c:v>
                </c:pt>
                <c:pt idx="257">
                  <c:v>5.3800000000000001E-2</c:v>
                </c:pt>
                <c:pt idx="258">
                  <c:v>5.4800000000000001E-2</c:v>
                </c:pt>
                <c:pt idx="259">
                  <c:v>5.2400000000000002E-2</c:v>
                </c:pt>
                <c:pt idx="260">
                  <c:v>5.3500000000000006E-2</c:v>
                </c:pt>
                <c:pt idx="261">
                  <c:v>5.3900000000000003E-2</c:v>
                </c:pt>
                <c:pt idx="262">
                  <c:v>5.4100000000000002E-2</c:v>
                </c:pt>
                <c:pt idx="263">
                  <c:v>5.3600000000000002E-2</c:v>
                </c:pt>
                <c:pt idx="264">
                  <c:v>5.3800000000000001E-2</c:v>
                </c:pt>
                <c:pt idx="265">
                  <c:v>5.5300000000000002E-2</c:v>
                </c:pt>
                <c:pt idx="266">
                  <c:v>5.4300000000000001E-2</c:v>
                </c:pt>
                <c:pt idx="267">
                  <c:v>5.5600000000000004E-2</c:v>
                </c:pt>
                <c:pt idx="268">
                  <c:v>5.3500000000000006E-2</c:v>
                </c:pt>
                <c:pt idx="269">
                  <c:v>5.21E-2</c:v>
                </c:pt>
                <c:pt idx="270">
                  <c:v>5.4400000000000004E-2</c:v>
                </c:pt>
                <c:pt idx="271">
                  <c:v>5.21E-2</c:v>
                </c:pt>
                <c:pt idx="272">
                  <c:v>5.3200000000000004E-2</c:v>
                </c:pt>
                <c:pt idx="273">
                  <c:v>5.67E-2</c:v>
                </c:pt>
                <c:pt idx="274">
                  <c:v>5.3800000000000001E-2</c:v>
                </c:pt>
                <c:pt idx="275">
                  <c:v>5.1900000000000002E-2</c:v>
                </c:pt>
                <c:pt idx="276">
                  <c:v>5.4700000000000006E-2</c:v>
                </c:pt>
                <c:pt idx="277">
                  <c:v>5.5200000000000006E-2</c:v>
                </c:pt>
                <c:pt idx="278">
                  <c:v>5.0700000000000002E-2</c:v>
                </c:pt>
                <c:pt idx="279">
                  <c:v>5.5100000000000003E-2</c:v>
                </c:pt>
                <c:pt idx="280">
                  <c:v>5.6500000000000002E-2</c:v>
                </c:pt>
                <c:pt idx="281">
                  <c:v>5.8300000000000005E-2</c:v>
                </c:pt>
                <c:pt idx="282">
                  <c:v>5.6300000000000003E-2</c:v>
                </c:pt>
                <c:pt idx="283">
                  <c:v>5.91E-2</c:v>
                </c:pt>
                <c:pt idx="284">
                  <c:v>6.2400000000000004E-2</c:v>
                </c:pt>
                <c:pt idx="285">
                  <c:v>5.9800000000000006E-2</c:v>
                </c:pt>
                <c:pt idx="286">
                  <c:v>6.3600000000000004E-2</c:v>
                </c:pt>
                <c:pt idx="287">
                  <c:v>6.2400000000000004E-2</c:v>
                </c:pt>
                <c:pt idx="288">
                  <c:v>6.6100000000000006E-2</c:v>
                </c:pt>
                <c:pt idx="289">
                  <c:v>6.1500000000000006E-2</c:v>
                </c:pt>
                <c:pt idx="290">
                  <c:v>6.3600000000000004E-2</c:v>
                </c:pt>
                <c:pt idx="291">
                  <c:v>6.2800000000000009E-2</c:v>
                </c:pt>
                <c:pt idx="292">
                  <c:v>6.2899999999999998E-2</c:v>
                </c:pt>
                <c:pt idx="293">
                  <c:v>6.0700000000000004E-2</c:v>
                </c:pt>
                <c:pt idx="294">
                  <c:v>6.2E-2</c:v>
                </c:pt>
                <c:pt idx="295">
                  <c:v>6.430000000000001E-2</c:v>
                </c:pt>
                <c:pt idx="296">
                  <c:v>6.8400000000000002E-2</c:v>
                </c:pt>
                <c:pt idx="297">
                  <c:v>7.1099999999999997E-2</c:v>
                </c:pt>
                <c:pt idx="298">
                  <c:v>7.4800000000000005E-2</c:v>
                </c:pt>
                <c:pt idx="299">
                  <c:v>7.6700000000000004E-2</c:v>
                </c:pt>
                <c:pt idx="300">
                  <c:v>7.8600000000000003E-2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9F9F-4039-B45F-07EB417FEE48}"/>
            </c:ext>
          </c:extLst>
        </c:ser>
        <c:ser>
          <c:idx val="19"/>
          <c:order val="19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PcZn!$U$2:$U$302</c:f>
              <c:numCache>
                <c:formatCode>General</c:formatCode>
                <c:ptCount val="301"/>
                <c:pt idx="0">
                  <c:v>0.71320000000000006</c:v>
                </c:pt>
                <c:pt idx="1">
                  <c:v>0.63670000000000004</c:v>
                </c:pt>
                <c:pt idx="2">
                  <c:v>0.58099999999999996</c:v>
                </c:pt>
                <c:pt idx="3">
                  <c:v>0.53860000000000008</c:v>
                </c:pt>
                <c:pt idx="4">
                  <c:v>0.50750000000000006</c:v>
                </c:pt>
                <c:pt idx="5">
                  <c:v>0.48870000000000002</c:v>
                </c:pt>
                <c:pt idx="6">
                  <c:v>0.47490000000000004</c:v>
                </c:pt>
                <c:pt idx="7">
                  <c:v>0.46480000000000005</c:v>
                </c:pt>
                <c:pt idx="8">
                  <c:v>0.45740000000000003</c:v>
                </c:pt>
                <c:pt idx="9">
                  <c:v>0.45030000000000003</c:v>
                </c:pt>
                <c:pt idx="10">
                  <c:v>0.44680000000000003</c:v>
                </c:pt>
                <c:pt idx="11">
                  <c:v>0.44380000000000003</c:v>
                </c:pt>
                <c:pt idx="12">
                  <c:v>0.44160000000000005</c:v>
                </c:pt>
                <c:pt idx="13">
                  <c:v>0.44030000000000002</c:v>
                </c:pt>
                <c:pt idx="14">
                  <c:v>0.439</c:v>
                </c:pt>
                <c:pt idx="15">
                  <c:v>0.43580000000000002</c:v>
                </c:pt>
                <c:pt idx="16">
                  <c:v>0.43380000000000002</c:v>
                </c:pt>
                <c:pt idx="17">
                  <c:v>0.43090000000000001</c:v>
                </c:pt>
                <c:pt idx="18">
                  <c:v>0.42580000000000001</c:v>
                </c:pt>
                <c:pt idx="19">
                  <c:v>0.42380000000000001</c:v>
                </c:pt>
                <c:pt idx="20">
                  <c:v>0.42030000000000001</c:v>
                </c:pt>
                <c:pt idx="21">
                  <c:v>0.41560000000000002</c:v>
                </c:pt>
                <c:pt idx="22">
                  <c:v>0.41170000000000001</c:v>
                </c:pt>
                <c:pt idx="23">
                  <c:v>0.40460000000000002</c:v>
                </c:pt>
                <c:pt idx="24">
                  <c:v>0.39660000000000001</c:v>
                </c:pt>
                <c:pt idx="25">
                  <c:v>0.38840000000000002</c:v>
                </c:pt>
                <c:pt idx="26">
                  <c:v>0.37840000000000001</c:v>
                </c:pt>
                <c:pt idx="27">
                  <c:v>0.36810000000000004</c:v>
                </c:pt>
                <c:pt idx="28">
                  <c:v>0.3579</c:v>
                </c:pt>
                <c:pt idx="29">
                  <c:v>0.34590000000000004</c:v>
                </c:pt>
                <c:pt idx="30">
                  <c:v>0.33390000000000003</c:v>
                </c:pt>
                <c:pt idx="31">
                  <c:v>0.31970000000000004</c:v>
                </c:pt>
                <c:pt idx="32">
                  <c:v>0.30660000000000004</c:v>
                </c:pt>
                <c:pt idx="33">
                  <c:v>0.2883</c:v>
                </c:pt>
                <c:pt idx="34">
                  <c:v>0.27110000000000001</c:v>
                </c:pt>
                <c:pt idx="35">
                  <c:v>0.2525</c:v>
                </c:pt>
                <c:pt idx="36">
                  <c:v>0.23480000000000001</c:v>
                </c:pt>
                <c:pt idx="37">
                  <c:v>0.21840000000000001</c:v>
                </c:pt>
                <c:pt idx="38">
                  <c:v>0.20320000000000002</c:v>
                </c:pt>
                <c:pt idx="39">
                  <c:v>0.18940000000000001</c:v>
                </c:pt>
                <c:pt idx="40">
                  <c:v>0.17430000000000001</c:v>
                </c:pt>
                <c:pt idx="41">
                  <c:v>0.16090000000000002</c:v>
                </c:pt>
                <c:pt idx="42">
                  <c:v>0.15</c:v>
                </c:pt>
                <c:pt idx="43">
                  <c:v>0.1421</c:v>
                </c:pt>
                <c:pt idx="44">
                  <c:v>0.1333</c:v>
                </c:pt>
                <c:pt idx="45">
                  <c:v>0.12620000000000001</c:v>
                </c:pt>
                <c:pt idx="46">
                  <c:v>0.12050000000000001</c:v>
                </c:pt>
                <c:pt idx="47">
                  <c:v>0.1144</c:v>
                </c:pt>
                <c:pt idx="48">
                  <c:v>0.10980000000000001</c:v>
                </c:pt>
                <c:pt idx="49">
                  <c:v>0.1062</c:v>
                </c:pt>
                <c:pt idx="50">
                  <c:v>0.10150000000000001</c:v>
                </c:pt>
                <c:pt idx="51">
                  <c:v>9.74E-2</c:v>
                </c:pt>
                <c:pt idx="52">
                  <c:v>9.4399999999999998E-2</c:v>
                </c:pt>
                <c:pt idx="53">
                  <c:v>9.1200000000000003E-2</c:v>
                </c:pt>
                <c:pt idx="54">
                  <c:v>8.8300000000000003E-2</c:v>
                </c:pt>
                <c:pt idx="55">
                  <c:v>8.5600000000000009E-2</c:v>
                </c:pt>
                <c:pt idx="56">
                  <c:v>8.2299999999999998E-2</c:v>
                </c:pt>
                <c:pt idx="57">
                  <c:v>8.1100000000000005E-2</c:v>
                </c:pt>
                <c:pt idx="58">
                  <c:v>7.7800000000000008E-2</c:v>
                </c:pt>
                <c:pt idx="59">
                  <c:v>7.5800000000000006E-2</c:v>
                </c:pt>
                <c:pt idx="60">
                  <c:v>7.4300000000000005E-2</c:v>
                </c:pt>
                <c:pt idx="61">
                  <c:v>7.2999999999999995E-2</c:v>
                </c:pt>
                <c:pt idx="62">
                  <c:v>7.22E-2</c:v>
                </c:pt>
                <c:pt idx="63">
                  <c:v>6.9900000000000004E-2</c:v>
                </c:pt>
                <c:pt idx="64">
                  <c:v>6.9100000000000009E-2</c:v>
                </c:pt>
                <c:pt idx="65">
                  <c:v>6.7900000000000002E-2</c:v>
                </c:pt>
                <c:pt idx="66">
                  <c:v>6.770000000000001E-2</c:v>
                </c:pt>
                <c:pt idx="67">
                  <c:v>6.6500000000000004E-2</c:v>
                </c:pt>
                <c:pt idx="68">
                  <c:v>6.5200000000000008E-2</c:v>
                </c:pt>
                <c:pt idx="69">
                  <c:v>6.3899999999999998E-2</c:v>
                </c:pt>
                <c:pt idx="70">
                  <c:v>6.3200000000000006E-2</c:v>
                </c:pt>
                <c:pt idx="71">
                  <c:v>6.3300000000000009E-2</c:v>
                </c:pt>
                <c:pt idx="72">
                  <c:v>6.1600000000000002E-2</c:v>
                </c:pt>
                <c:pt idx="73">
                  <c:v>6.2300000000000001E-2</c:v>
                </c:pt>
                <c:pt idx="74">
                  <c:v>6.0900000000000003E-2</c:v>
                </c:pt>
                <c:pt idx="75">
                  <c:v>6.0900000000000003E-2</c:v>
                </c:pt>
                <c:pt idx="76">
                  <c:v>6.0500000000000005E-2</c:v>
                </c:pt>
                <c:pt idx="77">
                  <c:v>5.8600000000000006E-2</c:v>
                </c:pt>
                <c:pt idx="78">
                  <c:v>5.9000000000000004E-2</c:v>
                </c:pt>
                <c:pt idx="79">
                  <c:v>5.9500000000000004E-2</c:v>
                </c:pt>
                <c:pt idx="80">
                  <c:v>5.8100000000000006E-2</c:v>
                </c:pt>
                <c:pt idx="81">
                  <c:v>5.9400000000000001E-2</c:v>
                </c:pt>
                <c:pt idx="82">
                  <c:v>5.7300000000000004E-2</c:v>
                </c:pt>
                <c:pt idx="83">
                  <c:v>5.7600000000000005E-2</c:v>
                </c:pt>
                <c:pt idx="84">
                  <c:v>5.5500000000000001E-2</c:v>
                </c:pt>
                <c:pt idx="85">
                  <c:v>5.74E-2</c:v>
                </c:pt>
                <c:pt idx="86">
                  <c:v>5.7000000000000002E-2</c:v>
                </c:pt>
                <c:pt idx="87">
                  <c:v>5.6500000000000002E-2</c:v>
                </c:pt>
                <c:pt idx="88">
                  <c:v>5.67E-2</c:v>
                </c:pt>
                <c:pt idx="89">
                  <c:v>5.5900000000000005E-2</c:v>
                </c:pt>
                <c:pt idx="90">
                  <c:v>5.6000000000000001E-2</c:v>
                </c:pt>
                <c:pt idx="91">
                  <c:v>5.7300000000000004E-2</c:v>
                </c:pt>
                <c:pt idx="92">
                  <c:v>5.5900000000000005E-2</c:v>
                </c:pt>
                <c:pt idx="93">
                  <c:v>5.6500000000000002E-2</c:v>
                </c:pt>
                <c:pt idx="94">
                  <c:v>5.5900000000000005E-2</c:v>
                </c:pt>
                <c:pt idx="95">
                  <c:v>5.57E-2</c:v>
                </c:pt>
                <c:pt idx="96">
                  <c:v>5.6000000000000001E-2</c:v>
                </c:pt>
                <c:pt idx="97">
                  <c:v>5.57E-2</c:v>
                </c:pt>
                <c:pt idx="98">
                  <c:v>5.6100000000000004E-2</c:v>
                </c:pt>
                <c:pt idx="99">
                  <c:v>5.6100000000000004E-2</c:v>
                </c:pt>
                <c:pt idx="100">
                  <c:v>5.5E-2</c:v>
                </c:pt>
                <c:pt idx="101">
                  <c:v>5.6000000000000001E-2</c:v>
                </c:pt>
                <c:pt idx="102">
                  <c:v>5.4800000000000001E-2</c:v>
                </c:pt>
                <c:pt idx="103">
                  <c:v>5.4800000000000001E-2</c:v>
                </c:pt>
                <c:pt idx="104">
                  <c:v>5.5200000000000006E-2</c:v>
                </c:pt>
                <c:pt idx="105">
                  <c:v>5.5500000000000001E-2</c:v>
                </c:pt>
                <c:pt idx="106">
                  <c:v>5.4900000000000004E-2</c:v>
                </c:pt>
                <c:pt idx="107">
                  <c:v>5.5800000000000002E-2</c:v>
                </c:pt>
                <c:pt idx="108">
                  <c:v>5.4900000000000004E-2</c:v>
                </c:pt>
                <c:pt idx="109">
                  <c:v>5.4800000000000001E-2</c:v>
                </c:pt>
                <c:pt idx="110">
                  <c:v>5.5E-2</c:v>
                </c:pt>
                <c:pt idx="111">
                  <c:v>5.5900000000000005E-2</c:v>
                </c:pt>
                <c:pt idx="112">
                  <c:v>5.5400000000000005E-2</c:v>
                </c:pt>
                <c:pt idx="113">
                  <c:v>5.5900000000000005E-2</c:v>
                </c:pt>
                <c:pt idx="114">
                  <c:v>5.6000000000000001E-2</c:v>
                </c:pt>
                <c:pt idx="115">
                  <c:v>5.5200000000000006E-2</c:v>
                </c:pt>
                <c:pt idx="116">
                  <c:v>5.6600000000000004E-2</c:v>
                </c:pt>
                <c:pt idx="117">
                  <c:v>5.7100000000000005E-2</c:v>
                </c:pt>
                <c:pt idx="118">
                  <c:v>5.62E-2</c:v>
                </c:pt>
                <c:pt idx="119">
                  <c:v>5.7500000000000002E-2</c:v>
                </c:pt>
                <c:pt idx="120">
                  <c:v>5.7200000000000001E-2</c:v>
                </c:pt>
                <c:pt idx="121">
                  <c:v>5.74E-2</c:v>
                </c:pt>
                <c:pt idx="122">
                  <c:v>5.8900000000000001E-2</c:v>
                </c:pt>
                <c:pt idx="123">
                  <c:v>5.8500000000000003E-2</c:v>
                </c:pt>
                <c:pt idx="124">
                  <c:v>5.9500000000000004E-2</c:v>
                </c:pt>
                <c:pt idx="125">
                  <c:v>6.0100000000000001E-2</c:v>
                </c:pt>
                <c:pt idx="126">
                  <c:v>6.1500000000000006E-2</c:v>
                </c:pt>
                <c:pt idx="127">
                  <c:v>6.3600000000000004E-2</c:v>
                </c:pt>
                <c:pt idx="128">
                  <c:v>6.3E-2</c:v>
                </c:pt>
                <c:pt idx="129">
                  <c:v>6.5000000000000002E-2</c:v>
                </c:pt>
                <c:pt idx="130">
                  <c:v>6.5700000000000008E-2</c:v>
                </c:pt>
                <c:pt idx="131">
                  <c:v>6.6799999999999998E-2</c:v>
                </c:pt>
                <c:pt idx="132">
                  <c:v>6.9100000000000009E-2</c:v>
                </c:pt>
                <c:pt idx="133">
                  <c:v>6.9000000000000006E-2</c:v>
                </c:pt>
                <c:pt idx="134">
                  <c:v>6.9800000000000001E-2</c:v>
                </c:pt>
                <c:pt idx="135">
                  <c:v>7.0400000000000004E-2</c:v>
                </c:pt>
                <c:pt idx="136">
                  <c:v>7.060000000000001E-2</c:v>
                </c:pt>
                <c:pt idx="137">
                  <c:v>7.1199999999999999E-2</c:v>
                </c:pt>
                <c:pt idx="138">
                  <c:v>7.350000000000001E-2</c:v>
                </c:pt>
                <c:pt idx="139">
                  <c:v>7.4999999999999997E-2</c:v>
                </c:pt>
                <c:pt idx="140">
                  <c:v>7.7100000000000002E-2</c:v>
                </c:pt>
                <c:pt idx="141">
                  <c:v>7.9000000000000001E-2</c:v>
                </c:pt>
                <c:pt idx="142">
                  <c:v>7.980000000000001E-2</c:v>
                </c:pt>
                <c:pt idx="143">
                  <c:v>8.2000000000000003E-2</c:v>
                </c:pt>
                <c:pt idx="144">
                  <c:v>8.5500000000000007E-2</c:v>
                </c:pt>
                <c:pt idx="145">
                  <c:v>8.7500000000000008E-2</c:v>
                </c:pt>
                <c:pt idx="146">
                  <c:v>9.290000000000001E-2</c:v>
                </c:pt>
                <c:pt idx="147">
                  <c:v>0.10070000000000001</c:v>
                </c:pt>
                <c:pt idx="148">
                  <c:v>0.109</c:v>
                </c:pt>
                <c:pt idx="149">
                  <c:v>0.11900000000000001</c:v>
                </c:pt>
                <c:pt idx="150">
                  <c:v>0.13150000000000001</c:v>
                </c:pt>
                <c:pt idx="151">
                  <c:v>0.14910000000000001</c:v>
                </c:pt>
                <c:pt idx="152">
                  <c:v>0.16140000000000002</c:v>
                </c:pt>
                <c:pt idx="153">
                  <c:v>0.1694</c:v>
                </c:pt>
                <c:pt idx="154">
                  <c:v>0.17050000000000001</c:v>
                </c:pt>
                <c:pt idx="155">
                  <c:v>0.16620000000000001</c:v>
                </c:pt>
                <c:pt idx="156">
                  <c:v>0.1583</c:v>
                </c:pt>
                <c:pt idx="157">
                  <c:v>0.14830000000000002</c:v>
                </c:pt>
                <c:pt idx="158">
                  <c:v>0.14150000000000001</c:v>
                </c:pt>
                <c:pt idx="159">
                  <c:v>0.13620000000000002</c:v>
                </c:pt>
                <c:pt idx="160">
                  <c:v>0.13090000000000002</c:v>
                </c:pt>
                <c:pt idx="161">
                  <c:v>0.12820000000000001</c:v>
                </c:pt>
                <c:pt idx="162">
                  <c:v>0.124</c:v>
                </c:pt>
                <c:pt idx="163">
                  <c:v>0.1241</c:v>
                </c:pt>
                <c:pt idx="164">
                  <c:v>0.12380000000000001</c:v>
                </c:pt>
                <c:pt idx="165">
                  <c:v>0.12690000000000001</c:v>
                </c:pt>
                <c:pt idx="166">
                  <c:v>0.13070000000000001</c:v>
                </c:pt>
                <c:pt idx="167">
                  <c:v>0.13739999999999999</c:v>
                </c:pt>
                <c:pt idx="168">
                  <c:v>0.14350000000000002</c:v>
                </c:pt>
                <c:pt idx="169">
                  <c:v>0.15230000000000002</c:v>
                </c:pt>
                <c:pt idx="170">
                  <c:v>0.16070000000000001</c:v>
                </c:pt>
                <c:pt idx="171">
                  <c:v>0.1648</c:v>
                </c:pt>
                <c:pt idx="172">
                  <c:v>0.1681</c:v>
                </c:pt>
                <c:pt idx="173">
                  <c:v>0.17180000000000001</c:v>
                </c:pt>
                <c:pt idx="174">
                  <c:v>0.17480000000000001</c:v>
                </c:pt>
                <c:pt idx="175">
                  <c:v>0.18310000000000001</c:v>
                </c:pt>
                <c:pt idx="176">
                  <c:v>0.19550000000000001</c:v>
                </c:pt>
                <c:pt idx="177">
                  <c:v>0.22080000000000002</c:v>
                </c:pt>
                <c:pt idx="178">
                  <c:v>0.25430000000000003</c:v>
                </c:pt>
                <c:pt idx="179">
                  <c:v>0.29210000000000003</c:v>
                </c:pt>
                <c:pt idx="180">
                  <c:v>0.34179999999999999</c:v>
                </c:pt>
                <c:pt idx="181">
                  <c:v>0.4093</c:v>
                </c:pt>
                <c:pt idx="182">
                  <c:v>0.49740000000000001</c:v>
                </c:pt>
                <c:pt idx="183">
                  <c:v>0.59399999999999997</c:v>
                </c:pt>
                <c:pt idx="184">
                  <c:v>0.68100000000000005</c:v>
                </c:pt>
                <c:pt idx="185">
                  <c:v>0.74860000000000004</c:v>
                </c:pt>
                <c:pt idx="186">
                  <c:v>0.77760000000000007</c:v>
                </c:pt>
                <c:pt idx="187">
                  <c:v>0.76170000000000004</c:v>
                </c:pt>
                <c:pt idx="188">
                  <c:v>0.70320000000000005</c:v>
                </c:pt>
                <c:pt idx="189">
                  <c:v>0.627</c:v>
                </c:pt>
                <c:pt idx="190">
                  <c:v>0.53449999999999998</c:v>
                </c:pt>
                <c:pt idx="191">
                  <c:v>0.44900000000000001</c:v>
                </c:pt>
                <c:pt idx="192">
                  <c:v>0.3614</c:v>
                </c:pt>
                <c:pt idx="193">
                  <c:v>0.2908</c:v>
                </c:pt>
                <c:pt idx="194">
                  <c:v>0.24160000000000001</c:v>
                </c:pt>
                <c:pt idx="195">
                  <c:v>0.20470000000000002</c:v>
                </c:pt>
                <c:pt idx="196">
                  <c:v>0.17300000000000001</c:v>
                </c:pt>
                <c:pt idx="197">
                  <c:v>0.14899999999999999</c:v>
                </c:pt>
                <c:pt idx="198">
                  <c:v>0.12870000000000001</c:v>
                </c:pt>
                <c:pt idx="199">
                  <c:v>0.1149</c:v>
                </c:pt>
                <c:pt idx="200">
                  <c:v>0.10210000000000001</c:v>
                </c:pt>
                <c:pt idx="201">
                  <c:v>9.1200000000000003E-2</c:v>
                </c:pt>
                <c:pt idx="202">
                  <c:v>8.1200000000000008E-2</c:v>
                </c:pt>
                <c:pt idx="203">
                  <c:v>7.2900000000000006E-2</c:v>
                </c:pt>
                <c:pt idx="204">
                  <c:v>6.8500000000000005E-2</c:v>
                </c:pt>
                <c:pt idx="205">
                  <c:v>6.4100000000000004E-2</c:v>
                </c:pt>
                <c:pt idx="206">
                  <c:v>0.06</c:v>
                </c:pt>
                <c:pt idx="207">
                  <c:v>5.8700000000000002E-2</c:v>
                </c:pt>
                <c:pt idx="208">
                  <c:v>5.6500000000000002E-2</c:v>
                </c:pt>
                <c:pt idx="209">
                  <c:v>5.5300000000000002E-2</c:v>
                </c:pt>
                <c:pt idx="210">
                  <c:v>5.4700000000000006E-2</c:v>
                </c:pt>
                <c:pt idx="211">
                  <c:v>5.45E-2</c:v>
                </c:pt>
                <c:pt idx="212">
                  <c:v>5.3900000000000003E-2</c:v>
                </c:pt>
                <c:pt idx="213">
                  <c:v>5.5500000000000001E-2</c:v>
                </c:pt>
                <c:pt idx="214">
                  <c:v>5.45E-2</c:v>
                </c:pt>
                <c:pt idx="215">
                  <c:v>5.45E-2</c:v>
                </c:pt>
                <c:pt idx="216">
                  <c:v>5.4700000000000006E-2</c:v>
                </c:pt>
                <c:pt idx="217">
                  <c:v>5.4700000000000006E-2</c:v>
                </c:pt>
                <c:pt idx="218">
                  <c:v>5.5500000000000001E-2</c:v>
                </c:pt>
                <c:pt idx="219">
                  <c:v>5.4100000000000002E-2</c:v>
                </c:pt>
                <c:pt idx="220">
                  <c:v>5.4700000000000006E-2</c:v>
                </c:pt>
                <c:pt idx="221">
                  <c:v>5.4300000000000001E-2</c:v>
                </c:pt>
                <c:pt idx="222">
                  <c:v>5.3700000000000005E-2</c:v>
                </c:pt>
                <c:pt idx="223">
                  <c:v>5.1700000000000003E-2</c:v>
                </c:pt>
                <c:pt idx="224">
                  <c:v>5.2700000000000004E-2</c:v>
                </c:pt>
                <c:pt idx="225">
                  <c:v>5.4600000000000003E-2</c:v>
                </c:pt>
                <c:pt idx="226">
                  <c:v>5.4200000000000005E-2</c:v>
                </c:pt>
                <c:pt idx="227">
                  <c:v>5.2900000000000003E-2</c:v>
                </c:pt>
                <c:pt idx="228">
                  <c:v>5.3400000000000003E-2</c:v>
                </c:pt>
                <c:pt idx="229">
                  <c:v>5.28E-2</c:v>
                </c:pt>
                <c:pt idx="230">
                  <c:v>5.1700000000000003E-2</c:v>
                </c:pt>
                <c:pt idx="231">
                  <c:v>5.28E-2</c:v>
                </c:pt>
                <c:pt idx="232">
                  <c:v>5.28E-2</c:v>
                </c:pt>
                <c:pt idx="233">
                  <c:v>5.2500000000000005E-2</c:v>
                </c:pt>
                <c:pt idx="234">
                  <c:v>5.1300000000000005E-2</c:v>
                </c:pt>
                <c:pt idx="235">
                  <c:v>5.1700000000000003E-2</c:v>
                </c:pt>
                <c:pt idx="236">
                  <c:v>5.3500000000000006E-2</c:v>
                </c:pt>
                <c:pt idx="237">
                  <c:v>5.2999999999999999E-2</c:v>
                </c:pt>
                <c:pt idx="238">
                  <c:v>5.3400000000000003E-2</c:v>
                </c:pt>
                <c:pt idx="239">
                  <c:v>5.5E-2</c:v>
                </c:pt>
                <c:pt idx="240">
                  <c:v>5.2900000000000003E-2</c:v>
                </c:pt>
                <c:pt idx="241">
                  <c:v>5.3900000000000003E-2</c:v>
                </c:pt>
                <c:pt idx="242">
                  <c:v>5.2400000000000002E-2</c:v>
                </c:pt>
                <c:pt idx="243">
                  <c:v>5.3700000000000005E-2</c:v>
                </c:pt>
                <c:pt idx="244">
                  <c:v>5.4700000000000006E-2</c:v>
                </c:pt>
                <c:pt idx="245">
                  <c:v>5.3900000000000003E-2</c:v>
                </c:pt>
                <c:pt idx="246">
                  <c:v>5.2900000000000003E-2</c:v>
                </c:pt>
                <c:pt idx="247">
                  <c:v>5.33E-2</c:v>
                </c:pt>
                <c:pt idx="248">
                  <c:v>5.4100000000000002E-2</c:v>
                </c:pt>
                <c:pt idx="249">
                  <c:v>5.3100000000000001E-2</c:v>
                </c:pt>
                <c:pt idx="250">
                  <c:v>5.1900000000000002E-2</c:v>
                </c:pt>
                <c:pt idx="251">
                  <c:v>5.3500000000000006E-2</c:v>
                </c:pt>
                <c:pt idx="252">
                  <c:v>5.2999999999999999E-2</c:v>
                </c:pt>
                <c:pt idx="253">
                  <c:v>5.4300000000000001E-2</c:v>
                </c:pt>
                <c:pt idx="254">
                  <c:v>5.45E-2</c:v>
                </c:pt>
                <c:pt idx="255">
                  <c:v>5.4800000000000001E-2</c:v>
                </c:pt>
                <c:pt idx="256">
                  <c:v>5.2400000000000002E-2</c:v>
                </c:pt>
                <c:pt idx="257">
                  <c:v>5.2400000000000002E-2</c:v>
                </c:pt>
                <c:pt idx="258">
                  <c:v>5.1800000000000006E-2</c:v>
                </c:pt>
                <c:pt idx="259">
                  <c:v>5.3999999999999999E-2</c:v>
                </c:pt>
                <c:pt idx="260">
                  <c:v>5.4800000000000001E-2</c:v>
                </c:pt>
                <c:pt idx="261">
                  <c:v>5.3100000000000001E-2</c:v>
                </c:pt>
                <c:pt idx="262">
                  <c:v>5.3100000000000001E-2</c:v>
                </c:pt>
                <c:pt idx="263">
                  <c:v>5.33E-2</c:v>
                </c:pt>
                <c:pt idx="264">
                  <c:v>5.5E-2</c:v>
                </c:pt>
                <c:pt idx="265">
                  <c:v>5.4300000000000001E-2</c:v>
                </c:pt>
                <c:pt idx="266">
                  <c:v>5.33E-2</c:v>
                </c:pt>
                <c:pt idx="267">
                  <c:v>5.4300000000000001E-2</c:v>
                </c:pt>
                <c:pt idx="268">
                  <c:v>5.33E-2</c:v>
                </c:pt>
                <c:pt idx="269">
                  <c:v>5.4200000000000005E-2</c:v>
                </c:pt>
                <c:pt idx="270">
                  <c:v>5.6100000000000004E-2</c:v>
                </c:pt>
                <c:pt idx="271">
                  <c:v>5.2700000000000004E-2</c:v>
                </c:pt>
                <c:pt idx="272">
                  <c:v>5.1300000000000005E-2</c:v>
                </c:pt>
                <c:pt idx="273">
                  <c:v>5.1500000000000004E-2</c:v>
                </c:pt>
                <c:pt idx="274">
                  <c:v>5.5100000000000003E-2</c:v>
                </c:pt>
                <c:pt idx="275">
                  <c:v>5.1400000000000001E-2</c:v>
                </c:pt>
                <c:pt idx="276">
                  <c:v>5.2600000000000001E-2</c:v>
                </c:pt>
                <c:pt idx="277">
                  <c:v>5.4200000000000005E-2</c:v>
                </c:pt>
                <c:pt idx="278">
                  <c:v>5.6600000000000004E-2</c:v>
                </c:pt>
                <c:pt idx="279">
                  <c:v>5.4800000000000001E-2</c:v>
                </c:pt>
                <c:pt idx="280">
                  <c:v>5.1700000000000003E-2</c:v>
                </c:pt>
                <c:pt idx="281">
                  <c:v>5.7200000000000001E-2</c:v>
                </c:pt>
                <c:pt idx="282">
                  <c:v>5.5200000000000006E-2</c:v>
                </c:pt>
                <c:pt idx="283">
                  <c:v>5.8700000000000002E-2</c:v>
                </c:pt>
                <c:pt idx="284">
                  <c:v>5.8200000000000002E-2</c:v>
                </c:pt>
                <c:pt idx="285">
                  <c:v>6.0999999999999999E-2</c:v>
                </c:pt>
                <c:pt idx="286">
                  <c:v>6.2100000000000002E-2</c:v>
                </c:pt>
                <c:pt idx="287">
                  <c:v>6.1600000000000002E-2</c:v>
                </c:pt>
                <c:pt idx="288">
                  <c:v>6.5299999999999997E-2</c:v>
                </c:pt>
                <c:pt idx="289">
                  <c:v>6.25E-2</c:v>
                </c:pt>
                <c:pt idx="290">
                  <c:v>6.1900000000000004E-2</c:v>
                </c:pt>
                <c:pt idx="291">
                  <c:v>6.3300000000000009E-2</c:v>
                </c:pt>
                <c:pt idx="292">
                  <c:v>6.3300000000000009E-2</c:v>
                </c:pt>
                <c:pt idx="293">
                  <c:v>6.1200000000000004E-2</c:v>
                </c:pt>
                <c:pt idx="294">
                  <c:v>6.3300000000000009E-2</c:v>
                </c:pt>
                <c:pt idx="295">
                  <c:v>6.430000000000001E-2</c:v>
                </c:pt>
                <c:pt idx="296">
                  <c:v>7.0000000000000007E-2</c:v>
                </c:pt>
                <c:pt idx="297">
                  <c:v>7.0800000000000002E-2</c:v>
                </c:pt>
                <c:pt idx="298">
                  <c:v>7.4499999999999997E-2</c:v>
                </c:pt>
                <c:pt idx="299">
                  <c:v>7.6200000000000004E-2</c:v>
                </c:pt>
                <c:pt idx="300">
                  <c:v>7.3999999999999996E-2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9F9F-4039-B45F-07EB417FEE48}"/>
            </c:ext>
          </c:extLst>
        </c:ser>
        <c:ser>
          <c:idx val="20"/>
          <c:order val="20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PcZn!$V$2:$V$302</c:f>
              <c:numCache>
                <c:formatCode>General</c:formatCode>
                <c:ptCount val="301"/>
                <c:pt idx="0">
                  <c:v>0.71279999999999999</c:v>
                </c:pt>
                <c:pt idx="1">
                  <c:v>0.6361</c:v>
                </c:pt>
                <c:pt idx="2">
                  <c:v>0.5806</c:v>
                </c:pt>
                <c:pt idx="3">
                  <c:v>0.53739999999999999</c:v>
                </c:pt>
                <c:pt idx="4">
                  <c:v>0.50760000000000005</c:v>
                </c:pt>
                <c:pt idx="5">
                  <c:v>0.48960000000000004</c:v>
                </c:pt>
                <c:pt idx="6">
                  <c:v>0.47540000000000004</c:v>
                </c:pt>
                <c:pt idx="7">
                  <c:v>0.46360000000000001</c:v>
                </c:pt>
                <c:pt idx="8">
                  <c:v>0.45710000000000001</c:v>
                </c:pt>
                <c:pt idx="9">
                  <c:v>0.45050000000000001</c:v>
                </c:pt>
                <c:pt idx="10">
                  <c:v>0.44630000000000003</c:v>
                </c:pt>
                <c:pt idx="11">
                  <c:v>0.44400000000000001</c:v>
                </c:pt>
                <c:pt idx="12">
                  <c:v>0.44190000000000002</c:v>
                </c:pt>
                <c:pt idx="13">
                  <c:v>0.44020000000000004</c:v>
                </c:pt>
                <c:pt idx="14">
                  <c:v>0.4385</c:v>
                </c:pt>
                <c:pt idx="15">
                  <c:v>0.43620000000000003</c:v>
                </c:pt>
                <c:pt idx="16">
                  <c:v>0.43420000000000003</c:v>
                </c:pt>
                <c:pt idx="17">
                  <c:v>0.43030000000000002</c:v>
                </c:pt>
                <c:pt idx="18">
                  <c:v>0.42710000000000004</c:v>
                </c:pt>
                <c:pt idx="19">
                  <c:v>0.42360000000000003</c:v>
                </c:pt>
                <c:pt idx="20">
                  <c:v>0.42060000000000003</c:v>
                </c:pt>
                <c:pt idx="21">
                  <c:v>0.41460000000000002</c:v>
                </c:pt>
                <c:pt idx="22">
                  <c:v>0.41090000000000004</c:v>
                </c:pt>
                <c:pt idx="23">
                  <c:v>0.40400000000000003</c:v>
                </c:pt>
                <c:pt idx="24">
                  <c:v>0.39690000000000003</c:v>
                </c:pt>
                <c:pt idx="25">
                  <c:v>0.38830000000000003</c:v>
                </c:pt>
                <c:pt idx="26">
                  <c:v>0.37970000000000004</c:v>
                </c:pt>
                <c:pt idx="27">
                  <c:v>0.3669</c:v>
                </c:pt>
                <c:pt idx="28">
                  <c:v>0.3579</c:v>
                </c:pt>
                <c:pt idx="29">
                  <c:v>0.34540000000000004</c:v>
                </c:pt>
                <c:pt idx="30">
                  <c:v>0.3332</c:v>
                </c:pt>
                <c:pt idx="31">
                  <c:v>0.31930000000000003</c:v>
                </c:pt>
                <c:pt idx="32">
                  <c:v>0.30690000000000001</c:v>
                </c:pt>
                <c:pt idx="33">
                  <c:v>0.28910000000000002</c:v>
                </c:pt>
                <c:pt idx="34">
                  <c:v>0.27210000000000001</c:v>
                </c:pt>
                <c:pt idx="35">
                  <c:v>0.25190000000000001</c:v>
                </c:pt>
                <c:pt idx="36">
                  <c:v>0.23420000000000002</c:v>
                </c:pt>
                <c:pt idx="37">
                  <c:v>0.21680000000000002</c:v>
                </c:pt>
                <c:pt idx="38">
                  <c:v>0.20170000000000002</c:v>
                </c:pt>
                <c:pt idx="39">
                  <c:v>0.18890000000000001</c:v>
                </c:pt>
                <c:pt idx="40">
                  <c:v>0.17480000000000001</c:v>
                </c:pt>
                <c:pt idx="41">
                  <c:v>0.16070000000000001</c:v>
                </c:pt>
                <c:pt idx="42">
                  <c:v>0.15049999999999999</c:v>
                </c:pt>
                <c:pt idx="43">
                  <c:v>0.1414</c:v>
                </c:pt>
                <c:pt idx="44">
                  <c:v>0.1331</c:v>
                </c:pt>
                <c:pt idx="45">
                  <c:v>0.12710000000000002</c:v>
                </c:pt>
                <c:pt idx="46">
                  <c:v>0.1208</c:v>
                </c:pt>
                <c:pt idx="47">
                  <c:v>0.11470000000000001</c:v>
                </c:pt>
                <c:pt idx="48">
                  <c:v>0.11020000000000001</c:v>
                </c:pt>
                <c:pt idx="49">
                  <c:v>0.10540000000000001</c:v>
                </c:pt>
                <c:pt idx="50">
                  <c:v>0.10200000000000001</c:v>
                </c:pt>
                <c:pt idx="51">
                  <c:v>9.7600000000000006E-2</c:v>
                </c:pt>
                <c:pt idx="52">
                  <c:v>9.3800000000000008E-2</c:v>
                </c:pt>
                <c:pt idx="53">
                  <c:v>9.1600000000000001E-2</c:v>
                </c:pt>
                <c:pt idx="54">
                  <c:v>8.7800000000000003E-2</c:v>
                </c:pt>
                <c:pt idx="55">
                  <c:v>8.4600000000000009E-2</c:v>
                </c:pt>
                <c:pt idx="56">
                  <c:v>8.1900000000000001E-2</c:v>
                </c:pt>
                <c:pt idx="57">
                  <c:v>8.0399999999999999E-2</c:v>
                </c:pt>
                <c:pt idx="58">
                  <c:v>7.7899999999999997E-2</c:v>
                </c:pt>
                <c:pt idx="59">
                  <c:v>7.5400000000000009E-2</c:v>
                </c:pt>
                <c:pt idx="60">
                  <c:v>7.3900000000000007E-2</c:v>
                </c:pt>
                <c:pt idx="61">
                  <c:v>7.3099999999999998E-2</c:v>
                </c:pt>
                <c:pt idx="62">
                  <c:v>7.2099999999999997E-2</c:v>
                </c:pt>
                <c:pt idx="63">
                  <c:v>7.0400000000000004E-2</c:v>
                </c:pt>
                <c:pt idx="64">
                  <c:v>6.93E-2</c:v>
                </c:pt>
                <c:pt idx="65">
                  <c:v>6.83E-2</c:v>
                </c:pt>
                <c:pt idx="66">
                  <c:v>6.7500000000000004E-2</c:v>
                </c:pt>
                <c:pt idx="67">
                  <c:v>6.6799999999999998E-2</c:v>
                </c:pt>
                <c:pt idx="68">
                  <c:v>6.5000000000000002E-2</c:v>
                </c:pt>
                <c:pt idx="69">
                  <c:v>6.4200000000000007E-2</c:v>
                </c:pt>
                <c:pt idx="70">
                  <c:v>6.3399999999999998E-2</c:v>
                </c:pt>
                <c:pt idx="71">
                  <c:v>6.3300000000000009E-2</c:v>
                </c:pt>
                <c:pt idx="72">
                  <c:v>6.1900000000000004E-2</c:v>
                </c:pt>
                <c:pt idx="73">
                  <c:v>6.2200000000000005E-2</c:v>
                </c:pt>
                <c:pt idx="74">
                  <c:v>6.1500000000000006E-2</c:v>
                </c:pt>
                <c:pt idx="75">
                  <c:v>6.0600000000000001E-2</c:v>
                </c:pt>
                <c:pt idx="76">
                  <c:v>6.0700000000000004E-2</c:v>
                </c:pt>
                <c:pt idx="77">
                  <c:v>6.0400000000000002E-2</c:v>
                </c:pt>
                <c:pt idx="78">
                  <c:v>5.91E-2</c:v>
                </c:pt>
                <c:pt idx="79">
                  <c:v>5.96E-2</c:v>
                </c:pt>
                <c:pt idx="80">
                  <c:v>5.91E-2</c:v>
                </c:pt>
                <c:pt idx="81">
                  <c:v>5.8900000000000001E-2</c:v>
                </c:pt>
                <c:pt idx="82">
                  <c:v>5.9000000000000004E-2</c:v>
                </c:pt>
                <c:pt idx="83">
                  <c:v>5.7500000000000002E-2</c:v>
                </c:pt>
                <c:pt idx="84">
                  <c:v>5.7800000000000004E-2</c:v>
                </c:pt>
                <c:pt idx="85">
                  <c:v>5.74E-2</c:v>
                </c:pt>
                <c:pt idx="86">
                  <c:v>5.6300000000000003E-2</c:v>
                </c:pt>
                <c:pt idx="87">
                  <c:v>5.7100000000000005E-2</c:v>
                </c:pt>
                <c:pt idx="88">
                  <c:v>5.6100000000000004E-2</c:v>
                </c:pt>
                <c:pt idx="89">
                  <c:v>5.74E-2</c:v>
                </c:pt>
                <c:pt idx="90">
                  <c:v>5.74E-2</c:v>
                </c:pt>
                <c:pt idx="91">
                  <c:v>5.6000000000000001E-2</c:v>
                </c:pt>
                <c:pt idx="92">
                  <c:v>5.6400000000000006E-2</c:v>
                </c:pt>
                <c:pt idx="93">
                  <c:v>5.6000000000000001E-2</c:v>
                </c:pt>
                <c:pt idx="94">
                  <c:v>5.62E-2</c:v>
                </c:pt>
                <c:pt idx="95">
                  <c:v>5.6800000000000003E-2</c:v>
                </c:pt>
                <c:pt idx="96">
                  <c:v>5.5400000000000005E-2</c:v>
                </c:pt>
                <c:pt idx="97">
                  <c:v>5.5300000000000002E-2</c:v>
                </c:pt>
                <c:pt idx="98">
                  <c:v>5.5400000000000005E-2</c:v>
                </c:pt>
                <c:pt idx="99">
                  <c:v>5.5400000000000005E-2</c:v>
                </c:pt>
                <c:pt idx="100">
                  <c:v>5.57E-2</c:v>
                </c:pt>
                <c:pt idx="101">
                  <c:v>5.6000000000000001E-2</c:v>
                </c:pt>
                <c:pt idx="102">
                  <c:v>5.5600000000000004E-2</c:v>
                </c:pt>
                <c:pt idx="103">
                  <c:v>5.5800000000000002E-2</c:v>
                </c:pt>
                <c:pt idx="104">
                  <c:v>5.5300000000000002E-2</c:v>
                </c:pt>
                <c:pt idx="105">
                  <c:v>5.6100000000000004E-2</c:v>
                </c:pt>
                <c:pt idx="106">
                  <c:v>5.4900000000000004E-2</c:v>
                </c:pt>
                <c:pt idx="107">
                  <c:v>5.4700000000000006E-2</c:v>
                </c:pt>
                <c:pt idx="108">
                  <c:v>5.5400000000000005E-2</c:v>
                </c:pt>
                <c:pt idx="109">
                  <c:v>5.6500000000000002E-2</c:v>
                </c:pt>
                <c:pt idx="110">
                  <c:v>5.5500000000000001E-2</c:v>
                </c:pt>
                <c:pt idx="111">
                  <c:v>5.57E-2</c:v>
                </c:pt>
                <c:pt idx="112">
                  <c:v>5.6500000000000002E-2</c:v>
                </c:pt>
                <c:pt idx="113">
                  <c:v>5.6000000000000001E-2</c:v>
                </c:pt>
                <c:pt idx="114">
                  <c:v>5.6100000000000004E-2</c:v>
                </c:pt>
                <c:pt idx="115">
                  <c:v>5.62E-2</c:v>
                </c:pt>
                <c:pt idx="116">
                  <c:v>5.6900000000000006E-2</c:v>
                </c:pt>
                <c:pt idx="117">
                  <c:v>5.6400000000000006E-2</c:v>
                </c:pt>
                <c:pt idx="118">
                  <c:v>5.7300000000000004E-2</c:v>
                </c:pt>
                <c:pt idx="119">
                  <c:v>5.7200000000000001E-2</c:v>
                </c:pt>
                <c:pt idx="120">
                  <c:v>5.79E-2</c:v>
                </c:pt>
                <c:pt idx="121">
                  <c:v>5.6600000000000004E-2</c:v>
                </c:pt>
                <c:pt idx="122">
                  <c:v>5.8700000000000002E-2</c:v>
                </c:pt>
                <c:pt idx="123">
                  <c:v>5.8900000000000001E-2</c:v>
                </c:pt>
                <c:pt idx="124">
                  <c:v>5.79E-2</c:v>
                </c:pt>
                <c:pt idx="125">
                  <c:v>0.06</c:v>
                </c:pt>
                <c:pt idx="126">
                  <c:v>6.08E-2</c:v>
                </c:pt>
                <c:pt idx="127">
                  <c:v>6.2300000000000001E-2</c:v>
                </c:pt>
                <c:pt idx="128">
                  <c:v>6.3100000000000003E-2</c:v>
                </c:pt>
                <c:pt idx="129">
                  <c:v>6.5200000000000008E-2</c:v>
                </c:pt>
                <c:pt idx="130">
                  <c:v>6.59E-2</c:v>
                </c:pt>
                <c:pt idx="131">
                  <c:v>6.6799999999999998E-2</c:v>
                </c:pt>
                <c:pt idx="132">
                  <c:v>6.770000000000001E-2</c:v>
                </c:pt>
                <c:pt idx="133">
                  <c:v>6.8900000000000003E-2</c:v>
                </c:pt>
                <c:pt idx="134">
                  <c:v>6.9699999999999998E-2</c:v>
                </c:pt>
                <c:pt idx="135">
                  <c:v>7.0500000000000007E-2</c:v>
                </c:pt>
                <c:pt idx="136">
                  <c:v>7.1400000000000005E-2</c:v>
                </c:pt>
                <c:pt idx="137">
                  <c:v>7.17E-2</c:v>
                </c:pt>
                <c:pt idx="138">
                  <c:v>7.3999999999999996E-2</c:v>
                </c:pt>
                <c:pt idx="139">
                  <c:v>7.46E-2</c:v>
                </c:pt>
                <c:pt idx="140">
                  <c:v>7.640000000000001E-2</c:v>
                </c:pt>
                <c:pt idx="141">
                  <c:v>7.8600000000000003E-2</c:v>
                </c:pt>
                <c:pt idx="142">
                  <c:v>7.9500000000000001E-2</c:v>
                </c:pt>
                <c:pt idx="143">
                  <c:v>8.1600000000000006E-2</c:v>
                </c:pt>
                <c:pt idx="144">
                  <c:v>8.3900000000000002E-2</c:v>
                </c:pt>
                <c:pt idx="145">
                  <c:v>8.7500000000000008E-2</c:v>
                </c:pt>
                <c:pt idx="146">
                  <c:v>9.2999999999999999E-2</c:v>
                </c:pt>
                <c:pt idx="147">
                  <c:v>9.8600000000000007E-2</c:v>
                </c:pt>
                <c:pt idx="148">
                  <c:v>0.1091</c:v>
                </c:pt>
                <c:pt idx="149">
                  <c:v>0.1217</c:v>
                </c:pt>
                <c:pt idx="150">
                  <c:v>0.13290000000000002</c:v>
                </c:pt>
                <c:pt idx="151">
                  <c:v>0.14960000000000001</c:v>
                </c:pt>
                <c:pt idx="152">
                  <c:v>0.16160000000000002</c:v>
                </c:pt>
                <c:pt idx="153">
                  <c:v>0.16920000000000002</c:v>
                </c:pt>
                <c:pt idx="154">
                  <c:v>0.1706</c:v>
                </c:pt>
                <c:pt idx="155">
                  <c:v>0.16490000000000002</c:v>
                </c:pt>
                <c:pt idx="156">
                  <c:v>0.15740000000000001</c:v>
                </c:pt>
                <c:pt idx="157">
                  <c:v>0.14960000000000001</c:v>
                </c:pt>
                <c:pt idx="158">
                  <c:v>0.14219999999999999</c:v>
                </c:pt>
                <c:pt idx="159">
                  <c:v>0.1351</c:v>
                </c:pt>
                <c:pt idx="160">
                  <c:v>0.13109999999999999</c:v>
                </c:pt>
                <c:pt idx="161">
                  <c:v>0.12860000000000002</c:v>
                </c:pt>
                <c:pt idx="162">
                  <c:v>0.12520000000000001</c:v>
                </c:pt>
                <c:pt idx="163">
                  <c:v>0.1237</c:v>
                </c:pt>
                <c:pt idx="164">
                  <c:v>0.12480000000000001</c:v>
                </c:pt>
                <c:pt idx="165">
                  <c:v>0.12740000000000001</c:v>
                </c:pt>
                <c:pt idx="166">
                  <c:v>0.13109999999999999</c:v>
                </c:pt>
                <c:pt idx="167">
                  <c:v>0.13830000000000001</c:v>
                </c:pt>
                <c:pt idx="168">
                  <c:v>0.14369999999999999</c:v>
                </c:pt>
                <c:pt idx="169">
                  <c:v>0.1525</c:v>
                </c:pt>
                <c:pt idx="170">
                  <c:v>0.1605</c:v>
                </c:pt>
                <c:pt idx="171">
                  <c:v>0.16540000000000002</c:v>
                </c:pt>
                <c:pt idx="172">
                  <c:v>0.16980000000000001</c:v>
                </c:pt>
                <c:pt idx="173">
                  <c:v>0.17120000000000002</c:v>
                </c:pt>
                <c:pt idx="174">
                  <c:v>0.1754</c:v>
                </c:pt>
                <c:pt idx="175">
                  <c:v>0.1837</c:v>
                </c:pt>
                <c:pt idx="176">
                  <c:v>0.19650000000000001</c:v>
                </c:pt>
                <c:pt idx="177">
                  <c:v>0.22110000000000002</c:v>
                </c:pt>
                <c:pt idx="178">
                  <c:v>0.254</c:v>
                </c:pt>
                <c:pt idx="179">
                  <c:v>0.29350000000000004</c:v>
                </c:pt>
                <c:pt idx="180">
                  <c:v>0.34410000000000002</c:v>
                </c:pt>
                <c:pt idx="181">
                  <c:v>0.40840000000000004</c:v>
                </c:pt>
                <c:pt idx="182">
                  <c:v>0.49590000000000001</c:v>
                </c:pt>
                <c:pt idx="183">
                  <c:v>0.59489999999999998</c:v>
                </c:pt>
                <c:pt idx="184">
                  <c:v>0.68200000000000005</c:v>
                </c:pt>
                <c:pt idx="185">
                  <c:v>0.74870000000000003</c:v>
                </c:pt>
                <c:pt idx="186">
                  <c:v>0.77900000000000003</c:v>
                </c:pt>
                <c:pt idx="187">
                  <c:v>0.76340000000000008</c:v>
                </c:pt>
                <c:pt idx="188">
                  <c:v>0.70479999999999998</c:v>
                </c:pt>
                <c:pt idx="189">
                  <c:v>0.62950000000000006</c:v>
                </c:pt>
                <c:pt idx="190">
                  <c:v>0.53620000000000001</c:v>
                </c:pt>
                <c:pt idx="191">
                  <c:v>0.44440000000000002</c:v>
                </c:pt>
                <c:pt idx="192">
                  <c:v>0.3644</c:v>
                </c:pt>
                <c:pt idx="193">
                  <c:v>0.29170000000000001</c:v>
                </c:pt>
                <c:pt idx="194">
                  <c:v>0.2412</c:v>
                </c:pt>
                <c:pt idx="195">
                  <c:v>0.2029</c:v>
                </c:pt>
                <c:pt idx="196">
                  <c:v>0.1744</c:v>
                </c:pt>
                <c:pt idx="197">
                  <c:v>0.14760000000000001</c:v>
                </c:pt>
                <c:pt idx="198">
                  <c:v>0.1278</c:v>
                </c:pt>
                <c:pt idx="199">
                  <c:v>0.11330000000000001</c:v>
                </c:pt>
                <c:pt idx="200">
                  <c:v>0.1012</c:v>
                </c:pt>
                <c:pt idx="201">
                  <c:v>9.0700000000000003E-2</c:v>
                </c:pt>
                <c:pt idx="202">
                  <c:v>8.1299999999999997E-2</c:v>
                </c:pt>
                <c:pt idx="203">
                  <c:v>7.3800000000000004E-2</c:v>
                </c:pt>
                <c:pt idx="204">
                  <c:v>6.7400000000000002E-2</c:v>
                </c:pt>
                <c:pt idx="205">
                  <c:v>6.4500000000000002E-2</c:v>
                </c:pt>
                <c:pt idx="206">
                  <c:v>6.0900000000000003E-2</c:v>
                </c:pt>
                <c:pt idx="207">
                  <c:v>5.8500000000000003E-2</c:v>
                </c:pt>
                <c:pt idx="208">
                  <c:v>5.8500000000000003E-2</c:v>
                </c:pt>
                <c:pt idx="209">
                  <c:v>5.7000000000000002E-2</c:v>
                </c:pt>
                <c:pt idx="210">
                  <c:v>5.6000000000000001E-2</c:v>
                </c:pt>
                <c:pt idx="211">
                  <c:v>5.4200000000000005E-2</c:v>
                </c:pt>
                <c:pt idx="212">
                  <c:v>5.4800000000000001E-2</c:v>
                </c:pt>
                <c:pt idx="213">
                  <c:v>5.3600000000000002E-2</c:v>
                </c:pt>
                <c:pt idx="214">
                  <c:v>5.5500000000000001E-2</c:v>
                </c:pt>
                <c:pt idx="215">
                  <c:v>5.45E-2</c:v>
                </c:pt>
                <c:pt idx="216">
                  <c:v>5.3700000000000005E-2</c:v>
                </c:pt>
                <c:pt idx="217">
                  <c:v>5.5100000000000003E-2</c:v>
                </c:pt>
                <c:pt idx="218">
                  <c:v>5.5100000000000003E-2</c:v>
                </c:pt>
                <c:pt idx="219">
                  <c:v>5.5200000000000006E-2</c:v>
                </c:pt>
                <c:pt idx="220">
                  <c:v>5.4200000000000005E-2</c:v>
                </c:pt>
                <c:pt idx="221">
                  <c:v>5.4400000000000004E-2</c:v>
                </c:pt>
                <c:pt idx="222">
                  <c:v>5.3200000000000004E-2</c:v>
                </c:pt>
                <c:pt idx="223">
                  <c:v>5.2200000000000003E-2</c:v>
                </c:pt>
                <c:pt idx="224">
                  <c:v>5.2600000000000001E-2</c:v>
                </c:pt>
                <c:pt idx="225">
                  <c:v>5.2299999999999999E-2</c:v>
                </c:pt>
                <c:pt idx="226">
                  <c:v>5.3100000000000001E-2</c:v>
                </c:pt>
                <c:pt idx="227">
                  <c:v>5.2600000000000001E-2</c:v>
                </c:pt>
                <c:pt idx="228">
                  <c:v>5.2200000000000003E-2</c:v>
                </c:pt>
                <c:pt idx="229">
                  <c:v>5.3600000000000002E-2</c:v>
                </c:pt>
                <c:pt idx="230">
                  <c:v>5.2600000000000001E-2</c:v>
                </c:pt>
                <c:pt idx="231">
                  <c:v>5.4900000000000004E-2</c:v>
                </c:pt>
                <c:pt idx="232">
                  <c:v>5.4600000000000003E-2</c:v>
                </c:pt>
                <c:pt idx="233">
                  <c:v>5.2200000000000003E-2</c:v>
                </c:pt>
                <c:pt idx="234">
                  <c:v>5.4100000000000002E-2</c:v>
                </c:pt>
                <c:pt idx="235">
                  <c:v>5.2400000000000002E-2</c:v>
                </c:pt>
                <c:pt idx="236">
                  <c:v>5.2999999999999999E-2</c:v>
                </c:pt>
                <c:pt idx="237">
                  <c:v>5.2999999999999999E-2</c:v>
                </c:pt>
                <c:pt idx="238">
                  <c:v>5.2500000000000005E-2</c:v>
                </c:pt>
                <c:pt idx="239">
                  <c:v>5.3200000000000004E-2</c:v>
                </c:pt>
                <c:pt idx="240">
                  <c:v>5.2400000000000002E-2</c:v>
                </c:pt>
                <c:pt idx="241">
                  <c:v>5.3600000000000002E-2</c:v>
                </c:pt>
                <c:pt idx="242">
                  <c:v>5.1400000000000001E-2</c:v>
                </c:pt>
                <c:pt idx="243">
                  <c:v>5.2500000000000005E-2</c:v>
                </c:pt>
                <c:pt idx="244">
                  <c:v>5.3600000000000002E-2</c:v>
                </c:pt>
                <c:pt idx="245">
                  <c:v>5.3500000000000006E-2</c:v>
                </c:pt>
                <c:pt idx="246">
                  <c:v>5.3400000000000003E-2</c:v>
                </c:pt>
                <c:pt idx="247">
                  <c:v>5.2900000000000003E-2</c:v>
                </c:pt>
                <c:pt idx="248">
                  <c:v>5.3600000000000002E-2</c:v>
                </c:pt>
                <c:pt idx="249">
                  <c:v>5.2200000000000003E-2</c:v>
                </c:pt>
                <c:pt idx="250">
                  <c:v>5.21E-2</c:v>
                </c:pt>
                <c:pt idx="251">
                  <c:v>5.2999999999999999E-2</c:v>
                </c:pt>
                <c:pt idx="252">
                  <c:v>5.3700000000000005E-2</c:v>
                </c:pt>
                <c:pt idx="253">
                  <c:v>5.2299999999999999E-2</c:v>
                </c:pt>
                <c:pt idx="254">
                  <c:v>5.3900000000000003E-2</c:v>
                </c:pt>
                <c:pt idx="255">
                  <c:v>5.3600000000000002E-2</c:v>
                </c:pt>
                <c:pt idx="256">
                  <c:v>5.1800000000000006E-2</c:v>
                </c:pt>
                <c:pt idx="257">
                  <c:v>5.3900000000000003E-2</c:v>
                </c:pt>
                <c:pt idx="258">
                  <c:v>5.3500000000000006E-2</c:v>
                </c:pt>
                <c:pt idx="259">
                  <c:v>5.33E-2</c:v>
                </c:pt>
                <c:pt idx="260">
                  <c:v>5.4900000000000004E-2</c:v>
                </c:pt>
                <c:pt idx="261">
                  <c:v>5.3600000000000002E-2</c:v>
                </c:pt>
                <c:pt idx="262">
                  <c:v>5.4300000000000001E-2</c:v>
                </c:pt>
                <c:pt idx="263">
                  <c:v>5.3999999999999999E-2</c:v>
                </c:pt>
                <c:pt idx="264">
                  <c:v>5.3999999999999999E-2</c:v>
                </c:pt>
                <c:pt idx="265">
                  <c:v>5.4300000000000001E-2</c:v>
                </c:pt>
                <c:pt idx="266">
                  <c:v>5.3900000000000003E-2</c:v>
                </c:pt>
                <c:pt idx="267">
                  <c:v>5.4900000000000004E-2</c:v>
                </c:pt>
                <c:pt idx="268">
                  <c:v>5.3900000000000003E-2</c:v>
                </c:pt>
                <c:pt idx="269">
                  <c:v>5.2600000000000001E-2</c:v>
                </c:pt>
                <c:pt idx="270">
                  <c:v>5.2400000000000002E-2</c:v>
                </c:pt>
                <c:pt idx="271">
                  <c:v>5.4800000000000001E-2</c:v>
                </c:pt>
                <c:pt idx="272">
                  <c:v>5.6000000000000001E-2</c:v>
                </c:pt>
                <c:pt idx="273">
                  <c:v>5.1200000000000002E-2</c:v>
                </c:pt>
                <c:pt idx="274">
                  <c:v>5.33E-2</c:v>
                </c:pt>
                <c:pt idx="275">
                  <c:v>5.4400000000000004E-2</c:v>
                </c:pt>
                <c:pt idx="276">
                  <c:v>5.0300000000000004E-2</c:v>
                </c:pt>
                <c:pt idx="277">
                  <c:v>5.33E-2</c:v>
                </c:pt>
                <c:pt idx="278">
                  <c:v>5.6500000000000002E-2</c:v>
                </c:pt>
                <c:pt idx="279">
                  <c:v>5.8000000000000003E-2</c:v>
                </c:pt>
                <c:pt idx="280">
                  <c:v>5.2999999999999999E-2</c:v>
                </c:pt>
                <c:pt idx="281">
                  <c:v>5.67E-2</c:v>
                </c:pt>
                <c:pt idx="282">
                  <c:v>5.6900000000000006E-2</c:v>
                </c:pt>
                <c:pt idx="283">
                  <c:v>5.8500000000000003E-2</c:v>
                </c:pt>
                <c:pt idx="284">
                  <c:v>5.91E-2</c:v>
                </c:pt>
                <c:pt idx="285">
                  <c:v>6.2200000000000005E-2</c:v>
                </c:pt>
                <c:pt idx="286">
                  <c:v>6.3600000000000004E-2</c:v>
                </c:pt>
                <c:pt idx="287">
                  <c:v>6.1500000000000006E-2</c:v>
                </c:pt>
                <c:pt idx="288">
                  <c:v>6.1700000000000005E-2</c:v>
                </c:pt>
                <c:pt idx="289">
                  <c:v>6.4700000000000008E-2</c:v>
                </c:pt>
                <c:pt idx="290">
                  <c:v>6.2300000000000001E-2</c:v>
                </c:pt>
                <c:pt idx="291">
                  <c:v>6.3500000000000001E-2</c:v>
                </c:pt>
                <c:pt idx="292">
                  <c:v>6.2400000000000004E-2</c:v>
                </c:pt>
                <c:pt idx="293">
                  <c:v>6.3E-2</c:v>
                </c:pt>
                <c:pt idx="294">
                  <c:v>6.3899999999999998E-2</c:v>
                </c:pt>
                <c:pt idx="295">
                  <c:v>6.5600000000000006E-2</c:v>
                </c:pt>
                <c:pt idx="296">
                  <c:v>6.770000000000001E-2</c:v>
                </c:pt>
                <c:pt idx="297">
                  <c:v>7.3700000000000002E-2</c:v>
                </c:pt>
                <c:pt idx="298">
                  <c:v>7.3800000000000004E-2</c:v>
                </c:pt>
                <c:pt idx="299">
                  <c:v>7.5800000000000006E-2</c:v>
                </c:pt>
                <c:pt idx="300">
                  <c:v>7.6200000000000004E-2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9F9F-4039-B45F-07EB417FEE48}"/>
            </c:ext>
          </c:extLst>
        </c:ser>
        <c:ser>
          <c:idx val="21"/>
          <c:order val="21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PcZn!$W$2:$W$302</c:f>
              <c:numCache>
                <c:formatCode>General</c:formatCode>
                <c:ptCount val="301"/>
                <c:pt idx="0">
                  <c:v>0.71760000000000002</c:v>
                </c:pt>
                <c:pt idx="1">
                  <c:v>0.64029999999999998</c:v>
                </c:pt>
                <c:pt idx="2">
                  <c:v>0.58320000000000005</c:v>
                </c:pt>
                <c:pt idx="3">
                  <c:v>0.53970000000000007</c:v>
                </c:pt>
                <c:pt idx="4">
                  <c:v>0.50990000000000002</c:v>
                </c:pt>
                <c:pt idx="5">
                  <c:v>0.48970000000000002</c:v>
                </c:pt>
                <c:pt idx="6">
                  <c:v>0.47560000000000002</c:v>
                </c:pt>
                <c:pt idx="7">
                  <c:v>0.46530000000000005</c:v>
                </c:pt>
                <c:pt idx="8">
                  <c:v>0.45780000000000004</c:v>
                </c:pt>
                <c:pt idx="9">
                  <c:v>0.45090000000000002</c:v>
                </c:pt>
                <c:pt idx="10">
                  <c:v>0.44650000000000001</c:v>
                </c:pt>
                <c:pt idx="11">
                  <c:v>0.44370000000000004</c:v>
                </c:pt>
                <c:pt idx="12">
                  <c:v>0.44120000000000004</c:v>
                </c:pt>
                <c:pt idx="13">
                  <c:v>0.44020000000000004</c:v>
                </c:pt>
                <c:pt idx="14">
                  <c:v>0.43830000000000002</c:v>
                </c:pt>
                <c:pt idx="15">
                  <c:v>0.43670000000000003</c:v>
                </c:pt>
                <c:pt idx="16">
                  <c:v>0.43390000000000001</c:v>
                </c:pt>
                <c:pt idx="17">
                  <c:v>0.43110000000000004</c:v>
                </c:pt>
                <c:pt idx="18">
                  <c:v>0.4274</c:v>
                </c:pt>
                <c:pt idx="19">
                  <c:v>0.42280000000000001</c:v>
                </c:pt>
                <c:pt idx="20">
                  <c:v>0.4199</c:v>
                </c:pt>
                <c:pt idx="21">
                  <c:v>0.4158</c:v>
                </c:pt>
                <c:pt idx="22">
                  <c:v>0.41</c:v>
                </c:pt>
                <c:pt idx="23">
                  <c:v>0.4047</c:v>
                </c:pt>
                <c:pt idx="24">
                  <c:v>0.39640000000000003</c:v>
                </c:pt>
                <c:pt idx="25">
                  <c:v>0.38800000000000001</c:v>
                </c:pt>
                <c:pt idx="26">
                  <c:v>0.37940000000000002</c:v>
                </c:pt>
                <c:pt idx="27">
                  <c:v>0.36780000000000002</c:v>
                </c:pt>
                <c:pt idx="28">
                  <c:v>0.35589999999999999</c:v>
                </c:pt>
                <c:pt idx="29">
                  <c:v>0.34590000000000004</c:v>
                </c:pt>
                <c:pt idx="30">
                  <c:v>0.33280000000000004</c:v>
                </c:pt>
                <c:pt idx="31">
                  <c:v>0.31909999999999999</c:v>
                </c:pt>
                <c:pt idx="32">
                  <c:v>0.30649999999999999</c:v>
                </c:pt>
                <c:pt idx="33">
                  <c:v>0.28750000000000003</c:v>
                </c:pt>
                <c:pt idx="34">
                  <c:v>0.27080000000000004</c:v>
                </c:pt>
                <c:pt idx="35">
                  <c:v>0.25170000000000003</c:v>
                </c:pt>
                <c:pt idx="36">
                  <c:v>0.23400000000000001</c:v>
                </c:pt>
                <c:pt idx="37">
                  <c:v>0.21730000000000002</c:v>
                </c:pt>
                <c:pt idx="38">
                  <c:v>0.2024</c:v>
                </c:pt>
                <c:pt idx="39">
                  <c:v>0.18820000000000001</c:v>
                </c:pt>
                <c:pt idx="40">
                  <c:v>0.17450000000000002</c:v>
                </c:pt>
                <c:pt idx="41">
                  <c:v>0.16070000000000001</c:v>
                </c:pt>
                <c:pt idx="42">
                  <c:v>0.1512</c:v>
                </c:pt>
                <c:pt idx="43">
                  <c:v>0.14120000000000002</c:v>
                </c:pt>
                <c:pt idx="44">
                  <c:v>0.13190000000000002</c:v>
                </c:pt>
                <c:pt idx="45">
                  <c:v>0.12540000000000001</c:v>
                </c:pt>
                <c:pt idx="46">
                  <c:v>0.12040000000000001</c:v>
                </c:pt>
                <c:pt idx="47">
                  <c:v>0.11520000000000001</c:v>
                </c:pt>
                <c:pt idx="48">
                  <c:v>0.10970000000000001</c:v>
                </c:pt>
                <c:pt idx="49">
                  <c:v>0.1051</c:v>
                </c:pt>
                <c:pt idx="50">
                  <c:v>0.10150000000000001</c:v>
                </c:pt>
                <c:pt idx="51">
                  <c:v>9.8600000000000007E-2</c:v>
                </c:pt>
                <c:pt idx="52">
                  <c:v>9.4399999999999998E-2</c:v>
                </c:pt>
                <c:pt idx="53">
                  <c:v>9.11E-2</c:v>
                </c:pt>
                <c:pt idx="54">
                  <c:v>8.8200000000000001E-2</c:v>
                </c:pt>
                <c:pt idx="55">
                  <c:v>8.48E-2</c:v>
                </c:pt>
                <c:pt idx="56">
                  <c:v>8.2200000000000009E-2</c:v>
                </c:pt>
                <c:pt idx="57">
                  <c:v>7.8700000000000006E-2</c:v>
                </c:pt>
                <c:pt idx="58">
                  <c:v>7.7100000000000002E-2</c:v>
                </c:pt>
                <c:pt idx="59">
                  <c:v>7.4400000000000008E-2</c:v>
                </c:pt>
                <c:pt idx="60">
                  <c:v>7.3300000000000004E-2</c:v>
                </c:pt>
                <c:pt idx="61">
                  <c:v>7.1300000000000002E-2</c:v>
                </c:pt>
                <c:pt idx="62">
                  <c:v>7.0500000000000007E-2</c:v>
                </c:pt>
                <c:pt idx="63">
                  <c:v>6.9900000000000004E-2</c:v>
                </c:pt>
                <c:pt idx="64">
                  <c:v>6.83E-2</c:v>
                </c:pt>
                <c:pt idx="65">
                  <c:v>6.7799999999999999E-2</c:v>
                </c:pt>
                <c:pt idx="66">
                  <c:v>6.8000000000000005E-2</c:v>
                </c:pt>
                <c:pt idx="67">
                  <c:v>6.5200000000000008E-2</c:v>
                </c:pt>
                <c:pt idx="68">
                  <c:v>6.4500000000000002E-2</c:v>
                </c:pt>
                <c:pt idx="69">
                  <c:v>6.430000000000001E-2</c:v>
                </c:pt>
                <c:pt idx="70">
                  <c:v>6.2899999999999998E-2</c:v>
                </c:pt>
                <c:pt idx="71">
                  <c:v>6.2300000000000001E-2</c:v>
                </c:pt>
                <c:pt idx="72">
                  <c:v>6.2200000000000005E-2</c:v>
                </c:pt>
                <c:pt idx="73">
                  <c:v>6.2400000000000004E-2</c:v>
                </c:pt>
                <c:pt idx="74">
                  <c:v>6.1800000000000001E-2</c:v>
                </c:pt>
                <c:pt idx="75">
                  <c:v>6.0200000000000004E-2</c:v>
                </c:pt>
                <c:pt idx="76">
                  <c:v>6.0400000000000002E-2</c:v>
                </c:pt>
                <c:pt idx="77">
                  <c:v>5.8900000000000001E-2</c:v>
                </c:pt>
                <c:pt idx="78">
                  <c:v>5.9800000000000006E-2</c:v>
                </c:pt>
                <c:pt idx="79">
                  <c:v>5.8900000000000001E-2</c:v>
                </c:pt>
                <c:pt idx="80">
                  <c:v>5.8100000000000006E-2</c:v>
                </c:pt>
                <c:pt idx="81">
                  <c:v>5.67E-2</c:v>
                </c:pt>
                <c:pt idx="82">
                  <c:v>5.8300000000000005E-2</c:v>
                </c:pt>
                <c:pt idx="83">
                  <c:v>5.7100000000000005E-2</c:v>
                </c:pt>
                <c:pt idx="84">
                  <c:v>5.7700000000000001E-2</c:v>
                </c:pt>
                <c:pt idx="85">
                  <c:v>5.7600000000000005E-2</c:v>
                </c:pt>
                <c:pt idx="86">
                  <c:v>5.6500000000000002E-2</c:v>
                </c:pt>
                <c:pt idx="87">
                  <c:v>5.6000000000000001E-2</c:v>
                </c:pt>
                <c:pt idx="88">
                  <c:v>5.6000000000000001E-2</c:v>
                </c:pt>
                <c:pt idx="89">
                  <c:v>5.5900000000000005E-2</c:v>
                </c:pt>
                <c:pt idx="90">
                  <c:v>5.5900000000000005E-2</c:v>
                </c:pt>
                <c:pt idx="91">
                  <c:v>5.6000000000000001E-2</c:v>
                </c:pt>
                <c:pt idx="92">
                  <c:v>5.5900000000000005E-2</c:v>
                </c:pt>
                <c:pt idx="93">
                  <c:v>5.57E-2</c:v>
                </c:pt>
                <c:pt idx="94">
                  <c:v>5.6600000000000004E-2</c:v>
                </c:pt>
                <c:pt idx="95">
                  <c:v>5.5400000000000005E-2</c:v>
                </c:pt>
                <c:pt idx="96">
                  <c:v>5.6100000000000004E-2</c:v>
                </c:pt>
                <c:pt idx="97">
                  <c:v>5.5E-2</c:v>
                </c:pt>
                <c:pt idx="98">
                  <c:v>5.5E-2</c:v>
                </c:pt>
                <c:pt idx="99">
                  <c:v>5.5E-2</c:v>
                </c:pt>
                <c:pt idx="100">
                  <c:v>5.5500000000000001E-2</c:v>
                </c:pt>
                <c:pt idx="101">
                  <c:v>5.5500000000000001E-2</c:v>
                </c:pt>
                <c:pt idx="102">
                  <c:v>5.57E-2</c:v>
                </c:pt>
                <c:pt idx="103">
                  <c:v>5.5200000000000006E-2</c:v>
                </c:pt>
                <c:pt idx="104">
                  <c:v>5.45E-2</c:v>
                </c:pt>
                <c:pt idx="105">
                  <c:v>5.5600000000000004E-2</c:v>
                </c:pt>
                <c:pt idx="106">
                  <c:v>5.5E-2</c:v>
                </c:pt>
                <c:pt idx="107">
                  <c:v>5.5100000000000003E-2</c:v>
                </c:pt>
                <c:pt idx="108">
                  <c:v>5.5900000000000005E-2</c:v>
                </c:pt>
                <c:pt idx="109">
                  <c:v>5.5600000000000004E-2</c:v>
                </c:pt>
                <c:pt idx="110">
                  <c:v>5.5900000000000005E-2</c:v>
                </c:pt>
                <c:pt idx="111">
                  <c:v>5.5800000000000002E-2</c:v>
                </c:pt>
                <c:pt idx="112">
                  <c:v>5.33E-2</c:v>
                </c:pt>
                <c:pt idx="113">
                  <c:v>5.5800000000000002E-2</c:v>
                </c:pt>
                <c:pt idx="114">
                  <c:v>5.6400000000000006E-2</c:v>
                </c:pt>
                <c:pt idx="115">
                  <c:v>5.6000000000000001E-2</c:v>
                </c:pt>
                <c:pt idx="116">
                  <c:v>5.6000000000000001E-2</c:v>
                </c:pt>
                <c:pt idx="117">
                  <c:v>5.6500000000000002E-2</c:v>
                </c:pt>
                <c:pt idx="118">
                  <c:v>5.5100000000000003E-2</c:v>
                </c:pt>
                <c:pt idx="119">
                  <c:v>5.7500000000000002E-2</c:v>
                </c:pt>
                <c:pt idx="120">
                  <c:v>5.6900000000000006E-2</c:v>
                </c:pt>
                <c:pt idx="121">
                  <c:v>5.8400000000000001E-2</c:v>
                </c:pt>
                <c:pt idx="122">
                  <c:v>5.8200000000000002E-2</c:v>
                </c:pt>
                <c:pt idx="123">
                  <c:v>5.8300000000000005E-2</c:v>
                </c:pt>
                <c:pt idx="124">
                  <c:v>5.9800000000000006E-2</c:v>
                </c:pt>
                <c:pt idx="125">
                  <c:v>0.06</c:v>
                </c:pt>
                <c:pt idx="126">
                  <c:v>6.1200000000000004E-2</c:v>
                </c:pt>
                <c:pt idx="127">
                  <c:v>6.1900000000000004E-2</c:v>
                </c:pt>
                <c:pt idx="128">
                  <c:v>6.430000000000001E-2</c:v>
                </c:pt>
                <c:pt idx="129">
                  <c:v>6.5299999999999997E-2</c:v>
                </c:pt>
                <c:pt idx="130">
                  <c:v>6.6500000000000004E-2</c:v>
                </c:pt>
                <c:pt idx="131">
                  <c:v>6.7600000000000007E-2</c:v>
                </c:pt>
                <c:pt idx="132">
                  <c:v>6.8400000000000002E-2</c:v>
                </c:pt>
                <c:pt idx="133">
                  <c:v>6.9400000000000003E-2</c:v>
                </c:pt>
                <c:pt idx="134">
                  <c:v>6.9400000000000003E-2</c:v>
                </c:pt>
                <c:pt idx="135">
                  <c:v>7.0199999999999999E-2</c:v>
                </c:pt>
                <c:pt idx="136">
                  <c:v>7.060000000000001E-2</c:v>
                </c:pt>
                <c:pt idx="137">
                  <c:v>7.1199999999999999E-2</c:v>
                </c:pt>
                <c:pt idx="138">
                  <c:v>7.2000000000000008E-2</c:v>
                </c:pt>
                <c:pt idx="139">
                  <c:v>7.51E-2</c:v>
                </c:pt>
                <c:pt idx="140">
                  <c:v>7.5800000000000006E-2</c:v>
                </c:pt>
                <c:pt idx="141">
                  <c:v>7.740000000000001E-2</c:v>
                </c:pt>
                <c:pt idx="142">
                  <c:v>7.9500000000000001E-2</c:v>
                </c:pt>
                <c:pt idx="143">
                  <c:v>8.0700000000000008E-2</c:v>
                </c:pt>
                <c:pt idx="144">
                  <c:v>8.3700000000000011E-2</c:v>
                </c:pt>
                <c:pt idx="145">
                  <c:v>8.6000000000000007E-2</c:v>
                </c:pt>
                <c:pt idx="146">
                  <c:v>9.1999999999999998E-2</c:v>
                </c:pt>
                <c:pt idx="147">
                  <c:v>9.8400000000000001E-2</c:v>
                </c:pt>
                <c:pt idx="148">
                  <c:v>0.10880000000000001</c:v>
                </c:pt>
                <c:pt idx="149">
                  <c:v>0.11940000000000001</c:v>
                </c:pt>
                <c:pt idx="150">
                  <c:v>0.13190000000000002</c:v>
                </c:pt>
                <c:pt idx="151">
                  <c:v>0.1482</c:v>
                </c:pt>
                <c:pt idx="152">
                  <c:v>0.16060000000000002</c:v>
                </c:pt>
                <c:pt idx="153">
                  <c:v>0.1686</c:v>
                </c:pt>
                <c:pt idx="154">
                  <c:v>0.16970000000000002</c:v>
                </c:pt>
                <c:pt idx="155">
                  <c:v>0.16490000000000002</c:v>
                </c:pt>
                <c:pt idx="156">
                  <c:v>0.15679999999999999</c:v>
                </c:pt>
                <c:pt idx="157">
                  <c:v>0.14850000000000002</c:v>
                </c:pt>
                <c:pt idx="158">
                  <c:v>0.14180000000000001</c:v>
                </c:pt>
                <c:pt idx="159">
                  <c:v>0.1351</c:v>
                </c:pt>
                <c:pt idx="160">
                  <c:v>0.12990000000000002</c:v>
                </c:pt>
                <c:pt idx="161">
                  <c:v>0.1273</c:v>
                </c:pt>
                <c:pt idx="162">
                  <c:v>0.12480000000000001</c:v>
                </c:pt>
                <c:pt idx="163">
                  <c:v>0.12290000000000001</c:v>
                </c:pt>
                <c:pt idx="164">
                  <c:v>0.12340000000000001</c:v>
                </c:pt>
                <c:pt idx="165">
                  <c:v>0.12620000000000001</c:v>
                </c:pt>
                <c:pt idx="166">
                  <c:v>0.13009999999999999</c:v>
                </c:pt>
                <c:pt idx="167">
                  <c:v>0.13689999999999999</c:v>
                </c:pt>
                <c:pt idx="168">
                  <c:v>0.14350000000000002</c:v>
                </c:pt>
                <c:pt idx="169">
                  <c:v>0.15240000000000001</c:v>
                </c:pt>
                <c:pt idx="170">
                  <c:v>0.15890000000000001</c:v>
                </c:pt>
                <c:pt idx="171">
                  <c:v>0.16340000000000002</c:v>
                </c:pt>
                <c:pt idx="172">
                  <c:v>0.16820000000000002</c:v>
                </c:pt>
                <c:pt idx="173">
                  <c:v>0.16970000000000002</c:v>
                </c:pt>
                <c:pt idx="174">
                  <c:v>0.17560000000000001</c:v>
                </c:pt>
                <c:pt idx="175">
                  <c:v>0.18060000000000001</c:v>
                </c:pt>
                <c:pt idx="176">
                  <c:v>0.19600000000000001</c:v>
                </c:pt>
                <c:pt idx="177">
                  <c:v>0.21920000000000001</c:v>
                </c:pt>
                <c:pt idx="178">
                  <c:v>0.2515</c:v>
                </c:pt>
                <c:pt idx="179">
                  <c:v>0.28839999999999999</c:v>
                </c:pt>
                <c:pt idx="180">
                  <c:v>0.34079999999999999</c:v>
                </c:pt>
                <c:pt idx="181">
                  <c:v>0.40560000000000002</c:v>
                </c:pt>
                <c:pt idx="182">
                  <c:v>0.49320000000000003</c:v>
                </c:pt>
                <c:pt idx="183">
                  <c:v>0.59089999999999998</c:v>
                </c:pt>
                <c:pt idx="184">
                  <c:v>0.67800000000000005</c:v>
                </c:pt>
                <c:pt idx="185">
                  <c:v>0.74440000000000006</c:v>
                </c:pt>
                <c:pt idx="186">
                  <c:v>0.77750000000000008</c:v>
                </c:pt>
                <c:pt idx="187">
                  <c:v>0.76250000000000007</c:v>
                </c:pt>
                <c:pt idx="188">
                  <c:v>0.70340000000000003</c:v>
                </c:pt>
                <c:pt idx="189">
                  <c:v>0.62719999999999998</c:v>
                </c:pt>
                <c:pt idx="190">
                  <c:v>0.53439999999999999</c:v>
                </c:pt>
                <c:pt idx="191">
                  <c:v>0.4466</c:v>
                </c:pt>
                <c:pt idx="192">
                  <c:v>0.36460000000000004</c:v>
                </c:pt>
                <c:pt idx="193">
                  <c:v>0.29199999999999998</c:v>
                </c:pt>
                <c:pt idx="194">
                  <c:v>0.23970000000000002</c:v>
                </c:pt>
                <c:pt idx="195">
                  <c:v>0.20080000000000001</c:v>
                </c:pt>
                <c:pt idx="196">
                  <c:v>0.17100000000000001</c:v>
                </c:pt>
                <c:pt idx="197">
                  <c:v>0.1467</c:v>
                </c:pt>
                <c:pt idx="198">
                  <c:v>0.1293</c:v>
                </c:pt>
                <c:pt idx="199">
                  <c:v>0.11310000000000001</c:v>
                </c:pt>
                <c:pt idx="200">
                  <c:v>0.10100000000000001</c:v>
                </c:pt>
                <c:pt idx="201">
                  <c:v>8.950000000000001E-2</c:v>
                </c:pt>
                <c:pt idx="202">
                  <c:v>7.8200000000000006E-2</c:v>
                </c:pt>
                <c:pt idx="203">
                  <c:v>7.4200000000000002E-2</c:v>
                </c:pt>
                <c:pt idx="204">
                  <c:v>6.83E-2</c:v>
                </c:pt>
                <c:pt idx="205">
                  <c:v>6.5100000000000005E-2</c:v>
                </c:pt>
                <c:pt idx="206">
                  <c:v>6.1100000000000002E-2</c:v>
                </c:pt>
                <c:pt idx="207">
                  <c:v>5.7300000000000004E-2</c:v>
                </c:pt>
                <c:pt idx="208">
                  <c:v>5.6800000000000003E-2</c:v>
                </c:pt>
                <c:pt idx="209">
                  <c:v>5.5900000000000005E-2</c:v>
                </c:pt>
                <c:pt idx="210">
                  <c:v>5.4600000000000003E-2</c:v>
                </c:pt>
                <c:pt idx="211">
                  <c:v>5.6400000000000006E-2</c:v>
                </c:pt>
                <c:pt idx="212">
                  <c:v>5.28E-2</c:v>
                </c:pt>
                <c:pt idx="213">
                  <c:v>5.1700000000000003E-2</c:v>
                </c:pt>
                <c:pt idx="214">
                  <c:v>5.1800000000000006E-2</c:v>
                </c:pt>
                <c:pt idx="215">
                  <c:v>5.2999999999999999E-2</c:v>
                </c:pt>
                <c:pt idx="216">
                  <c:v>5.3800000000000001E-2</c:v>
                </c:pt>
                <c:pt idx="217">
                  <c:v>5.3500000000000006E-2</c:v>
                </c:pt>
                <c:pt idx="218">
                  <c:v>5.4200000000000005E-2</c:v>
                </c:pt>
                <c:pt idx="219">
                  <c:v>5.3999999999999999E-2</c:v>
                </c:pt>
                <c:pt idx="220">
                  <c:v>5.3200000000000004E-2</c:v>
                </c:pt>
                <c:pt idx="221">
                  <c:v>5.4300000000000001E-2</c:v>
                </c:pt>
                <c:pt idx="222">
                  <c:v>5.2299999999999999E-2</c:v>
                </c:pt>
                <c:pt idx="223">
                  <c:v>5.3800000000000001E-2</c:v>
                </c:pt>
                <c:pt idx="224">
                  <c:v>5.2600000000000001E-2</c:v>
                </c:pt>
                <c:pt idx="225">
                  <c:v>5.28E-2</c:v>
                </c:pt>
                <c:pt idx="226">
                  <c:v>5.67E-2</c:v>
                </c:pt>
                <c:pt idx="227">
                  <c:v>5.3400000000000003E-2</c:v>
                </c:pt>
                <c:pt idx="228">
                  <c:v>5.1900000000000002E-2</c:v>
                </c:pt>
                <c:pt idx="229">
                  <c:v>5.3200000000000004E-2</c:v>
                </c:pt>
                <c:pt idx="230">
                  <c:v>5.3400000000000003E-2</c:v>
                </c:pt>
                <c:pt idx="231">
                  <c:v>5.2200000000000003E-2</c:v>
                </c:pt>
                <c:pt idx="232">
                  <c:v>5.3600000000000002E-2</c:v>
                </c:pt>
                <c:pt idx="233">
                  <c:v>5.2900000000000003E-2</c:v>
                </c:pt>
                <c:pt idx="234">
                  <c:v>5.3600000000000002E-2</c:v>
                </c:pt>
                <c:pt idx="235">
                  <c:v>5.3100000000000001E-2</c:v>
                </c:pt>
                <c:pt idx="236">
                  <c:v>5.11E-2</c:v>
                </c:pt>
                <c:pt idx="237">
                  <c:v>5.28E-2</c:v>
                </c:pt>
                <c:pt idx="238">
                  <c:v>5.1300000000000005E-2</c:v>
                </c:pt>
                <c:pt idx="239">
                  <c:v>5.16E-2</c:v>
                </c:pt>
                <c:pt idx="240">
                  <c:v>5.3200000000000004E-2</c:v>
                </c:pt>
                <c:pt idx="241">
                  <c:v>5.3100000000000001E-2</c:v>
                </c:pt>
                <c:pt idx="242">
                  <c:v>5.33E-2</c:v>
                </c:pt>
                <c:pt idx="243">
                  <c:v>5.1200000000000002E-2</c:v>
                </c:pt>
                <c:pt idx="244">
                  <c:v>5.2600000000000001E-2</c:v>
                </c:pt>
                <c:pt idx="245">
                  <c:v>5.2500000000000005E-2</c:v>
                </c:pt>
                <c:pt idx="246">
                  <c:v>5.4100000000000002E-2</c:v>
                </c:pt>
                <c:pt idx="247">
                  <c:v>5.4100000000000002E-2</c:v>
                </c:pt>
                <c:pt idx="248">
                  <c:v>5.2900000000000003E-2</c:v>
                </c:pt>
                <c:pt idx="249">
                  <c:v>5.6000000000000001E-2</c:v>
                </c:pt>
                <c:pt idx="250">
                  <c:v>5.2999999999999999E-2</c:v>
                </c:pt>
                <c:pt idx="251">
                  <c:v>5.3400000000000003E-2</c:v>
                </c:pt>
                <c:pt idx="252">
                  <c:v>5.3500000000000006E-2</c:v>
                </c:pt>
                <c:pt idx="253">
                  <c:v>5.1400000000000001E-2</c:v>
                </c:pt>
                <c:pt idx="254">
                  <c:v>5.3700000000000005E-2</c:v>
                </c:pt>
                <c:pt idx="255">
                  <c:v>5.4400000000000004E-2</c:v>
                </c:pt>
                <c:pt idx="256">
                  <c:v>5.33E-2</c:v>
                </c:pt>
                <c:pt idx="257">
                  <c:v>5.28E-2</c:v>
                </c:pt>
                <c:pt idx="258">
                  <c:v>5.3800000000000001E-2</c:v>
                </c:pt>
                <c:pt idx="259">
                  <c:v>5.3100000000000001E-2</c:v>
                </c:pt>
                <c:pt idx="260">
                  <c:v>5.3700000000000005E-2</c:v>
                </c:pt>
                <c:pt idx="261">
                  <c:v>5.5E-2</c:v>
                </c:pt>
                <c:pt idx="262">
                  <c:v>5.2200000000000003E-2</c:v>
                </c:pt>
                <c:pt idx="263">
                  <c:v>5.3999999999999999E-2</c:v>
                </c:pt>
                <c:pt idx="264">
                  <c:v>5.4600000000000003E-2</c:v>
                </c:pt>
                <c:pt idx="265">
                  <c:v>5.3400000000000003E-2</c:v>
                </c:pt>
                <c:pt idx="266">
                  <c:v>5.3600000000000002E-2</c:v>
                </c:pt>
                <c:pt idx="267">
                  <c:v>5.3200000000000004E-2</c:v>
                </c:pt>
                <c:pt idx="268">
                  <c:v>5.3400000000000003E-2</c:v>
                </c:pt>
                <c:pt idx="269">
                  <c:v>5.33E-2</c:v>
                </c:pt>
                <c:pt idx="270">
                  <c:v>5.4900000000000004E-2</c:v>
                </c:pt>
                <c:pt idx="271">
                  <c:v>5.4600000000000003E-2</c:v>
                </c:pt>
                <c:pt idx="272">
                  <c:v>5.2999999999999999E-2</c:v>
                </c:pt>
                <c:pt idx="273">
                  <c:v>5.4600000000000003E-2</c:v>
                </c:pt>
                <c:pt idx="274">
                  <c:v>5.2400000000000002E-2</c:v>
                </c:pt>
                <c:pt idx="275">
                  <c:v>5.2999999999999999E-2</c:v>
                </c:pt>
                <c:pt idx="276">
                  <c:v>4.8500000000000001E-2</c:v>
                </c:pt>
                <c:pt idx="277">
                  <c:v>5.5E-2</c:v>
                </c:pt>
                <c:pt idx="278">
                  <c:v>5.4700000000000006E-2</c:v>
                </c:pt>
                <c:pt idx="279">
                  <c:v>5.2900000000000003E-2</c:v>
                </c:pt>
                <c:pt idx="280">
                  <c:v>5.6600000000000004E-2</c:v>
                </c:pt>
                <c:pt idx="281">
                  <c:v>5.79E-2</c:v>
                </c:pt>
                <c:pt idx="282">
                  <c:v>5.6300000000000003E-2</c:v>
                </c:pt>
                <c:pt idx="283">
                  <c:v>5.9800000000000006E-2</c:v>
                </c:pt>
                <c:pt idx="284">
                  <c:v>5.8200000000000002E-2</c:v>
                </c:pt>
                <c:pt idx="285">
                  <c:v>6.1100000000000002E-2</c:v>
                </c:pt>
                <c:pt idx="286">
                  <c:v>6.25E-2</c:v>
                </c:pt>
                <c:pt idx="287">
                  <c:v>6.3300000000000009E-2</c:v>
                </c:pt>
                <c:pt idx="288">
                  <c:v>6.3300000000000009E-2</c:v>
                </c:pt>
                <c:pt idx="289">
                  <c:v>6.3100000000000003E-2</c:v>
                </c:pt>
                <c:pt idx="290">
                  <c:v>6.4700000000000008E-2</c:v>
                </c:pt>
                <c:pt idx="291">
                  <c:v>6.3399999999999998E-2</c:v>
                </c:pt>
                <c:pt idx="292">
                  <c:v>6.2700000000000006E-2</c:v>
                </c:pt>
                <c:pt idx="293">
                  <c:v>6.1900000000000004E-2</c:v>
                </c:pt>
                <c:pt idx="294">
                  <c:v>6.3500000000000001E-2</c:v>
                </c:pt>
                <c:pt idx="295">
                  <c:v>6.4500000000000002E-2</c:v>
                </c:pt>
                <c:pt idx="296">
                  <c:v>6.8699999999999997E-2</c:v>
                </c:pt>
                <c:pt idx="297">
                  <c:v>7.1300000000000002E-2</c:v>
                </c:pt>
                <c:pt idx="298">
                  <c:v>7.5600000000000001E-2</c:v>
                </c:pt>
                <c:pt idx="299">
                  <c:v>7.6999999999999999E-2</c:v>
                </c:pt>
                <c:pt idx="300">
                  <c:v>7.4499999999999997E-2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9F9F-4039-B45F-07EB417FEE48}"/>
            </c:ext>
          </c:extLst>
        </c:ser>
        <c:ser>
          <c:idx val="22"/>
          <c:order val="22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PcZn!$X$2:$X$302</c:f>
              <c:numCache>
                <c:formatCode>General</c:formatCode>
                <c:ptCount val="301"/>
                <c:pt idx="0">
                  <c:v>0.71060000000000001</c:v>
                </c:pt>
                <c:pt idx="1">
                  <c:v>0.63650000000000007</c:v>
                </c:pt>
                <c:pt idx="2">
                  <c:v>0.57699999999999996</c:v>
                </c:pt>
                <c:pt idx="3">
                  <c:v>0.53460000000000008</c:v>
                </c:pt>
                <c:pt idx="4">
                  <c:v>0.50290000000000001</c:v>
                </c:pt>
                <c:pt idx="5">
                  <c:v>0.48230000000000001</c:v>
                </c:pt>
                <c:pt idx="6">
                  <c:v>0.47140000000000004</c:v>
                </c:pt>
                <c:pt idx="7">
                  <c:v>0.4612</c:v>
                </c:pt>
                <c:pt idx="8">
                  <c:v>0.45340000000000003</c:v>
                </c:pt>
                <c:pt idx="9">
                  <c:v>0.44750000000000001</c:v>
                </c:pt>
                <c:pt idx="10">
                  <c:v>0.44359999999999999</c:v>
                </c:pt>
                <c:pt idx="11">
                  <c:v>0.44070000000000004</c:v>
                </c:pt>
                <c:pt idx="12">
                  <c:v>0.4385</c:v>
                </c:pt>
                <c:pt idx="13">
                  <c:v>0.43790000000000001</c:v>
                </c:pt>
                <c:pt idx="14">
                  <c:v>0.43580000000000002</c:v>
                </c:pt>
                <c:pt idx="15">
                  <c:v>0.4355</c:v>
                </c:pt>
                <c:pt idx="16">
                  <c:v>0.43149999999999999</c:v>
                </c:pt>
                <c:pt idx="17">
                  <c:v>0.42949999999999999</c:v>
                </c:pt>
                <c:pt idx="18">
                  <c:v>0.42570000000000002</c:v>
                </c:pt>
                <c:pt idx="19">
                  <c:v>0.42130000000000001</c:v>
                </c:pt>
                <c:pt idx="20">
                  <c:v>0.41820000000000002</c:v>
                </c:pt>
                <c:pt idx="21">
                  <c:v>0.4133</c:v>
                </c:pt>
                <c:pt idx="22">
                  <c:v>0.40870000000000001</c:v>
                </c:pt>
                <c:pt idx="23">
                  <c:v>0.40160000000000001</c:v>
                </c:pt>
                <c:pt idx="24">
                  <c:v>0.39580000000000004</c:v>
                </c:pt>
                <c:pt idx="25">
                  <c:v>0.38600000000000001</c:v>
                </c:pt>
                <c:pt idx="26">
                  <c:v>0.378</c:v>
                </c:pt>
                <c:pt idx="27">
                  <c:v>0.36699999999999999</c:v>
                </c:pt>
                <c:pt idx="28">
                  <c:v>0.35470000000000002</c:v>
                </c:pt>
                <c:pt idx="29">
                  <c:v>0.34370000000000001</c:v>
                </c:pt>
                <c:pt idx="30">
                  <c:v>0.33160000000000001</c:v>
                </c:pt>
                <c:pt idx="31">
                  <c:v>0.31770000000000004</c:v>
                </c:pt>
                <c:pt idx="32">
                  <c:v>0.30549999999999999</c:v>
                </c:pt>
                <c:pt idx="33">
                  <c:v>0.2868</c:v>
                </c:pt>
                <c:pt idx="34">
                  <c:v>0.27110000000000001</c:v>
                </c:pt>
                <c:pt idx="35">
                  <c:v>0.25120000000000003</c:v>
                </c:pt>
                <c:pt idx="36">
                  <c:v>0.23320000000000002</c:v>
                </c:pt>
                <c:pt idx="37">
                  <c:v>0.2167</c:v>
                </c:pt>
                <c:pt idx="38">
                  <c:v>0.20140000000000002</c:v>
                </c:pt>
                <c:pt idx="39">
                  <c:v>0.1883</c:v>
                </c:pt>
                <c:pt idx="40">
                  <c:v>0.17380000000000001</c:v>
                </c:pt>
                <c:pt idx="41">
                  <c:v>0.1603</c:v>
                </c:pt>
                <c:pt idx="42">
                  <c:v>0.15090000000000001</c:v>
                </c:pt>
                <c:pt idx="43">
                  <c:v>0.1401</c:v>
                </c:pt>
                <c:pt idx="44">
                  <c:v>0.1326</c:v>
                </c:pt>
                <c:pt idx="45">
                  <c:v>0.1258</c:v>
                </c:pt>
                <c:pt idx="46">
                  <c:v>0.12</c:v>
                </c:pt>
                <c:pt idx="47">
                  <c:v>0.11410000000000001</c:v>
                </c:pt>
                <c:pt idx="48">
                  <c:v>0.1095</c:v>
                </c:pt>
                <c:pt idx="49">
                  <c:v>0.10540000000000001</c:v>
                </c:pt>
                <c:pt idx="50">
                  <c:v>0.1018</c:v>
                </c:pt>
                <c:pt idx="51">
                  <c:v>9.6600000000000005E-2</c:v>
                </c:pt>
                <c:pt idx="52">
                  <c:v>9.4800000000000009E-2</c:v>
                </c:pt>
                <c:pt idx="53">
                  <c:v>9.1900000000000009E-2</c:v>
                </c:pt>
                <c:pt idx="54">
                  <c:v>8.8200000000000001E-2</c:v>
                </c:pt>
                <c:pt idx="55">
                  <c:v>8.4900000000000003E-2</c:v>
                </c:pt>
                <c:pt idx="56">
                  <c:v>8.2400000000000001E-2</c:v>
                </c:pt>
                <c:pt idx="57">
                  <c:v>7.9899999999999999E-2</c:v>
                </c:pt>
                <c:pt idx="58">
                  <c:v>7.6999999999999999E-2</c:v>
                </c:pt>
                <c:pt idx="59">
                  <c:v>7.4900000000000008E-2</c:v>
                </c:pt>
                <c:pt idx="60">
                  <c:v>7.3999999999999996E-2</c:v>
                </c:pt>
                <c:pt idx="61">
                  <c:v>7.2000000000000008E-2</c:v>
                </c:pt>
                <c:pt idx="62">
                  <c:v>6.93E-2</c:v>
                </c:pt>
                <c:pt idx="63">
                  <c:v>6.9500000000000006E-2</c:v>
                </c:pt>
                <c:pt idx="64">
                  <c:v>6.9100000000000009E-2</c:v>
                </c:pt>
                <c:pt idx="65">
                  <c:v>6.88E-2</c:v>
                </c:pt>
                <c:pt idx="66">
                  <c:v>6.720000000000001E-2</c:v>
                </c:pt>
                <c:pt idx="67">
                  <c:v>6.6100000000000006E-2</c:v>
                </c:pt>
                <c:pt idx="68">
                  <c:v>6.4899999999999999E-2</c:v>
                </c:pt>
                <c:pt idx="69">
                  <c:v>6.4700000000000008E-2</c:v>
                </c:pt>
                <c:pt idx="70">
                  <c:v>6.3800000000000009E-2</c:v>
                </c:pt>
                <c:pt idx="71">
                  <c:v>6.25E-2</c:v>
                </c:pt>
                <c:pt idx="72">
                  <c:v>6.3100000000000003E-2</c:v>
                </c:pt>
                <c:pt idx="73">
                  <c:v>6.1100000000000002E-2</c:v>
                </c:pt>
                <c:pt idx="74">
                  <c:v>6.1900000000000004E-2</c:v>
                </c:pt>
                <c:pt idx="75">
                  <c:v>6.0500000000000005E-2</c:v>
                </c:pt>
                <c:pt idx="76">
                  <c:v>5.9900000000000002E-2</c:v>
                </c:pt>
                <c:pt idx="77">
                  <c:v>5.9400000000000001E-2</c:v>
                </c:pt>
                <c:pt idx="78">
                  <c:v>5.8900000000000001E-2</c:v>
                </c:pt>
                <c:pt idx="79">
                  <c:v>5.8700000000000002E-2</c:v>
                </c:pt>
                <c:pt idx="80">
                  <c:v>5.8300000000000005E-2</c:v>
                </c:pt>
                <c:pt idx="81">
                  <c:v>5.7800000000000004E-2</c:v>
                </c:pt>
                <c:pt idx="82">
                  <c:v>5.7300000000000004E-2</c:v>
                </c:pt>
                <c:pt idx="83">
                  <c:v>5.8100000000000006E-2</c:v>
                </c:pt>
                <c:pt idx="84">
                  <c:v>5.7600000000000005E-2</c:v>
                </c:pt>
                <c:pt idx="85">
                  <c:v>5.7300000000000004E-2</c:v>
                </c:pt>
                <c:pt idx="86">
                  <c:v>5.6600000000000004E-2</c:v>
                </c:pt>
                <c:pt idx="87">
                  <c:v>5.6400000000000006E-2</c:v>
                </c:pt>
                <c:pt idx="88">
                  <c:v>5.6400000000000006E-2</c:v>
                </c:pt>
                <c:pt idx="89">
                  <c:v>5.67E-2</c:v>
                </c:pt>
                <c:pt idx="90">
                  <c:v>5.62E-2</c:v>
                </c:pt>
                <c:pt idx="91">
                  <c:v>5.62E-2</c:v>
                </c:pt>
                <c:pt idx="92">
                  <c:v>5.5900000000000005E-2</c:v>
                </c:pt>
                <c:pt idx="93">
                  <c:v>5.6400000000000006E-2</c:v>
                </c:pt>
                <c:pt idx="94">
                  <c:v>5.6800000000000003E-2</c:v>
                </c:pt>
                <c:pt idx="95">
                  <c:v>5.5500000000000001E-2</c:v>
                </c:pt>
                <c:pt idx="96">
                  <c:v>5.5500000000000001E-2</c:v>
                </c:pt>
                <c:pt idx="97">
                  <c:v>5.5200000000000006E-2</c:v>
                </c:pt>
                <c:pt idx="98">
                  <c:v>5.5300000000000002E-2</c:v>
                </c:pt>
                <c:pt idx="99">
                  <c:v>5.6500000000000002E-2</c:v>
                </c:pt>
                <c:pt idx="100">
                  <c:v>5.5300000000000002E-2</c:v>
                </c:pt>
                <c:pt idx="101">
                  <c:v>5.57E-2</c:v>
                </c:pt>
                <c:pt idx="102">
                  <c:v>5.5600000000000004E-2</c:v>
                </c:pt>
                <c:pt idx="103">
                  <c:v>5.57E-2</c:v>
                </c:pt>
                <c:pt idx="104">
                  <c:v>5.5900000000000005E-2</c:v>
                </c:pt>
                <c:pt idx="105">
                  <c:v>5.5200000000000006E-2</c:v>
                </c:pt>
                <c:pt idx="106">
                  <c:v>5.4600000000000003E-2</c:v>
                </c:pt>
                <c:pt idx="107">
                  <c:v>5.6300000000000003E-2</c:v>
                </c:pt>
                <c:pt idx="108">
                  <c:v>5.5500000000000001E-2</c:v>
                </c:pt>
                <c:pt idx="109">
                  <c:v>5.5500000000000001E-2</c:v>
                </c:pt>
                <c:pt idx="110">
                  <c:v>5.5400000000000005E-2</c:v>
                </c:pt>
                <c:pt idx="111">
                  <c:v>5.62E-2</c:v>
                </c:pt>
                <c:pt idx="112">
                  <c:v>5.62E-2</c:v>
                </c:pt>
                <c:pt idx="113">
                  <c:v>5.5300000000000002E-2</c:v>
                </c:pt>
                <c:pt idx="114">
                  <c:v>5.5600000000000004E-2</c:v>
                </c:pt>
                <c:pt idx="115">
                  <c:v>5.5900000000000005E-2</c:v>
                </c:pt>
                <c:pt idx="116">
                  <c:v>5.6000000000000001E-2</c:v>
                </c:pt>
                <c:pt idx="117">
                  <c:v>5.6500000000000002E-2</c:v>
                </c:pt>
                <c:pt idx="118">
                  <c:v>5.7600000000000005E-2</c:v>
                </c:pt>
                <c:pt idx="119">
                  <c:v>5.5900000000000005E-2</c:v>
                </c:pt>
                <c:pt idx="120">
                  <c:v>5.6900000000000006E-2</c:v>
                </c:pt>
                <c:pt idx="121">
                  <c:v>5.7800000000000004E-2</c:v>
                </c:pt>
                <c:pt idx="122">
                  <c:v>5.7600000000000005E-2</c:v>
                </c:pt>
                <c:pt idx="123">
                  <c:v>5.8300000000000005E-2</c:v>
                </c:pt>
                <c:pt idx="124">
                  <c:v>5.8900000000000001E-2</c:v>
                </c:pt>
                <c:pt idx="125">
                  <c:v>6.0100000000000001E-2</c:v>
                </c:pt>
                <c:pt idx="126">
                  <c:v>6.0700000000000004E-2</c:v>
                </c:pt>
                <c:pt idx="127">
                  <c:v>6.1700000000000005E-2</c:v>
                </c:pt>
                <c:pt idx="128">
                  <c:v>6.3399999999999998E-2</c:v>
                </c:pt>
                <c:pt idx="129">
                  <c:v>6.5000000000000002E-2</c:v>
                </c:pt>
                <c:pt idx="130">
                  <c:v>6.6299999999999998E-2</c:v>
                </c:pt>
                <c:pt idx="131">
                  <c:v>6.7500000000000004E-2</c:v>
                </c:pt>
                <c:pt idx="132">
                  <c:v>6.7900000000000002E-2</c:v>
                </c:pt>
                <c:pt idx="133">
                  <c:v>6.8699999999999997E-2</c:v>
                </c:pt>
                <c:pt idx="134">
                  <c:v>6.93E-2</c:v>
                </c:pt>
                <c:pt idx="135">
                  <c:v>6.9500000000000006E-2</c:v>
                </c:pt>
                <c:pt idx="136">
                  <c:v>7.0699999999999999E-2</c:v>
                </c:pt>
                <c:pt idx="137">
                  <c:v>7.17E-2</c:v>
                </c:pt>
                <c:pt idx="138">
                  <c:v>7.3599999999999999E-2</c:v>
                </c:pt>
                <c:pt idx="139">
                  <c:v>7.46E-2</c:v>
                </c:pt>
                <c:pt idx="140">
                  <c:v>7.5900000000000009E-2</c:v>
                </c:pt>
                <c:pt idx="141">
                  <c:v>7.7300000000000008E-2</c:v>
                </c:pt>
                <c:pt idx="142">
                  <c:v>7.9500000000000001E-2</c:v>
                </c:pt>
                <c:pt idx="143">
                  <c:v>8.0399999999999999E-2</c:v>
                </c:pt>
                <c:pt idx="144">
                  <c:v>8.5199999999999998E-2</c:v>
                </c:pt>
                <c:pt idx="145">
                  <c:v>8.6699999999999999E-2</c:v>
                </c:pt>
                <c:pt idx="146">
                  <c:v>9.1999999999999998E-2</c:v>
                </c:pt>
                <c:pt idx="147">
                  <c:v>9.7100000000000006E-2</c:v>
                </c:pt>
                <c:pt idx="148">
                  <c:v>0.1086</c:v>
                </c:pt>
                <c:pt idx="149">
                  <c:v>0.11910000000000001</c:v>
                </c:pt>
                <c:pt idx="150">
                  <c:v>0.13070000000000001</c:v>
                </c:pt>
                <c:pt idx="151">
                  <c:v>0.14860000000000001</c:v>
                </c:pt>
                <c:pt idx="152">
                  <c:v>0.1595</c:v>
                </c:pt>
                <c:pt idx="153">
                  <c:v>0.16800000000000001</c:v>
                </c:pt>
                <c:pt idx="154">
                  <c:v>0.1686</c:v>
                </c:pt>
                <c:pt idx="155">
                  <c:v>0.16540000000000002</c:v>
                </c:pt>
                <c:pt idx="156">
                  <c:v>0.1573</c:v>
                </c:pt>
                <c:pt idx="157">
                  <c:v>0.14930000000000002</c:v>
                </c:pt>
                <c:pt idx="158">
                  <c:v>0.14120000000000002</c:v>
                </c:pt>
                <c:pt idx="159">
                  <c:v>0.13520000000000001</c:v>
                </c:pt>
                <c:pt idx="160">
                  <c:v>0.1303</c:v>
                </c:pt>
                <c:pt idx="161">
                  <c:v>0.12660000000000002</c:v>
                </c:pt>
                <c:pt idx="162">
                  <c:v>0.12440000000000001</c:v>
                </c:pt>
                <c:pt idx="163">
                  <c:v>0.12290000000000001</c:v>
                </c:pt>
                <c:pt idx="164">
                  <c:v>0.12430000000000001</c:v>
                </c:pt>
                <c:pt idx="165">
                  <c:v>0.12520000000000001</c:v>
                </c:pt>
                <c:pt idx="166">
                  <c:v>0.1293</c:v>
                </c:pt>
                <c:pt idx="167">
                  <c:v>0.1368</c:v>
                </c:pt>
                <c:pt idx="168">
                  <c:v>0.1439</c:v>
                </c:pt>
                <c:pt idx="169">
                  <c:v>0.15140000000000001</c:v>
                </c:pt>
                <c:pt idx="170">
                  <c:v>0.15910000000000002</c:v>
                </c:pt>
                <c:pt idx="171">
                  <c:v>0.16440000000000002</c:v>
                </c:pt>
                <c:pt idx="172">
                  <c:v>0.1671</c:v>
                </c:pt>
                <c:pt idx="173">
                  <c:v>0.1696</c:v>
                </c:pt>
                <c:pt idx="174">
                  <c:v>0.17330000000000001</c:v>
                </c:pt>
                <c:pt idx="175">
                  <c:v>0.17960000000000001</c:v>
                </c:pt>
                <c:pt idx="176">
                  <c:v>0.19410000000000002</c:v>
                </c:pt>
                <c:pt idx="177">
                  <c:v>0.21790000000000001</c:v>
                </c:pt>
                <c:pt idx="178">
                  <c:v>0.25</c:v>
                </c:pt>
                <c:pt idx="179">
                  <c:v>0.28660000000000002</c:v>
                </c:pt>
                <c:pt idx="180">
                  <c:v>0.33960000000000001</c:v>
                </c:pt>
                <c:pt idx="181">
                  <c:v>0.4037</c:v>
                </c:pt>
                <c:pt idx="182">
                  <c:v>0.4909</c:v>
                </c:pt>
                <c:pt idx="183">
                  <c:v>0.58820000000000006</c:v>
                </c:pt>
                <c:pt idx="184">
                  <c:v>0.67520000000000002</c:v>
                </c:pt>
                <c:pt idx="185">
                  <c:v>0.74140000000000006</c:v>
                </c:pt>
                <c:pt idx="186">
                  <c:v>0.77229999999999999</c:v>
                </c:pt>
                <c:pt idx="187">
                  <c:v>0.75509999999999999</c:v>
                </c:pt>
                <c:pt idx="188">
                  <c:v>0.7006</c:v>
                </c:pt>
                <c:pt idx="189">
                  <c:v>0.62540000000000007</c:v>
                </c:pt>
                <c:pt idx="190">
                  <c:v>0.53170000000000006</c:v>
                </c:pt>
                <c:pt idx="191">
                  <c:v>0.44350000000000001</c:v>
                </c:pt>
                <c:pt idx="192">
                  <c:v>0.36120000000000002</c:v>
                </c:pt>
                <c:pt idx="193">
                  <c:v>0.2848</c:v>
                </c:pt>
                <c:pt idx="194">
                  <c:v>0.2366</c:v>
                </c:pt>
                <c:pt idx="195">
                  <c:v>0.1988</c:v>
                </c:pt>
                <c:pt idx="196">
                  <c:v>0.1706</c:v>
                </c:pt>
                <c:pt idx="197">
                  <c:v>0.14599999999999999</c:v>
                </c:pt>
                <c:pt idx="198">
                  <c:v>0.12690000000000001</c:v>
                </c:pt>
                <c:pt idx="199">
                  <c:v>0.1109</c:v>
                </c:pt>
                <c:pt idx="200">
                  <c:v>0.10050000000000001</c:v>
                </c:pt>
                <c:pt idx="201">
                  <c:v>9.11E-2</c:v>
                </c:pt>
                <c:pt idx="202">
                  <c:v>8.0600000000000005E-2</c:v>
                </c:pt>
                <c:pt idx="203">
                  <c:v>7.4800000000000005E-2</c:v>
                </c:pt>
                <c:pt idx="204">
                  <c:v>6.93E-2</c:v>
                </c:pt>
                <c:pt idx="205">
                  <c:v>6.3899999999999998E-2</c:v>
                </c:pt>
                <c:pt idx="206">
                  <c:v>6.08E-2</c:v>
                </c:pt>
                <c:pt idx="207">
                  <c:v>5.9900000000000002E-2</c:v>
                </c:pt>
                <c:pt idx="208">
                  <c:v>5.6900000000000006E-2</c:v>
                </c:pt>
                <c:pt idx="209">
                  <c:v>5.4900000000000004E-2</c:v>
                </c:pt>
                <c:pt idx="210">
                  <c:v>5.2600000000000001E-2</c:v>
                </c:pt>
                <c:pt idx="211">
                  <c:v>5.3600000000000002E-2</c:v>
                </c:pt>
                <c:pt idx="212">
                  <c:v>5.3200000000000004E-2</c:v>
                </c:pt>
                <c:pt idx="213">
                  <c:v>5.1000000000000004E-2</c:v>
                </c:pt>
                <c:pt idx="214">
                  <c:v>4.99E-2</c:v>
                </c:pt>
                <c:pt idx="215">
                  <c:v>5.4300000000000001E-2</c:v>
                </c:pt>
                <c:pt idx="216">
                  <c:v>5.33E-2</c:v>
                </c:pt>
                <c:pt idx="217">
                  <c:v>5.2900000000000003E-2</c:v>
                </c:pt>
                <c:pt idx="218">
                  <c:v>5.4800000000000001E-2</c:v>
                </c:pt>
                <c:pt idx="219">
                  <c:v>5.3400000000000003E-2</c:v>
                </c:pt>
                <c:pt idx="220">
                  <c:v>5.4800000000000001E-2</c:v>
                </c:pt>
                <c:pt idx="221">
                  <c:v>5.5500000000000001E-2</c:v>
                </c:pt>
                <c:pt idx="222">
                  <c:v>5.11E-2</c:v>
                </c:pt>
                <c:pt idx="223">
                  <c:v>5.2900000000000003E-2</c:v>
                </c:pt>
                <c:pt idx="224">
                  <c:v>5.21E-2</c:v>
                </c:pt>
                <c:pt idx="225">
                  <c:v>5.1900000000000002E-2</c:v>
                </c:pt>
                <c:pt idx="226">
                  <c:v>5.2299999999999999E-2</c:v>
                </c:pt>
                <c:pt idx="227">
                  <c:v>5.2299999999999999E-2</c:v>
                </c:pt>
                <c:pt idx="228">
                  <c:v>5.3900000000000003E-2</c:v>
                </c:pt>
                <c:pt idx="229">
                  <c:v>5.3900000000000003E-2</c:v>
                </c:pt>
                <c:pt idx="230">
                  <c:v>5.21E-2</c:v>
                </c:pt>
                <c:pt idx="231">
                  <c:v>5.3999999999999999E-2</c:v>
                </c:pt>
                <c:pt idx="232">
                  <c:v>5.4400000000000004E-2</c:v>
                </c:pt>
                <c:pt idx="233">
                  <c:v>5.3900000000000003E-2</c:v>
                </c:pt>
                <c:pt idx="234">
                  <c:v>5.4300000000000001E-2</c:v>
                </c:pt>
                <c:pt idx="235">
                  <c:v>5.5200000000000006E-2</c:v>
                </c:pt>
                <c:pt idx="236">
                  <c:v>5.1300000000000005E-2</c:v>
                </c:pt>
                <c:pt idx="237">
                  <c:v>5.2299999999999999E-2</c:v>
                </c:pt>
                <c:pt idx="238">
                  <c:v>5.3700000000000005E-2</c:v>
                </c:pt>
                <c:pt idx="239">
                  <c:v>5.3500000000000006E-2</c:v>
                </c:pt>
                <c:pt idx="240">
                  <c:v>5.28E-2</c:v>
                </c:pt>
                <c:pt idx="241">
                  <c:v>5.4400000000000004E-2</c:v>
                </c:pt>
                <c:pt idx="242">
                  <c:v>5.33E-2</c:v>
                </c:pt>
                <c:pt idx="243">
                  <c:v>5.4100000000000002E-2</c:v>
                </c:pt>
                <c:pt idx="244">
                  <c:v>5.3400000000000003E-2</c:v>
                </c:pt>
                <c:pt idx="245">
                  <c:v>5.2900000000000003E-2</c:v>
                </c:pt>
                <c:pt idx="246">
                  <c:v>5.1400000000000001E-2</c:v>
                </c:pt>
                <c:pt idx="247">
                  <c:v>5.2900000000000003E-2</c:v>
                </c:pt>
                <c:pt idx="248">
                  <c:v>5.2999999999999999E-2</c:v>
                </c:pt>
                <c:pt idx="249">
                  <c:v>5.2700000000000004E-2</c:v>
                </c:pt>
                <c:pt idx="250">
                  <c:v>5.2000000000000005E-2</c:v>
                </c:pt>
                <c:pt idx="251">
                  <c:v>5.33E-2</c:v>
                </c:pt>
                <c:pt idx="252">
                  <c:v>5.3600000000000002E-2</c:v>
                </c:pt>
                <c:pt idx="253">
                  <c:v>5.4200000000000005E-2</c:v>
                </c:pt>
                <c:pt idx="254">
                  <c:v>5.3200000000000004E-2</c:v>
                </c:pt>
                <c:pt idx="255">
                  <c:v>5.3900000000000003E-2</c:v>
                </c:pt>
                <c:pt idx="256">
                  <c:v>5.11E-2</c:v>
                </c:pt>
                <c:pt idx="257">
                  <c:v>5.1400000000000001E-2</c:v>
                </c:pt>
                <c:pt idx="258">
                  <c:v>5.5600000000000004E-2</c:v>
                </c:pt>
                <c:pt idx="259">
                  <c:v>5.3400000000000003E-2</c:v>
                </c:pt>
                <c:pt idx="260">
                  <c:v>5.45E-2</c:v>
                </c:pt>
                <c:pt idx="261">
                  <c:v>5.3400000000000003E-2</c:v>
                </c:pt>
                <c:pt idx="262">
                  <c:v>5.3700000000000005E-2</c:v>
                </c:pt>
                <c:pt idx="263">
                  <c:v>5.3800000000000001E-2</c:v>
                </c:pt>
                <c:pt idx="264">
                  <c:v>5.4600000000000003E-2</c:v>
                </c:pt>
                <c:pt idx="265">
                  <c:v>5.4900000000000004E-2</c:v>
                </c:pt>
                <c:pt idx="266">
                  <c:v>5.3500000000000006E-2</c:v>
                </c:pt>
                <c:pt idx="267">
                  <c:v>5.45E-2</c:v>
                </c:pt>
                <c:pt idx="268">
                  <c:v>5.45E-2</c:v>
                </c:pt>
                <c:pt idx="269">
                  <c:v>5.28E-2</c:v>
                </c:pt>
                <c:pt idx="270">
                  <c:v>5.4200000000000005E-2</c:v>
                </c:pt>
                <c:pt idx="271">
                  <c:v>5.3400000000000003E-2</c:v>
                </c:pt>
                <c:pt idx="272">
                  <c:v>5.5E-2</c:v>
                </c:pt>
                <c:pt idx="273">
                  <c:v>5.3500000000000006E-2</c:v>
                </c:pt>
                <c:pt idx="274">
                  <c:v>5.3100000000000001E-2</c:v>
                </c:pt>
                <c:pt idx="275">
                  <c:v>5.0700000000000002E-2</c:v>
                </c:pt>
                <c:pt idx="276">
                  <c:v>5.4700000000000006E-2</c:v>
                </c:pt>
                <c:pt idx="277">
                  <c:v>5.3900000000000003E-2</c:v>
                </c:pt>
                <c:pt idx="278">
                  <c:v>5.5800000000000002E-2</c:v>
                </c:pt>
                <c:pt idx="279">
                  <c:v>5.5100000000000003E-2</c:v>
                </c:pt>
                <c:pt idx="280">
                  <c:v>5.3400000000000003E-2</c:v>
                </c:pt>
                <c:pt idx="281">
                  <c:v>5.8700000000000002E-2</c:v>
                </c:pt>
                <c:pt idx="282">
                  <c:v>5.8400000000000001E-2</c:v>
                </c:pt>
                <c:pt idx="283">
                  <c:v>5.6400000000000006E-2</c:v>
                </c:pt>
                <c:pt idx="284">
                  <c:v>5.7100000000000005E-2</c:v>
                </c:pt>
                <c:pt idx="285">
                  <c:v>6.2800000000000009E-2</c:v>
                </c:pt>
                <c:pt idx="286">
                  <c:v>6.4100000000000004E-2</c:v>
                </c:pt>
                <c:pt idx="287">
                  <c:v>6.4399999999999999E-2</c:v>
                </c:pt>
                <c:pt idx="288">
                  <c:v>6.4600000000000005E-2</c:v>
                </c:pt>
                <c:pt idx="289">
                  <c:v>6.3700000000000007E-2</c:v>
                </c:pt>
                <c:pt idx="290">
                  <c:v>6.3899999999999998E-2</c:v>
                </c:pt>
                <c:pt idx="291">
                  <c:v>6.3500000000000001E-2</c:v>
                </c:pt>
                <c:pt idx="292">
                  <c:v>6.3800000000000009E-2</c:v>
                </c:pt>
                <c:pt idx="293">
                  <c:v>6.3200000000000006E-2</c:v>
                </c:pt>
                <c:pt idx="294">
                  <c:v>6.2400000000000004E-2</c:v>
                </c:pt>
                <c:pt idx="295">
                  <c:v>6.3500000000000001E-2</c:v>
                </c:pt>
                <c:pt idx="296">
                  <c:v>6.7000000000000004E-2</c:v>
                </c:pt>
                <c:pt idx="297">
                  <c:v>7.0400000000000004E-2</c:v>
                </c:pt>
                <c:pt idx="298">
                  <c:v>7.4900000000000008E-2</c:v>
                </c:pt>
                <c:pt idx="299">
                  <c:v>7.6100000000000001E-2</c:v>
                </c:pt>
                <c:pt idx="300">
                  <c:v>7.7100000000000002E-2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9F9F-4039-B45F-07EB417FEE48}"/>
            </c:ext>
          </c:extLst>
        </c:ser>
        <c:ser>
          <c:idx val="23"/>
          <c:order val="23"/>
          <c:marker>
            <c:symbol val="none"/>
          </c:marker>
          <c:xVal>
            <c:numRef>
              <c:f>PcZn!$A$2:$A$302</c:f>
              <c:numCache>
                <c:formatCode>General</c:formatCode>
                <c:ptCount val="301"/>
                <c:pt idx="0">
                  <c:v>300</c:v>
                </c:pt>
                <c:pt idx="1">
                  <c:v>302</c:v>
                </c:pt>
                <c:pt idx="2">
                  <c:v>304</c:v>
                </c:pt>
                <c:pt idx="3">
                  <c:v>306</c:v>
                </c:pt>
                <c:pt idx="4">
                  <c:v>308</c:v>
                </c:pt>
                <c:pt idx="5">
                  <c:v>310</c:v>
                </c:pt>
                <c:pt idx="6">
                  <c:v>312</c:v>
                </c:pt>
                <c:pt idx="7">
                  <c:v>314</c:v>
                </c:pt>
                <c:pt idx="8">
                  <c:v>316</c:v>
                </c:pt>
                <c:pt idx="9">
                  <c:v>318</c:v>
                </c:pt>
                <c:pt idx="10">
                  <c:v>320</c:v>
                </c:pt>
                <c:pt idx="11">
                  <c:v>322</c:v>
                </c:pt>
                <c:pt idx="12">
                  <c:v>324</c:v>
                </c:pt>
                <c:pt idx="13">
                  <c:v>326</c:v>
                </c:pt>
                <c:pt idx="14">
                  <c:v>328</c:v>
                </c:pt>
                <c:pt idx="15">
                  <c:v>330</c:v>
                </c:pt>
                <c:pt idx="16">
                  <c:v>332</c:v>
                </c:pt>
                <c:pt idx="17">
                  <c:v>334</c:v>
                </c:pt>
                <c:pt idx="18">
                  <c:v>336</c:v>
                </c:pt>
                <c:pt idx="19">
                  <c:v>338</c:v>
                </c:pt>
                <c:pt idx="20">
                  <c:v>340</c:v>
                </c:pt>
                <c:pt idx="21">
                  <c:v>342</c:v>
                </c:pt>
                <c:pt idx="22">
                  <c:v>344</c:v>
                </c:pt>
                <c:pt idx="23">
                  <c:v>346</c:v>
                </c:pt>
                <c:pt idx="24">
                  <c:v>348</c:v>
                </c:pt>
                <c:pt idx="25">
                  <c:v>350</c:v>
                </c:pt>
                <c:pt idx="26">
                  <c:v>352</c:v>
                </c:pt>
                <c:pt idx="27">
                  <c:v>354</c:v>
                </c:pt>
                <c:pt idx="28">
                  <c:v>356</c:v>
                </c:pt>
                <c:pt idx="29">
                  <c:v>358</c:v>
                </c:pt>
                <c:pt idx="30">
                  <c:v>360</c:v>
                </c:pt>
                <c:pt idx="31">
                  <c:v>362</c:v>
                </c:pt>
                <c:pt idx="32">
                  <c:v>364</c:v>
                </c:pt>
                <c:pt idx="33">
                  <c:v>366</c:v>
                </c:pt>
                <c:pt idx="34">
                  <c:v>368</c:v>
                </c:pt>
                <c:pt idx="35">
                  <c:v>370</c:v>
                </c:pt>
                <c:pt idx="36">
                  <c:v>372</c:v>
                </c:pt>
                <c:pt idx="37">
                  <c:v>374</c:v>
                </c:pt>
                <c:pt idx="38">
                  <c:v>376</c:v>
                </c:pt>
                <c:pt idx="39">
                  <c:v>378</c:v>
                </c:pt>
                <c:pt idx="40">
                  <c:v>380</c:v>
                </c:pt>
                <c:pt idx="41">
                  <c:v>382</c:v>
                </c:pt>
                <c:pt idx="42">
                  <c:v>384</c:v>
                </c:pt>
                <c:pt idx="43">
                  <c:v>386</c:v>
                </c:pt>
                <c:pt idx="44">
                  <c:v>388</c:v>
                </c:pt>
                <c:pt idx="45">
                  <c:v>390</c:v>
                </c:pt>
                <c:pt idx="46">
                  <c:v>392</c:v>
                </c:pt>
                <c:pt idx="47">
                  <c:v>394</c:v>
                </c:pt>
                <c:pt idx="48">
                  <c:v>396</c:v>
                </c:pt>
                <c:pt idx="49">
                  <c:v>398</c:v>
                </c:pt>
                <c:pt idx="50">
                  <c:v>400</c:v>
                </c:pt>
                <c:pt idx="51">
                  <c:v>402</c:v>
                </c:pt>
                <c:pt idx="52">
                  <c:v>404</c:v>
                </c:pt>
                <c:pt idx="53">
                  <c:v>406</c:v>
                </c:pt>
                <c:pt idx="54">
                  <c:v>408</c:v>
                </c:pt>
                <c:pt idx="55">
                  <c:v>410</c:v>
                </c:pt>
                <c:pt idx="56">
                  <c:v>412</c:v>
                </c:pt>
                <c:pt idx="57">
                  <c:v>414</c:v>
                </c:pt>
                <c:pt idx="58">
                  <c:v>416</c:v>
                </c:pt>
                <c:pt idx="59">
                  <c:v>418</c:v>
                </c:pt>
                <c:pt idx="60">
                  <c:v>420</c:v>
                </c:pt>
                <c:pt idx="61">
                  <c:v>422</c:v>
                </c:pt>
                <c:pt idx="62">
                  <c:v>424</c:v>
                </c:pt>
                <c:pt idx="63">
                  <c:v>426</c:v>
                </c:pt>
                <c:pt idx="64">
                  <c:v>428</c:v>
                </c:pt>
                <c:pt idx="65">
                  <c:v>430</c:v>
                </c:pt>
                <c:pt idx="66">
                  <c:v>432</c:v>
                </c:pt>
                <c:pt idx="67">
                  <c:v>434</c:v>
                </c:pt>
                <c:pt idx="68">
                  <c:v>436</c:v>
                </c:pt>
                <c:pt idx="69">
                  <c:v>438</c:v>
                </c:pt>
                <c:pt idx="70">
                  <c:v>440</c:v>
                </c:pt>
                <c:pt idx="71">
                  <c:v>442</c:v>
                </c:pt>
                <c:pt idx="72">
                  <c:v>444</c:v>
                </c:pt>
                <c:pt idx="73">
                  <c:v>446</c:v>
                </c:pt>
                <c:pt idx="74">
                  <c:v>448</c:v>
                </c:pt>
                <c:pt idx="75">
                  <c:v>450</c:v>
                </c:pt>
                <c:pt idx="76">
                  <c:v>452</c:v>
                </c:pt>
                <c:pt idx="77">
                  <c:v>454</c:v>
                </c:pt>
                <c:pt idx="78">
                  <c:v>456</c:v>
                </c:pt>
                <c:pt idx="79">
                  <c:v>458</c:v>
                </c:pt>
                <c:pt idx="80">
                  <c:v>460</c:v>
                </c:pt>
                <c:pt idx="81">
                  <c:v>462</c:v>
                </c:pt>
                <c:pt idx="82">
                  <c:v>464</c:v>
                </c:pt>
                <c:pt idx="83">
                  <c:v>466</c:v>
                </c:pt>
                <c:pt idx="84">
                  <c:v>468</c:v>
                </c:pt>
                <c:pt idx="85">
                  <c:v>470</c:v>
                </c:pt>
                <c:pt idx="86">
                  <c:v>472</c:v>
                </c:pt>
                <c:pt idx="87">
                  <c:v>474</c:v>
                </c:pt>
                <c:pt idx="88">
                  <c:v>476</c:v>
                </c:pt>
                <c:pt idx="89">
                  <c:v>478</c:v>
                </c:pt>
                <c:pt idx="90">
                  <c:v>480</c:v>
                </c:pt>
                <c:pt idx="91">
                  <c:v>482</c:v>
                </c:pt>
                <c:pt idx="92">
                  <c:v>484</c:v>
                </c:pt>
                <c:pt idx="93">
                  <c:v>486</c:v>
                </c:pt>
                <c:pt idx="94">
                  <c:v>488</c:v>
                </c:pt>
                <c:pt idx="95">
                  <c:v>490</c:v>
                </c:pt>
                <c:pt idx="96">
                  <c:v>492</c:v>
                </c:pt>
                <c:pt idx="97">
                  <c:v>494</c:v>
                </c:pt>
                <c:pt idx="98">
                  <c:v>496</c:v>
                </c:pt>
                <c:pt idx="99">
                  <c:v>498</c:v>
                </c:pt>
                <c:pt idx="100">
                  <c:v>500</c:v>
                </c:pt>
                <c:pt idx="101">
                  <c:v>502</c:v>
                </c:pt>
                <c:pt idx="102">
                  <c:v>504</c:v>
                </c:pt>
                <c:pt idx="103">
                  <c:v>506</c:v>
                </c:pt>
                <c:pt idx="104">
                  <c:v>508</c:v>
                </c:pt>
                <c:pt idx="105">
                  <c:v>510</c:v>
                </c:pt>
                <c:pt idx="106">
                  <c:v>512</c:v>
                </c:pt>
                <c:pt idx="107">
                  <c:v>514</c:v>
                </c:pt>
                <c:pt idx="108">
                  <c:v>516</c:v>
                </c:pt>
                <c:pt idx="109">
                  <c:v>518</c:v>
                </c:pt>
                <c:pt idx="110">
                  <c:v>520</c:v>
                </c:pt>
                <c:pt idx="111">
                  <c:v>522</c:v>
                </c:pt>
                <c:pt idx="112">
                  <c:v>524</c:v>
                </c:pt>
                <c:pt idx="113">
                  <c:v>526</c:v>
                </c:pt>
                <c:pt idx="114">
                  <c:v>528</c:v>
                </c:pt>
                <c:pt idx="115">
                  <c:v>530</c:v>
                </c:pt>
                <c:pt idx="116">
                  <c:v>532</c:v>
                </c:pt>
                <c:pt idx="117">
                  <c:v>534</c:v>
                </c:pt>
                <c:pt idx="118">
                  <c:v>536</c:v>
                </c:pt>
                <c:pt idx="119">
                  <c:v>538</c:v>
                </c:pt>
                <c:pt idx="120">
                  <c:v>540</c:v>
                </c:pt>
                <c:pt idx="121">
                  <c:v>542</c:v>
                </c:pt>
                <c:pt idx="122">
                  <c:v>544</c:v>
                </c:pt>
                <c:pt idx="123">
                  <c:v>546</c:v>
                </c:pt>
                <c:pt idx="124">
                  <c:v>548</c:v>
                </c:pt>
                <c:pt idx="125">
                  <c:v>550</c:v>
                </c:pt>
                <c:pt idx="126">
                  <c:v>552</c:v>
                </c:pt>
                <c:pt idx="127">
                  <c:v>554</c:v>
                </c:pt>
                <c:pt idx="128">
                  <c:v>556</c:v>
                </c:pt>
                <c:pt idx="129">
                  <c:v>558</c:v>
                </c:pt>
                <c:pt idx="130">
                  <c:v>560</c:v>
                </c:pt>
                <c:pt idx="131">
                  <c:v>562</c:v>
                </c:pt>
                <c:pt idx="132">
                  <c:v>564</c:v>
                </c:pt>
                <c:pt idx="133">
                  <c:v>566</c:v>
                </c:pt>
                <c:pt idx="134">
                  <c:v>568</c:v>
                </c:pt>
                <c:pt idx="135">
                  <c:v>570</c:v>
                </c:pt>
                <c:pt idx="136">
                  <c:v>572</c:v>
                </c:pt>
                <c:pt idx="137">
                  <c:v>574</c:v>
                </c:pt>
                <c:pt idx="138">
                  <c:v>576</c:v>
                </c:pt>
                <c:pt idx="139">
                  <c:v>578</c:v>
                </c:pt>
                <c:pt idx="140">
                  <c:v>580</c:v>
                </c:pt>
                <c:pt idx="141">
                  <c:v>582</c:v>
                </c:pt>
                <c:pt idx="142">
                  <c:v>584</c:v>
                </c:pt>
                <c:pt idx="143">
                  <c:v>586</c:v>
                </c:pt>
                <c:pt idx="144">
                  <c:v>588</c:v>
                </c:pt>
                <c:pt idx="145">
                  <c:v>590</c:v>
                </c:pt>
                <c:pt idx="146">
                  <c:v>592</c:v>
                </c:pt>
                <c:pt idx="147">
                  <c:v>594</c:v>
                </c:pt>
                <c:pt idx="148">
                  <c:v>596</c:v>
                </c:pt>
                <c:pt idx="149">
                  <c:v>598</c:v>
                </c:pt>
                <c:pt idx="150">
                  <c:v>600</c:v>
                </c:pt>
                <c:pt idx="151">
                  <c:v>602</c:v>
                </c:pt>
                <c:pt idx="152">
                  <c:v>604</c:v>
                </c:pt>
                <c:pt idx="153">
                  <c:v>606</c:v>
                </c:pt>
                <c:pt idx="154">
                  <c:v>608</c:v>
                </c:pt>
                <c:pt idx="155">
                  <c:v>610</c:v>
                </c:pt>
                <c:pt idx="156">
                  <c:v>612</c:v>
                </c:pt>
                <c:pt idx="157">
                  <c:v>614</c:v>
                </c:pt>
                <c:pt idx="158">
                  <c:v>616</c:v>
                </c:pt>
                <c:pt idx="159">
                  <c:v>618</c:v>
                </c:pt>
                <c:pt idx="160">
                  <c:v>620</c:v>
                </c:pt>
                <c:pt idx="161">
                  <c:v>622</c:v>
                </c:pt>
                <c:pt idx="162">
                  <c:v>624</c:v>
                </c:pt>
                <c:pt idx="163">
                  <c:v>626</c:v>
                </c:pt>
                <c:pt idx="164">
                  <c:v>628</c:v>
                </c:pt>
                <c:pt idx="165">
                  <c:v>630</c:v>
                </c:pt>
                <c:pt idx="166">
                  <c:v>632</c:v>
                </c:pt>
                <c:pt idx="167">
                  <c:v>634</c:v>
                </c:pt>
                <c:pt idx="168">
                  <c:v>636</c:v>
                </c:pt>
                <c:pt idx="169">
                  <c:v>638</c:v>
                </c:pt>
                <c:pt idx="170">
                  <c:v>640</c:v>
                </c:pt>
                <c:pt idx="171">
                  <c:v>642</c:v>
                </c:pt>
                <c:pt idx="172">
                  <c:v>644</c:v>
                </c:pt>
                <c:pt idx="173">
                  <c:v>646</c:v>
                </c:pt>
                <c:pt idx="174">
                  <c:v>648</c:v>
                </c:pt>
                <c:pt idx="175">
                  <c:v>650</c:v>
                </c:pt>
                <c:pt idx="176">
                  <c:v>652</c:v>
                </c:pt>
                <c:pt idx="177">
                  <c:v>654</c:v>
                </c:pt>
                <c:pt idx="178">
                  <c:v>656</c:v>
                </c:pt>
                <c:pt idx="179">
                  <c:v>658</c:v>
                </c:pt>
                <c:pt idx="180">
                  <c:v>660</c:v>
                </c:pt>
                <c:pt idx="181">
                  <c:v>662</c:v>
                </c:pt>
                <c:pt idx="182">
                  <c:v>664</c:v>
                </c:pt>
                <c:pt idx="183">
                  <c:v>666</c:v>
                </c:pt>
                <c:pt idx="184">
                  <c:v>668</c:v>
                </c:pt>
                <c:pt idx="185">
                  <c:v>670</c:v>
                </c:pt>
                <c:pt idx="186">
                  <c:v>672</c:v>
                </c:pt>
                <c:pt idx="187">
                  <c:v>674</c:v>
                </c:pt>
                <c:pt idx="188">
                  <c:v>676</c:v>
                </c:pt>
                <c:pt idx="189">
                  <c:v>678</c:v>
                </c:pt>
                <c:pt idx="190">
                  <c:v>680</c:v>
                </c:pt>
                <c:pt idx="191">
                  <c:v>682</c:v>
                </c:pt>
                <c:pt idx="192">
                  <c:v>684</c:v>
                </c:pt>
                <c:pt idx="193">
                  <c:v>686</c:v>
                </c:pt>
                <c:pt idx="194">
                  <c:v>688</c:v>
                </c:pt>
                <c:pt idx="195">
                  <c:v>690</c:v>
                </c:pt>
                <c:pt idx="196">
                  <c:v>692</c:v>
                </c:pt>
                <c:pt idx="197">
                  <c:v>694</c:v>
                </c:pt>
                <c:pt idx="198">
                  <c:v>696</c:v>
                </c:pt>
                <c:pt idx="199">
                  <c:v>698</c:v>
                </c:pt>
                <c:pt idx="200">
                  <c:v>700</c:v>
                </c:pt>
                <c:pt idx="201">
                  <c:v>702</c:v>
                </c:pt>
                <c:pt idx="202">
                  <c:v>704</c:v>
                </c:pt>
                <c:pt idx="203">
                  <c:v>706</c:v>
                </c:pt>
                <c:pt idx="204">
                  <c:v>708</c:v>
                </c:pt>
                <c:pt idx="205">
                  <c:v>710</c:v>
                </c:pt>
                <c:pt idx="206">
                  <c:v>712</c:v>
                </c:pt>
                <c:pt idx="207">
                  <c:v>714</c:v>
                </c:pt>
                <c:pt idx="208">
                  <c:v>716</c:v>
                </c:pt>
                <c:pt idx="209">
                  <c:v>718</c:v>
                </c:pt>
                <c:pt idx="210">
                  <c:v>720</c:v>
                </c:pt>
                <c:pt idx="211">
                  <c:v>722</c:v>
                </c:pt>
                <c:pt idx="212">
                  <c:v>724</c:v>
                </c:pt>
                <c:pt idx="213">
                  <c:v>726</c:v>
                </c:pt>
                <c:pt idx="214">
                  <c:v>728</c:v>
                </c:pt>
                <c:pt idx="215">
                  <c:v>730</c:v>
                </c:pt>
                <c:pt idx="216">
                  <c:v>732</c:v>
                </c:pt>
                <c:pt idx="217">
                  <c:v>734</c:v>
                </c:pt>
                <c:pt idx="218">
                  <c:v>736</c:v>
                </c:pt>
                <c:pt idx="219">
                  <c:v>738</c:v>
                </c:pt>
                <c:pt idx="220">
                  <c:v>740</c:v>
                </c:pt>
                <c:pt idx="221">
                  <c:v>742</c:v>
                </c:pt>
                <c:pt idx="222">
                  <c:v>744</c:v>
                </c:pt>
                <c:pt idx="223">
                  <c:v>746</c:v>
                </c:pt>
                <c:pt idx="224">
                  <c:v>748</c:v>
                </c:pt>
                <c:pt idx="225">
                  <c:v>750</c:v>
                </c:pt>
                <c:pt idx="226">
                  <c:v>752</c:v>
                </c:pt>
                <c:pt idx="227">
                  <c:v>754</c:v>
                </c:pt>
                <c:pt idx="228">
                  <c:v>756</c:v>
                </c:pt>
                <c:pt idx="229">
                  <c:v>758</c:v>
                </c:pt>
                <c:pt idx="230">
                  <c:v>760</c:v>
                </c:pt>
                <c:pt idx="231">
                  <c:v>762</c:v>
                </c:pt>
                <c:pt idx="232">
                  <c:v>764</c:v>
                </c:pt>
                <c:pt idx="233">
                  <c:v>766</c:v>
                </c:pt>
                <c:pt idx="234">
                  <c:v>768</c:v>
                </c:pt>
                <c:pt idx="235">
                  <c:v>770</c:v>
                </c:pt>
                <c:pt idx="236">
                  <c:v>772</c:v>
                </c:pt>
                <c:pt idx="237">
                  <c:v>774</c:v>
                </c:pt>
                <c:pt idx="238">
                  <c:v>776</c:v>
                </c:pt>
                <c:pt idx="239">
                  <c:v>778</c:v>
                </c:pt>
                <c:pt idx="240">
                  <c:v>780</c:v>
                </c:pt>
                <c:pt idx="241">
                  <c:v>782</c:v>
                </c:pt>
                <c:pt idx="242">
                  <c:v>784</c:v>
                </c:pt>
                <c:pt idx="243">
                  <c:v>786</c:v>
                </c:pt>
                <c:pt idx="244">
                  <c:v>788</c:v>
                </c:pt>
                <c:pt idx="245">
                  <c:v>790</c:v>
                </c:pt>
                <c:pt idx="246">
                  <c:v>792</c:v>
                </c:pt>
                <c:pt idx="247">
                  <c:v>794</c:v>
                </c:pt>
                <c:pt idx="248">
                  <c:v>796</c:v>
                </c:pt>
                <c:pt idx="249">
                  <c:v>798</c:v>
                </c:pt>
                <c:pt idx="250">
                  <c:v>800</c:v>
                </c:pt>
                <c:pt idx="251">
                  <c:v>802</c:v>
                </c:pt>
                <c:pt idx="252">
                  <c:v>804</c:v>
                </c:pt>
                <c:pt idx="253">
                  <c:v>806</c:v>
                </c:pt>
                <c:pt idx="254">
                  <c:v>808</c:v>
                </c:pt>
                <c:pt idx="255">
                  <c:v>810</c:v>
                </c:pt>
                <c:pt idx="256">
                  <c:v>812</c:v>
                </c:pt>
                <c:pt idx="257">
                  <c:v>814</c:v>
                </c:pt>
                <c:pt idx="258">
                  <c:v>816</c:v>
                </c:pt>
                <c:pt idx="259">
                  <c:v>818</c:v>
                </c:pt>
                <c:pt idx="260">
                  <c:v>820</c:v>
                </c:pt>
                <c:pt idx="261">
                  <c:v>822</c:v>
                </c:pt>
                <c:pt idx="262">
                  <c:v>824</c:v>
                </c:pt>
                <c:pt idx="263">
                  <c:v>826</c:v>
                </c:pt>
                <c:pt idx="264">
                  <c:v>828</c:v>
                </c:pt>
                <c:pt idx="265">
                  <c:v>830</c:v>
                </c:pt>
                <c:pt idx="266">
                  <c:v>832</c:v>
                </c:pt>
                <c:pt idx="267">
                  <c:v>834</c:v>
                </c:pt>
                <c:pt idx="268">
                  <c:v>836</c:v>
                </c:pt>
                <c:pt idx="269">
                  <c:v>838</c:v>
                </c:pt>
                <c:pt idx="270">
                  <c:v>840</c:v>
                </c:pt>
                <c:pt idx="271">
                  <c:v>842</c:v>
                </c:pt>
                <c:pt idx="272">
                  <c:v>844</c:v>
                </c:pt>
                <c:pt idx="273">
                  <c:v>846</c:v>
                </c:pt>
                <c:pt idx="274">
                  <c:v>848</c:v>
                </c:pt>
                <c:pt idx="275">
                  <c:v>850</c:v>
                </c:pt>
                <c:pt idx="276">
                  <c:v>852</c:v>
                </c:pt>
                <c:pt idx="277">
                  <c:v>854</c:v>
                </c:pt>
                <c:pt idx="278">
                  <c:v>856</c:v>
                </c:pt>
                <c:pt idx="279">
                  <c:v>858</c:v>
                </c:pt>
                <c:pt idx="280">
                  <c:v>860</c:v>
                </c:pt>
                <c:pt idx="281">
                  <c:v>862</c:v>
                </c:pt>
                <c:pt idx="282">
                  <c:v>864</c:v>
                </c:pt>
                <c:pt idx="283">
                  <c:v>866</c:v>
                </c:pt>
                <c:pt idx="284">
                  <c:v>868</c:v>
                </c:pt>
                <c:pt idx="285">
                  <c:v>870</c:v>
                </c:pt>
                <c:pt idx="286">
                  <c:v>872</c:v>
                </c:pt>
                <c:pt idx="287">
                  <c:v>874</c:v>
                </c:pt>
                <c:pt idx="288">
                  <c:v>876</c:v>
                </c:pt>
                <c:pt idx="289">
                  <c:v>878</c:v>
                </c:pt>
                <c:pt idx="290">
                  <c:v>880</c:v>
                </c:pt>
                <c:pt idx="291">
                  <c:v>882</c:v>
                </c:pt>
                <c:pt idx="292">
                  <c:v>884</c:v>
                </c:pt>
                <c:pt idx="293">
                  <c:v>886</c:v>
                </c:pt>
                <c:pt idx="294">
                  <c:v>888</c:v>
                </c:pt>
                <c:pt idx="295">
                  <c:v>890</c:v>
                </c:pt>
                <c:pt idx="296">
                  <c:v>892</c:v>
                </c:pt>
                <c:pt idx="297">
                  <c:v>894</c:v>
                </c:pt>
                <c:pt idx="298">
                  <c:v>896</c:v>
                </c:pt>
                <c:pt idx="299">
                  <c:v>898</c:v>
                </c:pt>
                <c:pt idx="300">
                  <c:v>900</c:v>
                </c:pt>
              </c:numCache>
            </c:numRef>
          </c:xVal>
          <c:yVal>
            <c:numRef>
              <c:f>PcZn!$Y$2:$Y$302</c:f>
              <c:numCache>
                <c:formatCode>General</c:formatCode>
                <c:ptCount val="30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9F9F-4039-B45F-07EB417FE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761776"/>
        <c:axId val="458762336"/>
      </c:scatterChart>
      <c:valAx>
        <c:axId val="458761776"/>
        <c:scaling>
          <c:orientation val="minMax"/>
          <c:max val="800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l-G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endParaRPr lang="ru-RU" sz="1200" dirty="0"/>
              </a:p>
            </c:rich>
          </c:tx>
          <c:layout>
            <c:manualLayout>
              <c:xMode val="edge"/>
              <c:yMode val="edge"/>
              <c:x val="0.44497860001599221"/>
              <c:y val="0.923688394276629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58762336"/>
        <c:crosses val="autoZero"/>
        <c:crossBetween val="midCat"/>
        <c:majorUnit val="100"/>
      </c:valAx>
      <c:valAx>
        <c:axId val="45876233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en-US" sz="1100"/>
                  <a:t>D</a:t>
                </a:r>
                <a:endParaRPr lang="ru-RU" sz="1100"/>
              </a:p>
            </c:rich>
          </c:tx>
          <c:layout>
            <c:manualLayout>
              <c:xMode val="edge"/>
              <c:yMode val="edge"/>
              <c:x val="0"/>
              <c:y val="8.482847211058722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587617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E6</a:t>
            </a:r>
            <a:endParaRPr lang="ru-RU" dirty="0"/>
          </a:p>
        </c:rich>
      </c:tx>
      <c:layout>
        <c:manualLayout>
          <c:xMode val="edge"/>
          <c:yMode val="edge"/>
          <c:x val="0.33397824981543239"/>
          <c:y val="0.1570550267787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9253404065092658E-2"/>
          <c:y val="3.3652410763524328E-2"/>
          <c:w val="0.91090907468042026"/>
          <c:h val="0.9124859296662423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Лист!$C$48</c:f>
              <c:strCache>
                <c:ptCount val="1"/>
                <c:pt idx="0">
                  <c:v>DMSO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Лист!$D$49:$D$59</c:f>
                <c:numCache>
                  <c:formatCode>General</c:formatCode>
                  <c:ptCount val="11"/>
                  <c:pt idx="0">
                    <c:v>3.6351581065731491E-2</c:v>
                  </c:pt>
                  <c:pt idx="1">
                    <c:v>6.1329820545542889E-2</c:v>
                  </c:pt>
                  <c:pt idx="2">
                    <c:v>3.0837804512953395E-2</c:v>
                  </c:pt>
                  <c:pt idx="3">
                    <c:v>6.4629986323524707E-2</c:v>
                  </c:pt>
                  <c:pt idx="4">
                    <c:v>3.0546917357091443E-2</c:v>
                  </c:pt>
                  <c:pt idx="5">
                    <c:v>3.8884596704223423E-2</c:v>
                  </c:pt>
                  <c:pt idx="6">
                    <c:v>3.7176525254250886E-2</c:v>
                  </c:pt>
                  <c:pt idx="7">
                    <c:v>4.9369128551297284E-2</c:v>
                  </c:pt>
                  <c:pt idx="8">
                    <c:v>4.5192142949730743E-2</c:v>
                  </c:pt>
                  <c:pt idx="9">
                    <c:v>4.7426599529013819E-2</c:v>
                  </c:pt>
                  <c:pt idx="10">
                    <c:v>4.0256522174729303E-2</c:v>
                  </c:pt>
                </c:numCache>
              </c:numRef>
            </c:plus>
            <c:minus>
              <c:numRef>
                <c:f>Лист!$D$49:$D$59</c:f>
                <c:numCache>
                  <c:formatCode>General</c:formatCode>
                  <c:ptCount val="11"/>
                  <c:pt idx="0">
                    <c:v>3.6351581065731491E-2</c:v>
                  </c:pt>
                  <c:pt idx="1">
                    <c:v>6.1329820545542889E-2</c:v>
                  </c:pt>
                  <c:pt idx="2">
                    <c:v>3.0837804512953395E-2</c:v>
                  </c:pt>
                  <c:pt idx="3">
                    <c:v>6.4629986323524707E-2</c:v>
                  </c:pt>
                  <c:pt idx="4">
                    <c:v>3.0546917357091443E-2</c:v>
                  </c:pt>
                  <c:pt idx="5">
                    <c:v>3.8884596704223423E-2</c:v>
                  </c:pt>
                  <c:pt idx="6">
                    <c:v>3.7176525254250886E-2</c:v>
                  </c:pt>
                  <c:pt idx="7">
                    <c:v>4.9369128551297284E-2</c:v>
                  </c:pt>
                  <c:pt idx="8">
                    <c:v>4.5192142949730743E-2</c:v>
                  </c:pt>
                  <c:pt idx="9">
                    <c:v>4.7426599529013819E-2</c:v>
                  </c:pt>
                  <c:pt idx="10">
                    <c:v>4.0256522174729303E-2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масштабе'!$A$4:$A$14</c:f>
              <c:numCache>
                <c:formatCode>0</c:formatCode>
                <c:ptCount val="11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Лист!$C$49:$C$59</c:f>
              <c:numCache>
                <c:formatCode>0%</c:formatCode>
                <c:ptCount val="11"/>
                <c:pt idx="0">
                  <c:v>0.96600176811729177</c:v>
                </c:pt>
                <c:pt idx="1">
                  <c:v>0.95808663096243785</c:v>
                </c:pt>
                <c:pt idx="2">
                  <c:v>0.97420652249356254</c:v>
                </c:pt>
                <c:pt idx="3">
                  <c:v>1</c:v>
                </c:pt>
                <c:pt idx="4">
                  <c:v>0.98518818370066719</c:v>
                </c:pt>
                <c:pt idx="5">
                  <c:v>0.98893436399702084</c:v>
                </c:pt>
                <c:pt idx="6">
                  <c:v>0.99115763023668635</c:v>
                </c:pt>
                <c:pt idx="7">
                  <c:v>0.9889457619140879</c:v>
                </c:pt>
                <c:pt idx="8">
                  <c:v>0.9749546942938413</c:v>
                </c:pt>
                <c:pt idx="9">
                  <c:v>0.88915194535224074</c:v>
                </c:pt>
                <c:pt idx="10">
                  <c:v>0.82400830913398404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27C-495F-BA48-FC2F24386CB6}"/>
            </c:ext>
          </c:extLst>
        </c:ser>
        <c:ser>
          <c:idx val="4"/>
          <c:order val="1"/>
          <c:tx>
            <c:strRef>
              <c:f>Лист!$K$48</c:f>
              <c:strCache>
                <c:ptCount val="1"/>
                <c:pt idx="0">
                  <c:v>Гом.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Лист!$L$49:$L$59</c:f>
                <c:numCache>
                  <c:formatCode>General</c:formatCode>
                  <c:ptCount val="11"/>
                  <c:pt idx="0">
                    <c:v>0.17855295834421242</c:v>
                  </c:pt>
                  <c:pt idx="1">
                    <c:v>0.12533494688059729</c:v>
                  </c:pt>
                  <c:pt idx="2">
                    <c:v>0.13405701175262302</c:v>
                  </c:pt>
                  <c:pt idx="3">
                    <c:v>0.14505775172662505</c:v>
                  </c:pt>
                  <c:pt idx="4">
                    <c:v>9.3388469534143689E-2</c:v>
                  </c:pt>
                  <c:pt idx="5">
                    <c:v>7.1640081389441404E-2</c:v>
                  </c:pt>
                  <c:pt idx="6">
                    <c:v>0.11286127171972091</c:v>
                  </c:pt>
                  <c:pt idx="7">
                    <c:v>0.34476192387771604</c:v>
                  </c:pt>
                  <c:pt idx="8">
                    <c:v>0.63263019220469696</c:v>
                  </c:pt>
                  <c:pt idx="9">
                    <c:v>1.025500037150076</c:v>
                  </c:pt>
                  <c:pt idx="10">
                    <c:v>0.68169392673694895</c:v>
                  </c:pt>
                </c:numCache>
              </c:numRef>
            </c:plus>
            <c:minus>
              <c:numRef>
                <c:f>Лист!$L$49:$L$59</c:f>
                <c:numCache>
                  <c:formatCode>General</c:formatCode>
                  <c:ptCount val="11"/>
                  <c:pt idx="0">
                    <c:v>0.17855295834421242</c:v>
                  </c:pt>
                  <c:pt idx="1">
                    <c:v>0.12533494688059729</c:v>
                  </c:pt>
                  <c:pt idx="2">
                    <c:v>0.13405701175262302</c:v>
                  </c:pt>
                  <c:pt idx="3">
                    <c:v>0.14505775172662505</c:v>
                  </c:pt>
                  <c:pt idx="4">
                    <c:v>9.3388469534143689E-2</c:v>
                  </c:pt>
                  <c:pt idx="5">
                    <c:v>7.1640081389441404E-2</c:v>
                  </c:pt>
                  <c:pt idx="6">
                    <c:v>0.11286127171972091</c:v>
                  </c:pt>
                  <c:pt idx="7">
                    <c:v>0.34476192387771604</c:v>
                  </c:pt>
                  <c:pt idx="8">
                    <c:v>0.63263019220469696</c:v>
                  </c:pt>
                  <c:pt idx="9">
                    <c:v>1.025500037150076</c:v>
                  </c:pt>
                  <c:pt idx="10">
                    <c:v>0.68169392673694895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масштабе'!$A$4:$A$14</c:f>
              <c:numCache>
                <c:formatCode>0</c:formatCode>
                <c:ptCount val="11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Лист!$K$49:$K$59</c:f>
              <c:numCache>
                <c:formatCode>0%</c:formatCode>
                <c:ptCount val="11"/>
                <c:pt idx="0">
                  <c:v>1.9682554824170884</c:v>
                </c:pt>
                <c:pt idx="1">
                  <c:v>1.987732926469151</c:v>
                </c:pt>
                <c:pt idx="2">
                  <c:v>2.0540702749804125</c:v>
                </c:pt>
                <c:pt idx="3">
                  <c:v>2.0041591351216108</c:v>
                </c:pt>
                <c:pt idx="4">
                  <c:v>1.8140568839770546</c:v>
                </c:pt>
                <c:pt idx="5">
                  <c:v>1.6831550234440549</c:v>
                </c:pt>
                <c:pt idx="6">
                  <c:v>1.6771345677393885</c:v>
                </c:pt>
                <c:pt idx="7">
                  <c:v>1.810704285557855</c:v>
                </c:pt>
                <c:pt idx="8">
                  <c:v>2.6493926236756837</c:v>
                </c:pt>
                <c:pt idx="9">
                  <c:v>3.7879282794975668</c:v>
                </c:pt>
                <c:pt idx="10">
                  <c:v>3.3957687975772544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27C-495F-BA48-FC2F24386CB6}"/>
            </c:ext>
          </c:extLst>
        </c:ser>
        <c:ser>
          <c:idx val="3"/>
          <c:order val="2"/>
          <c:tx>
            <c:strRef>
              <c:f>Лист!$I$48</c:f>
              <c:strCache>
                <c:ptCount val="1"/>
                <c:pt idx="0">
                  <c:v>ЭТС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Лист!$J$49:$J$59</c:f>
                <c:numCache>
                  <c:formatCode>General</c:formatCode>
                  <c:ptCount val="11"/>
                  <c:pt idx="0">
                    <c:v>6.2943051619384393E-3</c:v>
                  </c:pt>
                  <c:pt idx="1">
                    <c:v>2.203305647465675E-2</c:v>
                  </c:pt>
                  <c:pt idx="2">
                    <c:v>5.3670245666780414E-2</c:v>
                  </c:pt>
                  <c:pt idx="3">
                    <c:v>3.5628780449508686E-2</c:v>
                  </c:pt>
                  <c:pt idx="4">
                    <c:v>7.1393934672756995E-2</c:v>
                  </c:pt>
                  <c:pt idx="5">
                    <c:v>6.2348304974967197E-2</c:v>
                  </c:pt>
                  <c:pt idx="6">
                    <c:v>4.9511081780782965E-2</c:v>
                  </c:pt>
                  <c:pt idx="7">
                    <c:v>2.9705966768043574E-2</c:v>
                  </c:pt>
                  <c:pt idx="8">
                    <c:v>4.7148018389072822E-2</c:v>
                  </c:pt>
                  <c:pt idx="9">
                    <c:v>2.7930210138687472E-2</c:v>
                  </c:pt>
                  <c:pt idx="10">
                    <c:v>3.4239554867698488E-2</c:v>
                  </c:pt>
                </c:numCache>
              </c:numRef>
            </c:plus>
            <c:minus>
              <c:numRef>
                <c:f>Лист!$J$49:$J$59</c:f>
                <c:numCache>
                  <c:formatCode>General</c:formatCode>
                  <c:ptCount val="11"/>
                  <c:pt idx="0">
                    <c:v>6.2943051619384393E-3</c:v>
                  </c:pt>
                  <c:pt idx="1">
                    <c:v>2.203305647465675E-2</c:v>
                  </c:pt>
                  <c:pt idx="2">
                    <c:v>5.3670245666780414E-2</c:v>
                  </c:pt>
                  <c:pt idx="3">
                    <c:v>3.5628780449508686E-2</c:v>
                  </c:pt>
                  <c:pt idx="4">
                    <c:v>7.1393934672756995E-2</c:v>
                  </c:pt>
                  <c:pt idx="5">
                    <c:v>6.2348304974967197E-2</c:v>
                  </c:pt>
                  <c:pt idx="6">
                    <c:v>4.9511081780782965E-2</c:v>
                  </c:pt>
                  <c:pt idx="7">
                    <c:v>2.9705966768043574E-2</c:v>
                  </c:pt>
                  <c:pt idx="8">
                    <c:v>4.7148018389072822E-2</c:v>
                  </c:pt>
                  <c:pt idx="9">
                    <c:v>2.7930210138687472E-2</c:v>
                  </c:pt>
                  <c:pt idx="10">
                    <c:v>3.4239554867698488E-2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масштабе'!$A$4:$A$14</c:f>
              <c:numCache>
                <c:formatCode>0</c:formatCode>
                <c:ptCount val="11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Лист!$I$49:$I$59</c:f>
              <c:numCache>
                <c:formatCode>0%</c:formatCode>
                <c:ptCount val="11"/>
                <c:pt idx="0">
                  <c:v>1.1936603806104302</c:v>
                </c:pt>
                <c:pt idx="1">
                  <c:v>1.2127173044753685</c:v>
                </c:pt>
                <c:pt idx="2">
                  <c:v>1.2279994864494435</c:v>
                </c:pt>
                <c:pt idx="3">
                  <c:v>1.2366397219110561</c:v>
                </c:pt>
                <c:pt idx="4">
                  <c:v>1.2507773119746104</c:v>
                </c:pt>
                <c:pt idx="5">
                  <c:v>1.2361696019183386</c:v>
                </c:pt>
                <c:pt idx="6">
                  <c:v>1.257143083699225</c:v>
                </c:pt>
                <c:pt idx="7">
                  <c:v>1.3491404010765427</c:v>
                </c:pt>
                <c:pt idx="8">
                  <c:v>1.32514817578963</c:v>
                </c:pt>
                <c:pt idx="9">
                  <c:v>1.4191310651785085</c:v>
                </c:pt>
                <c:pt idx="10">
                  <c:v>1.4422446343295281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27C-495F-BA48-FC2F24386CB6}"/>
            </c:ext>
          </c:extLst>
        </c:ser>
        <c:ser>
          <c:idx val="2"/>
          <c:order val="3"/>
          <c:tx>
            <c:strRef>
              <c:f>Лист!$G$48</c:f>
              <c:strCache>
                <c:ptCount val="1"/>
                <c:pt idx="0">
                  <c:v>БСА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Лист!$H$49:$H$59</c:f>
                <c:numCache>
                  <c:formatCode>General</c:formatCode>
                  <c:ptCount val="11"/>
                  <c:pt idx="0">
                    <c:v>9.1284489329671176E-2</c:v>
                  </c:pt>
                  <c:pt idx="1">
                    <c:v>9.7968763628084474E-2</c:v>
                  </c:pt>
                  <c:pt idx="2">
                    <c:v>3.7814796670332732E-2</c:v>
                  </c:pt>
                  <c:pt idx="3">
                    <c:v>8.5628816936206192E-2</c:v>
                  </c:pt>
                  <c:pt idx="4">
                    <c:v>3.783494527309688E-2</c:v>
                  </c:pt>
                  <c:pt idx="5">
                    <c:v>6.837195476698929E-2</c:v>
                  </c:pt>
                  <c:pt idx="6">
                    <c:v>5.2549791245131199E-2</c:v>
                  </c:pt>
                  <c:pt idx="7">
                    <c:v>3.1205457529793531E-2</c:v>
                  </c:pt>
                  <c:pt idx="8">
                    <c:v>8.0518015198635662E-2</c:v>
                  </c:pt>
                  <c:pt idx="9">
                    <c:v>0.10176106584877935</c:v>
                  </c:pt>
                  <c:pt idx="10">
                    <c:v>0.12806864240510071</c:v>
                  </c:pt>
                </c:numCache>
              </c:numRef>
            </c:plus>
            <c:minus>
              <c:numRef>
                <c:f>Лист!$H$49:$H$59</c:f>
                <c:numCache>
                  <c:formatCode>General</c:formatCode>
                  <c:ptCount val="11"/>
                  <c:pt idx="0">
                    <c:v>9.1284489329671176E-2</c:v>
                  </c:pt>
                  <c:pt idx="1">
                    <c:v>9.7968763628084474E-2</c:v>
                  </c:pt>
                  <c:pt idx="2">
                    <c:v>3.7814796670332732E-2</c:v>
                  </c:pt>
                  <c:pt idx="3">
                    <c:v>8.5628816936206192E-2</c:v>
                  </c:pt>
                  <c:pt idx="4">
                    <c:v>3.783494527309688E-2</c:v>
                  </c:pt>
                  <c:pt idx="5">
                    <c:v>6.837195476698929E-2</c:v>
                  </c:pt>
                  <c:pt idx="6">
                    <c:v>5.2549791245131199E-2</c:v>
                  </c:pt>
                  <c:pt idx="7">
                    <c:v>3.1205457529793531E-2</c:v>
                  </c:pt>
                  <c:pt idx="8">
                    <c:v>8.0518015198635662E-2</c:v>
                  </c:pt>
                  <c:pt idx="9">
                    <c:v>0.10176106584877935</c:v>
                  </c:pt>
                  <c:pt idx="10">
                    <c:v>0.12806864240510071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масштабе'!$A$4:$A$14</c:f>
              <c:numCache>
                <c:formatCode>0</c:formatCode>
                <c:ptCount val="11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Лист!$G$49:$G$59</c:f>
              <c:numCache>
                <c:formatCode>0%</c:formatCode>
                <c:ptCount val="11"/>
                <c:pt idx="0">
                  <c:v>1.3694151429454553</c:v>
                </c:pt>
                <c:pt idx="1">
                  <c:v>1.3551638626641507</c:v>
                </c:pt>
                <c:pt idx="2">
                  <c:v>1.3952985631445556</c:v>
                </c:pt>
                <c:pt idx="3">
                  <c:v>1.4198506782638862</c:v>
                </c:pt>
                <c:pt idx="4">
                  <c:v>1.4018663102596103</c:v>
                </c:pt>
                <c:pt idx="5">
                  <c:v>1.3678319393782368</c:v>
                </c:pt>
                <c:pt idx="6">
                  <c:v>1.3571774398788676</c:v>
                </c:pt>
                <c:pt idx="7">
                  <c:v>1.4618175419855699</c:v>
                </c:pt>
                <c:pt idx="8">
                  <c:v>1.5525675000689863</c:v>
                </c:pt>
                <c:pt idx="9">
                  <c:v>1.7169207362316001</c:v>
                </c:pt>
                <c:pt idx="10">
                  <c:v>1.7875103348227996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27C-495F-BA48-FC2F24386CB6}"/>
            </c:ext>
          </c:extLst>
        </c:ser>
        <c:ser>
          <c:idx val="1"/>
          <c:order val="4"/>
          <c:tx>
            <c:strRef>
              <c:f>Лист!$E$48</c:f>
              <c:strCache>
                <c:ptCount val="1"/>
                <c:pt idx="0">
                  <c:v>Вода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Лист!$F$49:$F$59</c:f>
                <c:numCache>
                  <c:formatCode>General</c:formatCode>
                  <c:ptCount val="11"/>
                  <c:pt idx="0">
                    <c:v>0.14798048566226096</c:v>
                  </c:pt>
                  <c:pt idx="1">
                    <c:v>0.14272841083731333</c:v>
                  </c:pt>
                  <c:pt idx="2">
                    <c:v>0.11418896893023546</c:v>
                  </c:pt>
                  <c:pt idx="3">
                    <c:v>9.2532705362028039E-2</c:v>
                  </c:pt>
                  <c:pt idx="4">
                    <c:v>7.6804400429442962E-2</c:v>
                  </c:pt>
                  <c:pt idx="5">
                    <c:v>7.7734598198976199E-2</c:v>
                  </c:pt>
                  <c:pt idx="6">
                    <c:v>8.2098190604721552E-2</c:v>
                  </c:pt>
                  <c:pt idx="7">
                    <c:v>5.091715341203628E-2</c:v>
                  </c:pt>
                  <c:pt idx="8">
                    <c:v>5.66357024460672E-2</c:v>
                  </c:pt>
                  <c:pt idx="9">
                    <c:v>9.0780006348688727E-2</c:v>
                  </c:pt>
                  <c:pt idx="10">
                    <c:v>8.7299736416343893E-2</c:v>
                  </c:pt>
                </c:numCache>
              </c:numRef>
            </c:plus>
            <c:minus>
              <c:numRef>
                <c:f>Лист!$F$49:$F$59</c:f>
                <c:numCache>
                  <c:formatCode>General</c:formatCode>
                  <c:ptCount val="11"/>
                  <c:pt idx="0">
                    <c:v>0.14798048566226096</c:v>
                  </c:pt>
                  <c:pt idx="1">
                    <c:v>0.14272841083731333</c:v>
                  </c:pt>
                  <c:pt idx="2">
                    <c:v>0.11418896893023546</c:v>
                  </c:pt>
                  <c:pt idx="3">
                    <c:v>9.2532705362028039E-2</c:v>
                  </c:pt>
                  <c:pt idx="4">
                    <c:v>7.6804400429442962E-2</c:v>
                  </c:pt>
                  <c:pt idx="5">
                    <c:v>7.7734598198976199E-2</c:v>
                  </c:pt>
                  <c:pt idx="6">
                    <c:v>8.2098190604721552E-2</c:v>
                  </c:pt>
                  <c:pt idx="7">
                    <c:v>5.091715341203628E-2</c:v>
                  </c:pt>
                  <c:pt idx="8">
                    <c:v>5.66357024460672E-2</c:v>
                  </c:pt>
                  <c:pt idx="9">
                    <c:v>9.0780006348688727E-2</c:v>
                  </c:pt>
                  <c:pt idx="10">
                    <c:v>8.7299736416343893E-2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масштабе'!$A$4:$A$14</c:f>
              <c:numCache>
                <c:formatCode>0</c:formatCode>
                <c:ptCount val="11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Лист!$E$49:$E$59</c:f>
              <c:numCache>
                <c:formatCode>0%</c:formatCode>
                <c:ptCount val="11"/>
                <c:pt idx="0">
                  <c:v>0.92273134391833012</c:v>
                </c:pt>
                <c:pt idx="1">
                  <c:v>0.94597610095046536</c:v>
                </c:pt>
                <c:pt idx="2">
                  <c:v>0.84187457007944444</c:v>
                </c:pt>
                <c:pt idx="3">
                  <c:v>0.78076914020169408</c:v>
                </c:pt>
                <c:pt idx="4">
                  <c:v>0.72073662077389067</c:v>
                </c:pt>
                <c:pt idx="5">
                  <c:v>0.68731623351328353</c:v>
                </c:pt>
                <c:pt idx="6">
                  <c:v>0.64072772366285347</c:v>
                </c:pt>
                <c:pt idx="7">
                  <c:v>0.51417009556802373</c:v>
                </c:pt>
                <c:pt idx="8">
                  <c:v>0.50151801663764817</c:v>
                </c:pt>
                <c:pt idx="9">
                  <c:v>0.5206962289379129</c:v>
                </c:pt>
                <c:pt idx="10">
                  <c:v>0.49688853406825317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27C-495F-BA48-FC2F24386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98431"/>
        <c:axId val="663896767"/>
      </c:scatterChart>
      <c:valAx>
        <c:axId val="663898431"/>
        <c:scaling>
          <c:orientation val="minMax"/>
          <c:max val="48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τ, ч</a:t>
                </a:r>
              </a:p>
            </c:rich>
          </c:tx>
          <c:layout>
            <c:manualLayout>
              <c:xMode val="edge"/>
              <c:yMode val="edge"/>
              <c:x val="2.8917164771610259E-3"/>
              <c:y val="0.91728082788348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6767"/>
        <c:crossesAt val="0"/>
        <c:crossBetween val="midCat"/>
        <c:majorUnit val="4"/>
      </c:valAx>
      <c:valAx>
        <c:axId val="663896767"/>
        <c:scaling>
          <c:orientation val="minMax"/>
          <c:max val="4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8431"/>
        <c:crossesAt val="-3"/>
        <c:crossBetween val="midCat"/>
      </c:valAx>
      <c:spPr>
        <a:noFill/>
        <a:ln>
          <a:noFill/>
        </a:ln>
        <a:effectLst/>
      </c:spPr>
    </c:plotArea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PEG</a:t>
            </a:r>
            <a:endParaRPr lang="ru-RU" dirty="0"/>
          </a:p>
        </c:rich>
      </c:tx>
      <c:layout>
        <c:manualLayout>
          <c:xMode val="edge"/>
          <c:yMode val="edge"/>
          <c:x val="0.67489226801586544"/>
          <c:y val="0.101906470554413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9242516212969271E-2"/>
          <c:y val="2.0235528279980094E-2"/>
          <c:w val="0.85520913283798528"/>
          <c:h val="0.875669299544337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Лист!$Q$31</c:f>
              <c:strCache>
                <c:ptCount val="1"/>
                <c:pt idx="0">
                  <c:v>DMSO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Лист!$R$32:$R$42</c:f>
                <c:numCache>
                  <c:formatCode>General</c:formatCode>
                  <c:ptCount val="11"/>
                  <c:pt idx="0">
                    <c:v>7.2531263617855918E-2</c:v>
                  </c:pt>
                  <c:pt idx="1">
                    <c:v>0.10615345251529046</c:v>
                  </c:pt>
                  <c:pt idx="2">
                    <c:v>0.11472550043749283</c:v>
                  </c:pt>
                  <c:pt idx="3">
                    <c:v>8.0363038689509961E-2</c:v>
                  </c:pt>
                  <c:pt idx="4">
                    <c:v>0.11984040863382131</c:v>
                  </c:pt>
                  <c:pt idx="5">
                    <c:v>0.11744293163155148</c:v>
                  </c:pt>
                  <c:pt idx="6">
                    <c:v>7.6514724435854262E-2</c:v>
                  </c:pt>
                  <c:pt idx="7">
                    <c:v>7.6278233724249078E-2</c:v>
                  </c:pt>
                  <c:pt idx="8">
                    <c:v>4.777925565836115E-2</c:v>
                  </c:pt>
                  <c:pt idx="9">
                    <c:v>5.2593250489114687E-2</c:v>
                  </c:pt>
                  <c:pt idx="10">
                    <c:v>3.0914097183148581E-2</c:v>
                  </c:pt>
                </c:numCache>
              </c:numRef>
            </c:plus>
            <c:minus>
              <c:numRef>
                <c:f>Лист!$R$32:$R$42</c:f>
                <c:numCache>
                  <c:formatCode>General</c:formatCode>
                  <c:ptCount val="11"/>
                  <c:pt idx="0">
                    <c:v>7.2531263617855918E-2</c:v>
                  </c:pt>
                  <c:pt idx="1">
                    <c:v>0.10615345251529046</c:v>
                  </c:pt>
                  <c:pt idx="2">
                    <c:v>0.11472550043749283</c:v>
                  </c:pt>
                  <c:pt idx="3">
                    <c:v>8.0363038689509961E-2</c:v>
                  </c:pt>
                  <c:pt idx="4">
                    <c:v>0.11984040863382131</c:v>
                  </c:pt>
                  <c:pt idx="5">
                    <c:v>0.11744293163155148</c:v>
                  </c:pt>
                  <c:pt idx="6">
                    <c:v>7.6514724435854262E-2</c:v>
                  </c:pt>
                  <c:pt idx="7">
                    <c:v>7.6278233724249078E-2</c:v>
                  </c:pt>
                  <c:pt idx="8">
                    <c:v>4.777925565836115E-2</c:v>
                  </c:pt>
                  <c:pt idx="9">
                    <c:v>5.2593250489114687E-2</c:v>
                  </c:pt>
                  <c:pt idx="10">
                    <c:v>3.0914097183148581E-2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Лист!$Q$32:$Q$42</c:f>
              <c:numCache>
                <c:formatCode>0%</c:formatCode>
                <c:ptCount val="11"/>
                <c:pt idx="0">
                  <c:v>0.94808473966426909</c:v>
                </c:pt>
                <c:pt idx="1">
                  <c:v>0.95806470481880346</c:v>
                </c:pt>
                <c:pt idx="2">
                  <c:v>0.98429172126450692</c:v>
                </c:pt>
                <c:pt idx="3">
                  <c:v>0.99474834474093698</c:v>
                </c:pt>
                <c:pt idx="4">
                  <c:v>0.97247391324087551</c:v>
                </c:pt>
                <c:pt idx="5">
                  <c:v>0.95763836524462043</c:v>
                </c:pt>
                <c:pt idx="6">
                  <c:v>1</c:v>
                </c:pt>
                <c:pt idx="7">
                  <c:v>0.82498613970857804</c:v>
                </c:pt>
                <c:pt idx="8">
                  <c:v>0.77270408040982042</c:v>
                </c:pt>
                <c:pt idx="9">
                  <c:v>0.63975600654869447</c:v>
                </c:pt>
                <c:pt idx="10">
                  <c:v>0.55967483112367256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77-427B-8C02-2C95DE18A0BA}"/>
            </c:ext>
          </c:extLst>
        </c:ser>
        <c:ser>
          <c:idx val="4"/>
          <c:order val="1"/>
          <c:tx>
            <c:strRef>
              <c:f>Лист!$Y$31</c:f>
              <c:strCache>
                <c:ptCount val="1"/>
                <c:pt idx="0">
                  <c:v>Гом.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Лист!$Z$32:$Z$42</c:f>
                <c:numCache>
                  <c:formatCode>General</c:formatCode>
                  <c:ptCount val="11"/>
                  <c:pt idx="0">
                    <c:v>3.0894459372152645E-2</c:v>
                  </c:pt>
                  <c:pt idx="1">
                    <c:v>3.4758531910613462E-2</c:v>
                  </c:pt>
                  <c:pt idx="2">
                    <c:v>3.3263123619275421E-2</c:v>
                  </c:pt>
                  <c:pt idx="3">
                    <c:v>3.576677091116312E-2</c:v>
                  </c:pt>
                  <c:pt idx="4">
                    <c:v>4.703699509898196E-2</c:v>
                  </c:pt>
                  <c:pt idx="5">
                    <c:v>5.423105752866602E-2</c:v>
                  </c:pt>
                  <c:pt idx="6">
                    <c:v>4.8191974097840026E-2</c:v>
                  </c:pt>
                  <c:pt idx="7">
                    <c:v>1.7278420518024792E-2</c:v>
                  </c:pt>
                  <c:pt idx="8">
                    <c:v>3.3291193653858603E-2</c:v>
                  </c:pt>
                  <c:pt idx="9">
                    <c:v>3.0812103204189732E-2</c:v>
                  </c:pt>
                  <c:pt idx="10">
                    <c:v>2.7610819894937015E-2</c:v>
                  </c:pt>
                </c:numCache>
              </c:numRef>
            </c:plus>
            <c:minus>
              <c:numRef>
                <c:f>Лист!$Z$32:$Z$42</c:f>
                <c:numCache>
                  <c:formatCode>General</c:formatCode>
                  <c:ptCount val="11"/>
                  <c:pt idx="0">
                    <c:v>3.0894459372152645E-2</c:v>
                  </c:pt>
                  <c:pt idx="1">
                    <c:v>3.4758531910613462E-2</c:v>
                  </c:pt>
                  <c:pt idx="2">
                    <c:v>3.3263123619275421E-2</c:v>
                  </c:pt>
                  <c:pt idx="3">
                    <c:v>3.576677091116312E-2</c:v>
                  </c:pt>
                  <c:pt idx="4">
                    <c:v>4.703699509898196E-2</c:v>
                  </c:pt>
                  <c:pt idx="5">
                    <c:v>5.423105752866602E-2</c:v>
                  </c:pt>
                  <c:pt idx="6">
                    <c:v>4.8191974097840026E-2</c:v>
                  </c:pt>
                  <c:pt idx="7">
                    <c:v>1.7278420518024792E-2</c:v>
                  </c:pt>
                  <c:pt idx="8">
                    <c:v>3.3291193653858603E-2</c:v>
                  </c:pt>
                  <c:pt idx="9">
                    <c:v>3.0812103204189732E-2</c:v>
                  </c:pt>
                  <c:pt idx="10">
                    <c:v>2.7610819894937015E-2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Лист!$Y$32:$Y$42</c:f>
              <c:numCache>
                <c:formatCode>0%</c:formatCode>
                <c:ptCount val="11"/>
                <c:pt idx="0">
                  <c:v>0.14858592982742372</c:v>
                </c:pt>
                <c:pt idx="1">
                  <c:v>0.18165916194889117</c:v>
                </c:pt>
                <c:pt idx="2">
                  <c:v>0.20121585183247828</c:v>
                </c:pt>
                <c:pt idx="3">
                  <c:v>0.2135540525534787</c:v>
                </c:pt>
                <c:pt idx="4">
                  <c:v>0.23872729072778634</c:v>
                </c:pt>
                <c:pt idx="5">
                  <c:v>0.24748492962448015</c:v>
                </c:pt>
                <c:pt idx="6">
                  <c:v>0.24463450062133521</c:v>
                </c:pt>
                <c:pt idx="7">
                  <c:v>0.261870408891901</c:v>
                </c:pt>
                <c:pt idx="8">
                  <c:v>0.29863671781691536</c:v>
                </c:pt>
                <c:pt idx="9">
                  <c:v>0.34158483088301889</c:v>
                </c:pt>
                <c:pt idx="10">
                  <c:v>0.2950739123034018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77-427B-8C02-2C95DE18A0BA}"/>
            </c:ext>
          </c:extLst>
        </c:ser>
        <c:ser>
          <c:idx val="3"/>
          <c:order val="2"/>
          <c:tx>
            <c:strRef>
              <c:f>Лист!$W$31</c:f>
              <c:strCache>
                <c:ptCount val="1"/>
                <c:pt idx="0">
                  <c:v>ЭТС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Лист!$X$32:$X$42</c:f>
                <c:numCache>
                  <c:formatCode>General</c:formatCode>
                  <c:ptCount val="11"/>
                  <c:pt idx="0">
                    <c:v>1.7137884441118724E-2</c:v>
                  </c:pt>
                  <c:pt idx="1">
                    <c:v>1.8082527588987016E-2</c:v>
                  </c:pt>
                  <c:pt idx="2">
                    <c:v>1.9401915094637789E-2</c:v>
                  </c:pt>
                  <c:pt idx="3">
                    <c:v>1.8952498811453028E-2</c:v>
                  </c:pt>
                  <c:pt idx="4">
                    <c:v>2.1905242868036578E-2</c:v>
                  </c:pt>
                  <c:pt idx="5">
                    <c:v>2.3403199888198684E-2</c:v>
                  </c:pt>
                  <c:pt idx="6">
                    <c:v>2.4686200797792428E-2</c:v>
                  </c:pt>
                  <c:pt idx="7">
                    <c:v>3.0177635282999028E-2</c:v>
                  </c:pt>
                  <c:pt idx="8">
                    <c:v>3.2993766700701498E-2</c:v>
                  </c:pt>
                  <c:pt idx="9">
                    <c:v>4.577665747486874E-2</c:v>
                  </c:pt>
                  <c:pt idx="10">
                    <c:v>3.2278872727012617E-2</c:v>
                  </c:pt>
                </c:numCache>
              </c:numRef>
            </c:plus>
            <c:minus>
              <c:numRef>
                <c:f>Лист!$X$32:$X$42</c:f>
                <c:numCache>
                  <c:formatCode>General</c:formatCode>
                  <c:ptCount val="11"/>
                  <c:pt idx="0">
                    <c:v>1.7137884441118724E-2</c:v>
                  </c:pt>
                  <c:pt idx="1">
                    <c:v>1.8082527588987016E-2</c:v>
                  </c:pt>
                  <c:pt idx="2">
                    <c:v>1.9401915094637789E-2</c:v>
                  </c:pt>
                  <c:pt idx="3">
                    <c:v>1.8952498811453028E-2</c:v>
                  </c:pt>
                  <c:pt idx="4">
                    <c:v>2.1905242868036578E-2</c:v>
                  </c:pt>
                  <c:pt idx="5">
                    <c:v>2.3403199888198684E-2</c:v>
                  </c:pt>
                  <c:pt idx="6">
                    <c:v>2.4686200797792428E-2</c:v>
                  </c:pt>
                  <c:pt idx="7">
                    <c:v>3.0177635282999028E-2</c:v>
                  </c:pt>
                  <c:pt idx="8">
                    <c:v>3.2993766700701498E-2</c:v>
                  </c:pt>
                  <c:pt idx="9">
                    <c:v>4.577665747486874E-2</c:v>
                  </c:pt>
                  <c:pt idx="10">
                    <c:v>3.2278872727012617E-2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Лист!$W$32:$W$42</c:f>
              <c:numCache>
                <c:formatCode>0%</c:formatCode>
                <c:ptCount val="11"/>
                <c:pt idx="0">
                  <c:v>0.17792223361316545</c:v>
                </c:pt>
                <c:pt idx="1">
                  <c:v>0.1955516837807976</c:v>
                </c:pt>
                <c:pt idx="2">
                  <c:v>0.20276087201489432</c:v>
                </c:pt>
                <c:pt idx="3">
                  <c:v>0.21424810497723731</c:v>
                </c:pt>
                <c:pt idx="4">
                  <c:v>0.230622606426825</c:v>
                </c:pt>
                <c:pt idx="5">
                  <c:v>0.23373047392214469</c:v>
                </c:pt>
                <c:pt idx="6">
                  <c:v>0.240677053241586</c:v>
                </c:pt>
                <c:pt idx="7">
                  <c:v>0.25445948405639846</c:v>
                </c:pt>
                <c:pt idx="8">
                  <c:v>0.25390820317576962</c:v>
                </c:pt>
                <c:pt idx="9">
                  <c:v>0.26187346858200672</c:v>
                </c:pt>
                <c:pt idx="10">
                  <c:v>0.27477848790460613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77-427B-8C02-2C95DE18A0BA}"/>
            </c:ext>
          </c:extLst>
        </c:ser>
        <c:ser>
          <c:idx val="2"/>
          <c:order val="3"/>
          <c:tx>
            <c:strRef>
              <c:f>Лист!$U$31</c:f>
              <c:strCache>
                <c:ptCount val="1"/>
                <c:pt idx="0">
                  <c:v>БСА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Лист!$V$32:$V$42</c:f>
                <c:numCache>
                  <c:formatCode>General</c:formatCode>
                  <c:ptCount val="11"/>
                  <c:pt idx="0">
                    <c:v>1.223732711327E-2</c:v>
                  </c:pt>
                  <c:pt idx="1">
                    <c:v>1.0596962480468562E-2</c:v>
                  </c:pt>
                  <c:pt idx="2">
                    <c:v>1.1381688917783947E-2</c:v>
                  </c:pt>
                  <c:pt idx="3">
                    <c:v>1.3722273411111966E-2</c:v>
                  </c:pt>
                  <c:pt idx="4">
                    <c:v>9.6765111440374977E-3</c:v>
                  </c:pt>
                  <c:pt idx="5">
                    <c:v>1.0565708122805346E-2</c:v>
                  </c:pt>
                  <c:pt idx="6">
                    <c:v>1.4969929629035924E-2</c:v>
                  </c:pt>
                  <c:pt idx="7">
                    <c:v>1.8926293887551127E-2</c:v>
                  </c:pt>
                  <c:pt idx="8">
                    <c:v>1.9361540350192726E-2</c:v>
                  </c:pt>
                  <c:pt idx="9">
                    <c:v>3.6244452285428413E-2</c:v>
                  </c:pt>
                  <c:pt idx="10">
                    <c:v>4.042042770119493E-2</c:v>
                  </c:pt>
                </c:numCache>
              </c:numRef>
            </c:plus>
            <c:minus>
              <c:numRef>
                <c:f>Лист!$V$32:$V$42</c:f>
                <c:numCache>
                  <c:formatCode>General</c:formatCode>
                  <c:ptCount val="11"/>
                  <c:pt idx="0">
                    <c:v>1.223732711327E-2</c:v>
                  </c:pt>
                  <c:pt idx="1">
                    <c:v>1.0596962480468562E-2</c:v>
                  </c:pt>
                  <c:pt idx="2">
                    <c:v>1.1381688917783947E-2</c:v>
                  </c:pt>
                  <c:pt idx="3">
                    <c:v>1.3722273411111966E-2</c:v>
                  </c:pt>
                  <c:pt idx="4">
                    <c:v>9.6765111440374977E-3</c:v>
                  </c:pt>
                  <c:pt idx="5">
                    <c:v>1.0565708122805346E-2</c:v>
                  </c:pt>
                  <c:pt idx="6">
                    <c:v>1.4969929629035924E-2</c:v>
                  </c:pt>
                  <c:pt idx="7">
                    <c:v>1.8926293887551127E-2</c:v>
                  </c:pt>
                  <c:pt idx="8">
                    <c:v>1.9361540350192726E-2</c:v>
                  </c:pt>
                  <c:pt idx="9">
                    <c:v>3.6244452285428413E-2</c:v>
                  </c:pt>
                  <c:pt idx="10">
                    <c:v>4.042042770119493E-2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Лист!$U$32:$U$42</c:f>
              <c:numCache>
                <c:formatCode>0%</c:formatCode>
                <c:ptCount val="11"/>
                <c:pt idx="0">
                  <c:v>0.13216295304613254</c:v>
                </c:pt>
                <c:pt idx="1">
                  <c:v>0.13668356438347212</c:v>
                </c:pt>
                <c:pt idx="2">
                  <c:v>0.14450399016191448</c:v>
                </c:pt>
                <c:pt idx="3">
                  <c:v>0.14722051456109225</c:v>
                </c:pt>
                <c:pt idx="4">
                  <c:v>0.15805562464235531</c:v>
                </c:pt>
                <c:pt idx="5">
                  <c:v>0.16032220571460135</c:v>
                </c:pt>
                <c:pt idx="6">
                  <c:v>0.15692791091598976</c:v>
                </c:pt>
                <c:pt idx="7">
                  <c:v>0.17284137663143825</c:v>
                </c:pt>
                <c:pt idx="8">
                  <c:v>0.16023956869852427</c:v>
                </c:pt>
                <c:pt idx="9">
                  <c:v>0.22829345345294763</c:v>
                </c:pt>
                <c:pt idx="10">
                  <c:v>0.34610363365888042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77-427B-8C02-2C95DE18A0BA}"/>
            </c:ext>
          </c:extLst>
        </c:ser>
        <c:ser>
          <c:idx val="1"/>
          <c:order val="4"/>
          <c:tx>
            <c:strRef>
              <c:f>Лист!$S$31</c:f>
              <c:strCache>
                <c:ptCount val="1"/>
                <c:pt idx="0">
                  <c:v>Вода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Лист!$T$32:$T$42</c:f>
                <c:numCache>
                  <c:formatCode>General</c:formatCode>
                  <c:ptCount val="11"/>
                  <c:pt idx="0">
                    <c:v>5.3472709967047347E-3</c:v>
                  </c:pt>
                  <c:pt idx="1">
                    <c:v>5.1355206235832425E-3</c:v>
                  </c:pt>
                  <c:pt idx="2">
                    <c:v>1.9198908162102787E-3</c:v>
                  </c:pt>
                  <c:pt idx="3">
                    <c:v>1.2592457640657737E-3</c:v>
                  </c:pt>
                  <c:pt idx="4">
                    <c:v>2.4162887428466457E-3</c:v>
                  </c:pt>
                  <c:pt idx="5">
                    <c:v>1.4284104001560328E-3</c:v>
                  </c:pt>
                  <c:pt idx="6">
                    <c:v>3.3459045624382338E-4</c:v>
                  </c:pt>
                  <c:pt idx="7">
                    <c:v>4.426440376007851E-3</c:v>
                  </c:pt>
                  <c:pt idx="8">
                    <c:v>2.6636681329685304E-3</c:v>
                  </c:pt>
                  <c:pt idx="9">
                    <c:v>6.1383031674376231E-3</c:v>
                  </c:pt>
                  <c:pt idx="10">
                    <c:v>1.1585397108223074E-3</c:v>
                  </c:pt>
                </c:numCache>
              </c:numRef>
            </c:plus>
            <c:minus>
              <c:numRef>
                <c:f>Лист!$T$32:$T$42</c:f>
                <c:numCache>
                  <c:formatCode>General</c:formatCode>
                  <c:ptCount val="11"/>
                  <c:pt idx="0">
                    <c:v>5.3472709967047347E-3</c:v>
                  </c:pt>
                  <c:pt idx="1">
                    <c:v>5.1355206235832425E-3</c:v>
                  </c:pt>
                  <c:pt idx="2">
                    <c:v>1.9198908162102787E-3</c:v>
                  </c:pt>
                  <c:pt idx="3">
                    <c:v>1.2592457640657737E-3</c:v>
                  </c:pt>
                  <c:pt idx="4">
                    <c:v>2.4162887428466457E-3</c:v>
                  </c:pt>
                  <c:pt idx="5">
                    <c:v>1.4284104001560328E-3</c:v>
                  </c:pt>
                  <c:pt idx="6">
                    <c:v>3.3459045624382338E-4</c:v>
                  </c:pt>
                  <c:pt idx="7">
                    <c:v>4.426440376007851E-3</c:v>
                  </c:pt>
                  <c:pt idx="8">
                    <c:v>2.6636681329685304E-3</c:v>
                  </c:pt>
                  <c:pt idx="9">
                    <c:v>6.1383031674376231E-3</c:v>
                  </c:pt>
                  <c:pt idx="10">
                    <c:v>1.1585397108223074E-3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Лист!$S$32:$S$42</c:f>
              <c:numCache>
                <c:formatCode>0.0%</c:formatCode>
                <c:ptCount val="11"/>
                <c:pt idx="0">
                  <c:v>8.0867883913069566E-3</c:v>
                </c:pt>
                <c:pt idx="1">
                  <c:v>8.1644883774353999E-3</c:v>
                </c:pt>
                <c:pt idx="2">
                  <c:v>6.4480709893369121E-3</c:v>
                </c:pt>
                <c:pt idx="3">
                  <c:v>6.501729022900209E-3</c:v>
                </c:pt>
                <c:pt idx="4">
                  <c:v>6.8998281233723065E-3</c:v>
                </c:pt>
                <c:pt idx="5">
                  <c:v>6.298806799966113E-3</c:v>
                </c:pt>
                <c:pt idx="6">
                  <c:v>5.6697320606002143E-3</c:v>
                </c:pt>
                <c:pt idx="7">
                  <c:v>7.6997556641053592E-3</c:v>
                </c:pt>
                <c:pt idx="8">
                  <c:v>6.641054170668491E-3</c:v>
                </c:pt>
                <c:pt idx="9">
                  <c:v>8.3178868064835536E-3</c:v>
                </c:pt>
                <c:pt idx="10">
                  <c:v>6.6033175912972031E-3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377-427B-8C02-2C95DE18A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98431"/>
        <c:axId val="663896767"/>
      </c:scatterChart>
      <c:valAx>
        <c:axId val="663898431"/>
        <c:scaling>
          <c:orientation val="minMax"/>
          <c:max val="48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50" b="1" i="0" baseline="0">
                    <a:effectLst/>
                  </a:rPr>
                  <a:t>τ, ч</a:t>
                </a:r>
                <a:endParaRPr lang="ru-RU" sz="1050">
                  <a:effectLst/>
                </a:endParaRPr>
              </a:p>
            </c:rich>
          </c:tx>
          <c:layout>
            <c:manualLayout>
              <c:xMode val="edge"/>
              <c:yMode val="edge"/>
              <c:x val="1.0680165144869566E-2"/>
              <c:y val="0.908324379393120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6767"/>
        <c:crosses val="autoZero"/>
        <c:crossBetween val="midCat"/>
        <c:majorUnit val="4"/>
      </c:valAx>
      <c:valAx>
        <c:axId val="663896767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8431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S27Na</a:t>
            </a:r>
            <a:endParaRPr lang="ru-RU" dirty="0"/>
          </a:p>
        </c:rich>
      </c:tx>
      <c:layout>
        <c:manualLayout>
          <c:xMode val="edge"/>
          <c:yMode val="edge"/>
          <c:x val="0.22069282218389707"/>
          <c:y val="0.12711992745166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92272460276743E-2"/>
          <c:y val="3.0152410953593157E-2"/>
          <c:w val="0.85520909367992926"/>
          <c:h val="0.8747490116358829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Лист!$AE$31</c:f>
              <c:strCache>
                <c:ptCount val="1"/>
                <c:pt idx="0">
                  <c:v>DMSO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Лист!$AF$32:$AF$42</c:f>
                <c:numCache>
                  <c:formatCode>General</c:formatCode>
                  <c:ptCount val="11"/>
                  <c:pt idx="0">
                    <c:v>2.6895703642961098E-2</c:v>
                  </c:pt>
                  <c:pt idx="1">
                    <c:v>2.9922638812121267E-2</c:v>
                  </c:pt>
                  <c:pt idx="2">
                    <c:v>3.2576157973331604E-2</c:v>
                  </c:pt>
                  <c:pt idx="3">
                    <c:v>2.0528378864115553E-2</c:v>
                  </c:pt>
                  <c:pt idx="4">
                    <c:v>2.3168755090985399E-2</c:v>
                  </c:pt>
                  <c:pt idx="5">
                    <c:v>2.3183766431085644E-2</c:v>
                  </c:pt>
                  <c:pt idx="6">
                    <c:v>1.3928228560856196E-2</c:v>
                  </c:pt>
                  <c:pt idx="7">
                    <c:v>2.2289356346128674E-2</c:v>
                  </c:pt>
                  <c:pt idx="8">
                    <c:v>2.0298602697760425E-2</c:v>
                  </c:pt>
                  <c:pt idx="9">
                    <c:v>6.8978852705554898E-3</c:v>
                  </c:pt>
                  <c:pt idx="10">
                    <c:v>6.2412708819477138E-3</c:v>
                  </c:pt>
                </c:numCache>
              </c:numRef>
            </c:plus>
            <c:minus>
              <c:numRef>
                <c:f>Лист!$AF$32:$AF$42</c:f>
                <c:numCache>
                  <c:formatCode>General</c:formatCode>
                  <c:ptCount val="11"/>
                  <c:pt idx="0">
                    <c:v>2.6895703642961098E-2</c:v>
                  </c:pt>
                  <c:pt idx="1">
                    <c:v>2.9922638812121267E-2</c:v>
                  </c:pt>
                  <c:pt idx="2">
                    <c:v>3.2576157973331604E-2</c:v>
                  </c:pt>
                  <c:pt idx="3">
                    <c:v>2.0528378864115553E-2</c:v>
                  </c:pt>
                  <c:pt idx="4">
                    <c:v>2.3168755090985399E-2</c:v>
                  </c:pt>
                  <c:pt idx="5">
                    <c:v>2.3183766431085644E-2</c:v>
                  </c:pt>
                  <c:pt idx="6">
                    <c:v>1.3928228560856196E-2</c:v>
                  </c:pt>
                  <c:pt idx="7">
                    <c:v>2.2289356346128674E-2</c:v>
                  </c:pt>
                  <c:pt idx="8">
                    <c:v>2.0298602697760425E-2</c:v>
                  </c:pt>
                  <c:pt idx="9">
                    <c:v>6.8978852705554898E-3</c:v>
                  </c:pt>
                  <c:pt idx="10">
                    <c:v>6.2412708819477138E-3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Лист!$AE$32:$AE$42</c:f>
              <c:numCache>
                <c:formatCode>0%</c:formatCode>
                <c:ptCount val="11"/>
                <c:pt idx="0">
                  <c:v>0.95024104133023612</c:v>
                </c:pt>
                <c:pt idx="1">
                  <c:v>1</c:v>
                </c:pt>
                <c:pt idx="2">
                  <c:v>0.97967283264660221</c:v>
                </c:pt>
                <c:pt idx="3">
                  <c:v>0.94173564292782164</c:v>
                </c:pt>
                <c:pt idx="4">
                  <c:v>0.9321561296162798</c:v>
                </c:pt>
                <c:pt idx="5">
                  <c:v>0.90938724596056408</c:v>
                </c:pt>
                <c:pt idx="6">
                  <c:v>0.92488249854162041</c:v>
                </c:pt>
                <c:pt idx="7">
                  <c:v>0.7917311542497143</c:v>
                </c:pt>
                <c:pt idx="8">
                  <c:v>0.75715242240550773</c:v>
                </c:pt>
                <c:pt idx="9">
                  <c:v>0.64874362751029579</c:v>
                </c:pt>
                <c:pt idx="10">
                  <c:v>0.56170579919908958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08-43DD-857F-3C82F354D116}"/>
            </c:ext>
          </c:extLst>
        </c:ser>
        <c:ser>
          <c:idx val="4"/>
          <c:order val="1"/>
          <c:tx>
            <c:strRef>
              <c:f>Лист!$AM$31</c:f>
              <c:strCache>
                <c:ptCount val="1"/>
                <c:pt idx="0">
                  <c:v>Гом.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Лист!$AN$32:$AN$42</c:f>
                <c:numCache>
                  <c:formatCode>General</c:formatCode>
                  <c:ptCount val="11"/>
                  <c:pt idx="0">
                    <c:v>8.4676414868126576E-2</c:v>
                  </c:pt>
                  <c:pt idx="1">
                    <c:v>8.3519797934269321E-2</c:v>
                  </c:pt>
                  <c:pt idx="2">
                    <c:v>6.4745914122032011E-2</c:v>
                  </c:pt>
                  <c:pt idx="3">
                    <c:v>4.4264386202454341E-2</c:v>
                  </c:pt>
                  <c:pt idx="4">
                    <c:v>6.9215879613620163E-2</c:v>
                  </c:pt>
                  <c:pt idx="5">
                    <c:v>9.9722632990260657E-2</c:v>
                  </c:pt>
                  <c:pt idx="6">
                    <c:v>0.10072873014737337</c:v>
                  </c:pt>
                  <c:pt idx="7">
                    <c:v>0.13430657365071952</c:v>
                  </c:pt>
                  <c:pt idx="8">
                    <c:v>0.14061325210001022</c:v>
                  </c:pt>
                  <c:pt idx="9">
                    <c:v>0.17946250458356533</c:v>
                  </c:pt>
                  <c:pt idx="10">
                    <c:v>0.41599471813693623</c:v>
                  </c:pt>
                </c:numCache>
              </c:numRef>
            </c:plus>
            <c:minus>
              <c:numRef>
                <c:f>Лист!$AN$32:$AN$42</c:f>
                <c:numCache>
                  <c:formatCode>General</c:formatCode>
                  <c:ptCount val="11"/>
                  <c:pt idx="0">
                    <c:v>8.4676414868126576E-2</c:v>
                  </c:pt>
                  <c:pt idx="1">
                    <c:v>8.3519797934269321E-2</c:v>
                  </c:pt>
                  <c:pt idx="2">
                    <c:v>6.4745914122032011E-2</c:v>
                  </c:pt>
                  <c:pt idx="3">
                    <c:v>4.4264386202454341E-2</c:v>
                  </c:pt>
                  <c:pt idx="4">
                    <c:v>6.9215879613620163E-2</c:v>
                  </c:pt>
                  <c:pt idx="5">
                    <c:v>9.9722632990260657E-2</c:v>
                  </c:pt>
                  <c:pt idx="6">
                    <c:v>0.10072873014737337</c:v>
                  </c:pt>
                  <c:pt idx="7">
                    <c:v>0.13430657365071952</c:v>
                  </c:pt>
                  <c:pt idx="8">
                    <c:v>0.14061325210001022</c:v>
                  </c:pt>
                  <c:pt idx="9">
                    <c:v>0.17946250458356533</c:v>
                  </c:pt>
                  <c:pt idx="10">
                    <c:v>0.41599471813693623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Лист!$AM$32:$AM$42</c:f>
              <c:numCache>
                <c:formatCode>0%</c:formatCode>
                <c:ptCount val="11"/>
                <c:pt idx="0">
                  <c:v>0.24634964320818098</c:v>
                </c:pt>
                <c:pt idx="1">
                  <c:v>0.34393454705867232</c:v>
                </c:pt>
                <c:pt idx="2">
                  <c:v>0.43060900011337577</c:v>
                </c:pt>
                <c:pt idx="3">
                  <c:v>0.51295644659537309</c:v>
                </c:pt>
                <c:pt idx="4">
                  <c:v>0.67358711215393519</c:v>
                </c:pt>
                <c:pt idx="5">
                  <c:v>0.79630578095759208</c:v>
                </c:pt>
                <c:pt idx="6">
                  <c:v>0.84808115138786466</c:v>
                </c:pt>
                <c:pt idx="7">
                  <c:v>1.6122893905426738</c:v>
                </c:pt>
                <c:pt idx="8">
                  <c:v>1.6847238791455068</c:v>
                </c:pt>
                <c:pt idx="9">
                  <c:v>2.8803681767102067</c:v>
                </c:pt>
                <c:pt idx="10">
                  <c:v>2.0059782045099572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308-43DD-857F-3C82F354D116}"/>
            </c:ext>
          </c:extLst>
        </c:ser>
        <c:ser>
          <c:idx val="3"/>
          <c:order val="2"/>
          <c:tx>
            <c:strRef>
              <c:f>Лист!$AK$31</c:f>
              <c:strCache>
                <c:ptCount val="1"/>
                <c:pt idx="0">
                  <c:v>ЭТС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Лист!$AL$32:$AL$42</c:f>
                <c:numCache>
                  <c:formatCode>General</c:formatCode>
                  <c:ptCount val="11"/>
                  <c:pt idx="0">
                    <c:v>2.7062219609393527E-2</c:v>
                  </c:pt>
                  <c:pt idx="1">
                    <c:v>4.2218950518367611E-2</c:v>
                  </c:pt>
                  <c:pt idx="2">
                    <c:v>3.829863322483866E-2</c:v>
                  </c:pt>
                  <c:pt idx="3">
                    <c:v>9.132972286405211E-2</c:v>
                  </c:pt>
                  <c:pt idx="4">
                    <c:v>6.4022485058311027E-2</c:v>
                  </c:pt>
                  <c:pt idx="5">
                    <c:v>6.2870109903237367E-2</c:v>
                  </c:pt>
                  <c:pt idx="6">
                    <c:v>5.8188429281122687E-2</c:v>
                  </c:pt>
                  <c:pt idx="7">
                    <c:v>7.2297471179826017E-2</c:v>
                  </c:pt>
                  <c:pt idx="8">
                    <c:v>7.6314532859712889E-2</c:v>
                  </c:pt>
                  <c:pt idx="9">
                    <c:v>5.4415200262404539E-2</c:v>
                  </c:pt>
                  <c:pt idx="10">
                    <c:v>6.8247373287218013E-2</c:v>
                  </c:pt>
                </c:numCache>
              </c:numRef>
            </c:plus>
            <c:minus>
              <c:numRef>
                <c:f>Лист!$AL$32:$AL$42</c:f>
                <c:numCache>
                  <c:formatCode>General</c:formatCode>
                  <c:ptCount val="11"/>
                  <c:pt idx="0">
                    <c:v>2.7062219609393527E-2</c:v>
                  </c:pt>
                  <c:pt idx="1">
                    <c:v>4.2218950518367611E-2</c:v>
                  </c:pt>
                  <c:pt idx="2">
                    <c:v>3.829863322483866E-2</c:v>
                  </c:pt>
                  <c:pt idx="3">
                    <c:v>9.132972286405211E-2</c:v>
                  </c:pt>
                  <c:pt idx="4">
                    <c:v>6.4022485058311027E-2</c:v>
                  </c:pt>
                  <c:pt idx="5">
                    <c:v>6.2870109903237367E-2</c:v>
                  </c:pt>
                  <c:pt idx="6">
                    <c:v>5.8188429281122687E-2</c:v>
                  </c:pt>
                  <c:pt idx="7">
                    <c:v>7.2297471179826017E-2</c:v>
                  </c:pt>
                  <c:pt idx="8">
                    <c:v>7.6314532859712889E-2</c:v>
                  </c:pt>
                  <c:pt idx="9">
                    <c:v>5.4415200262404539E-2</c:v>
                  </c:pt>
                  <c:pt idx="10">
                    <c:v>6.8247373287218013E-2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Лист!$AK$32:$AK$42</c:f>
              <c:numCache>
                <c:formatCode>0%</c:formatCode>
                <c:ptCount val="11"/>
                <c:pt idx="0">
                  <c:v>0.15740140619290005</c:v>
                </c:pt>
                <c:pt idx="1">
                  <c:v>0.19314171619120049</c:v>
                </c:pt>
                <c:pt idx="2">
                  <c:v>0.21630511027937194</c:v>
                </c:pt>
                <c:pt idx="3">
                  <c:v>0.28728390949824634</c:v>
                </c:pt>
                <c:pt idx="4">
                  <c:v>0.34228714268750915</c:v>
                </c:pt>
                <c:pt idx="5">
                  <c:v>0.37436992604643043</c:v>
                </c:pt>
                <c:pt idx="6">
                  <c:v>0.41604087478917678</c:v>
                </c:pt>
                <c:pt idx="7">
                  <c:v>0.7180232052245541</c:v>
                </c:pt>
                <c:pt idx="8">
                  <c:v>0.73662979730140665</c:v>
                </c:pt>
                <c:pt idx="9">
                  <c:v>0.88275864141187199</c:v>
                </c:pt>
                <c:pt idx="10">
                  <c:v>0.94071020887215839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308-43DD-857F-3C82F354D116}"/>
            </c:ext>
          </c:extLst>
        </c:ser>
        <c:ser>
          <c:idx val="2"/>
          <c:order val="3"/>
          <c:tx>
            <c:strRef>
              <c:f>Лист!$AI$31</c:f>
              <c:strCache>
                <c:ptCount val="1"/>
                <c:pt idx="0">
                  <c:v>БСА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Лист!$AJ$32:$AJ$42</c:f>
                <c:numCache>
                  <c:formatCode>General</c:formatCode>
                  <c:ptCount val="11"/>
                  <c:pt idx="0">
                    <c:v>1.2868503110127127E-3</c:v>
                  </c:pt>
                  <c:pt idx="1">
                    <c:v>1.5183819154061391E-4</c:v>
                  </c:pt>
                  <c:pt idx="2">
                    <c:v>9.5373898878388299E-4</c:v>
                  </c:pt>
                  <c:pt idx="3">
                    <c:v>3.5885542596241051E-3</c:v>
                  </c:pt>
                  <c:pt idx="4">
                    <c:v>1.8419071816376505E-3</c:v>
                  </c:pt>
                  <c:pt idx="5">
                    <c:v>6.287354534531193E-3</c:v>
                  </c:pt>
                  <c:pt idx="6">
                    <c:v>6.5467168448831844E-3</c:v>
                  </c:pt>
                  <c:pt idx="7">
                    <c:v>1.9239129895411023E-3</c:v>
                  </c:pt>
                  <c:pt idx="8">
                    <c:v>1.1430073356078906E-4</c:v>
                  </c:pt>
                  <c:pt idx="9">
                    <c:v>3.8035170705108296E-3</c:v>
                  </c:pt>
                  <c:pt idx="10">
                    <c:v>6.21484952999867E-2</c:v>
                  </c:pt>
                </c:numCache>
              </c:numRef>
            </c:plus>
            <c:minus>
              <c:numRef>
                <c:f>Лист!$AJ$32:$AJ$42</c:f>
                <c:numCache>
                  <c:formatCode>General</c:formatCode>
                  <c:ptCount val="11"/>
                  <c:pt idx="0">
                    <c:v>1.2868503110127127E-3</c:v>
                  </c:pt>
                  <c:pt idx="1">
                    <c:v>1.5183819154061391E-4</c:v>
                  </c:pt>
                  <c:pt idx="2">
                    <c:v>9.5373898878388299E-4</c:v>
                  </c:pt>
                  <c:pt idx="3">
                    <c:v>3.5885542596241051E-3</c:v>
                  </c:pt>
                  <c:pt idx="4">
                    <c:v>1.8419071816376505E-3</c:v>
                  </c:pt>
                  <c:pt idx="5">
                    <c:v>6.287354534531193E-3</c:v>
                  </c:pt>
                  <c:pt idx="6">
                    <c:v>6.5467168448831844E-3</c:v>
                  </c:pt>
                  <c:pt idx="7">
                    <c:v>1.9239129895411023E-3</c:v>
                  </c:pt>
                  <c:pt idx="8">
                    <c:v>1.1430073356078906E-4</c:v>
                  </c:pt>
                  <c:pt idx="9">
                    <c:v>3.8035170705108296E-3</c:v>
                  </c:pt>
                  <c:pt idx="10">
                    <c:v>6.21484952999867E-2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Лист!$AI$32:$AI$42</c:f>
              <c:numCache>
                <c:formatCode>0%</c:formatCode>
                <c:ptCount val="11"/>
                <c:pt idx="0">
                  <c:v>4.3198786705422952E-2</c:v>
                </c:pt>
                <c:pt idx="1">
                  <c:v>5.6324624014704776E-2</c:v>
                </c:pt>
                <c:pt idx="2">
                  <c:v>7.3044718380104789E-2</c:v>
                </c:pt>
                <c:pt idx="3">
                  <c:v>9.2369381620617586E-2</c:v>
                </c:pt>
                <c:pt idx="4">
                  <c:v>0.12276654766933817</c:v>
                </c:pt>
                <c:pt idx="5">
                  <c:v>0.14621894695320981</c:v>
                </c:pt>
                <c:pt idx="6">
                  <c:v>0.17373869596924141</c:v>
                </c:pt>
                <c:pt idx="7">
                  <c:v>0.44799574267027126</c:v>
                </c:pt>
                <c:pt idx="8">
                  <c:v>0.49062809284141345</c:v>
                </c:pt>
                <c:pt idx="9">
                  <c:v>0.97629346858686961</c:v>
                </c:pt>
                <c:pt idx="10">
                  <c:v>1.3662236687050222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308-43DD-857F-3C82F354D116}"/>
            </c:ext>
          </c:extLst>
        </c:ser>
        <c:ser>
          <c:idx val="1"/>
          <c:order val="4"/>
          <c:tx>
            <c:strRef>
              <c:f>Лист!$AG$31</c:f>
              <c:strCache>
                <c:ptCount val="1"/>
                <c:pt idx="0">
                  <c:v>Вода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Лист!$AH$32:$AH$42</c:f>
                <c:numCache>
                  <c:formatCode>General</c:formatCode>
                  <c:ptCount val="11"/>
                  <c:pt idx="0">
                    <c:v>7.3111500149609728E-5</c:v>
                  </c:pt>
                  <c:pt idx="1">
                    <c:v>3.2528094622389855E-3</c:v>
                  </c:pt>
                  <c:pt idx="2">
                    <c:v>3.8577506857360696E-4</c:v>
                  </c:pt>
                  <c:pt idx="3">
                    <c:v>5.4906691573706611E-4</c:v>
                  </c:pt>
                  <c:pt idx="4">
                    <c:v>7.1052636704788726E-4</c:v>
                  </c:pt>
                  <c:pt idx="5">
                    <c:v>6.5034836253974749E-4</c:v>
                  </c:pt>
                  <c:pt idx="6">
                    <c:v>2.4890178411197402E-4</c:v>
                  </c:pt>
                  <c:pt idx="7">
                    <c:v>4.9608172974598217E-4</c:v>
                  </c:pt>
                  <c:pt idx="8">
                    <c:v>1.580599445964259E-4</c:v>
                  </c:pt>
                  <c:pt idx="9">
                    <c:v>1.0162864945844059E-3</c:v>
                  </c:pt>
                  <c:pt idx="10">
                    <c:v>4.9497716565651884E-4</c:v>
                  </c:pt>
                </c:numCache>
              </c:numRef>
            </c:plus>
            <c:minus>
              <c:numRef>
                <c:f>Лист!$AH$32:$AH$42</c:f>
                <c:numCache>
                  <c:formatCode>General</c:formatCode>
                  <c:ptCount val="11"/>
                  <c:pt idx="0">
                    <c:v>7.3111500149609728E-5</c:v>
                  </c:pt>
                  <c:pt idx="1">
                    <c:v>3.2528094622389855E-3</c:v>
                  </c:pt>
                  <c:pt idx="2">
                    <c:v>3.8577506857360696E-4</c:v>
                  </c:pt>
                  <c:pt idx="3">
                    <c:v>5.4906691573706611E-4</c:v>
                  </c:pt>
                  <c:pt idx="4">
                    <c:v>7.1052636704788726E-4</c:v>
                  </c:pt>
                  <c:pt idx="5">
                    <c:v>6.5034836253974749E-4</c:v>
                  </c:pt>
                  <c:pt idx="6">
                    <c:v>2.4890178411197402E-4</c:v>
                  </c:pt>
                  <c:pt idx="7">
                    <c:v>4.9608172974598217E-4</c:v>
                  </c:pt>
                  <c:pt idx="8">
                    <c:v>1.580599445964259E-4</c:v>
                  </c:pt>
                  <c:pt idx="9">
                    <c:v>1.0162864945844059E-3</c:v>
                  </c:pt>
                  <c:pt idx="10">
                    <c:v>4.9497716565651884E-4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Лист!$AG$32:$AG$42</c:f>
              <c:numCache>
                <c:formatCode>0%</c:formatCode>
                <c:ptCount val="11"/>
                <c:pt idx="0">
                  <c:v>5.310353552514047E-3</c:v>
                </c:pt>
                <c:pt idx="1">
                  <c:v>8.3526964826196523E-3</c:v>
                </c:pt>
                <c:pt idx="2">
                  <c:v>6.1109458754476627E-3</c:v>
                </c:pt>
                <c:pt idx="3">
                  <c:v>6.4179771042264504E-3</c:v>
                </c:pt>
                <c:pt idx="4">
                  <c:v>7.0534578525099654E-3</c:v>
                </c:pt>
                <c:pt idx="5">
                  <c:v>6.53157283925806E-3</c:v>
                </c:pt>
                <c:pt idx="6">
                  <c:v>6.3587549954272115E-3</c:v>
                </c:pt>
                <c:pt idx="7">
                  <c:v>6.6042098509706271E-3</c:v>
                </c:pt>
                <c:pt idx="8">
                  <c:v>5.4295553151300644E-3</c:v>
                </c:pt>
                <c:pt idx="9">
                  <c:v>7.0117910578360431E-3</c:v>
                </c:pt>
                <c:pt idx="10">
                  <c:v>6.6337565132219087E-3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308-43DD-857F-3C82F354D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98431"/>
        <c:axId val="663896767"/>
      </c:scatterChart>
      <c:valAx>
        <c:axId val="663898431"/>
        <c:scaling>
          <c:orientation val="minMax"/>
          <c:max val="48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50" b="1" i="0" baseline="0">
                    <a:effectLst/>
                  </a:rPr>
                  <a:t>τ, ч</a:t>
                </a:r>
                <a:endParaRPr lang="ru-RU" sz="500">
                  <a:effectLst/>
                </a:endParaRPr>
              </a:p>
            </c:rich>
          </c:tx>
          <c:layout>
            <c:manualLayout>
              <c:xMode val="edge"/>
              <c:yMode val="edge"/>
              <c:x val="2.728255428316909E-3"/>
              <c:y val="0.909096780400547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6767"/>
        <c:crosses val="autoZero"/>
        <c:crossBetween val="midCat"/>
        <c:majorUnit val="4"/>
      </c:valAx>
      <c:valAx>
        <c:axId val="66389676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8431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PcZn</a:t>
            </a:r>
            <a:endParaRPr lang="ru-RU"/>
          </a:p>
        </c:rich>
      </c:tx>
      <c:layout>
        <c:manualLayout>
          <c:xMode val="edge"/>
          <c:yMode val="edge"/>
          <c:x val="0.33405389061718666"/>
          <c:y val="0.12666997669215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9405594144948013E-2"/>
          <c:y val="1.6916783632848601E-2"/>
          <c:w val="0.85520909367992926"/>
          <c:h val="0.8775634398974910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Лист!$C$66</c:f>
              <c:strCache>
                <c:ptCount val="1"/>
                <c:pt idx="0">
                  <c:v>DMSO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Лист!$D$67:$D$77</c:f>
                <c:numCache>
                  <c:formatCode>General</c:formatCode>
                  <c:ptCount val="11"/>
                  <c:pt idx="0">
                    <c:v>3.0408244002765799E-2</c:v>
                  </c:pt>
                  <c:pt idx="1">
                    <c:v>2.8223243253448878E-2</c:v>
                  </c:pt>
                  <c:pt idx="2">
                    <c:v>3.0752628749369449E-2</c:v>
                  </c:pt>
                  <c:pt idx="3">
                    <c:v>2.9080591890489758E-2</c:v>
                  </c:pt>
                  <c:pt idx="4">
                    <c:v>2.3577167792026611E-2</c:v>
                  </c:pt>
                  <c:pt idx="5">
                    <c:v>3.5335593006685394E-2</c:v>
                  </c:pt>
                  <c:pt idx="6">
                    <c:v>3.5173362141490576E-2</c:v>
                  </c:pt>
                  <c:pt idx="7">
                    <c:v>1.5659167695530326E-2</c:v>
                  </c:pt>
                  <c:pt idx="8">
                    <c:v>4.5143011789286279E-2</c:v>
                  </c:pt>
                  <c:pt idx="9">
                    <c:v>2.394440739863548E-2</c:v>
                  </c:pt>
                  <c:pt idx="10">
                    <c:v>4.9430709963489736E-2</c:v>
                  </c:pt>
                </c:numCache>
              </c:numRef>
            </c:plus>
            <c:minus>
              <c:numRef>
                <c:f>Лист!$D$67:$D$77</c:f>
                <c:numCache>
                  <c:formatCode>General</c:formatCode>
                  <c:ptCount val="11"/>
                  <c:pt idx="0">
                    <c:v>3.0408244002765799E-2</c:v>
                  </c:pt>
                  <c:pt idx="1">
                    <c:v>2.8223243253448878E-2</c:v>
                  </c:pt>
                  <c:pt idx="2">
                    <c:v>3.0752628749369449E-2</c:v>
                  </c:pt>
                  <c:pt idx="3">
                    <c:v>2.9080591890489758E-2</c:v>
                  </c:pt>
                  <c:pt idx="4">
                    <c:v>2.3577167792026611E-2</c:v>
                  </c:pt>
                  <c:pt idx="5">
                    <c:v>3.5335593006685394E-2</c:v>
                  </c:pt>
                  <c:pt idx="6">
                    <c:v>3.5173362141490576E-2</c:v>
                  </c:pt>
                  <c:pt idx="7">
                    <c:v>1.5659167695530326E-2</c:v>
                  </c:pt>
                  <c:pt idx="8">
                    <c:v>4.5143011789286279E-2</c:v>
                  </c:pt>
                  <c:pt idx="9">
                    <c:v>2.394440739863548E-2</c:v>
                  </c:pt>
                  <c:pt idx="10">
                    <c:v>4.9430709963489736E-2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Лист!$C$67:$C$77</c:f>
              <c:numCache>
                <c:formatCode>0%</c:formatCode>
                <c:ptCount val="11"/>
                <c:pt idx="0">
                  <c:v>0.99080703986371133</c:v>
                </c:pt>
                <c:pt idx="1">
                  <c:v>0.98361100214078445</c:v>
                </c:pt>
                <c:pt idx="2">
                  <c:v>0.97649103468833121</c:v>
                </c:pt>
                <c:pt idx="3">
                  <c:v>1</c:v>
                </c:pt>
                <c:pt idx="4">
                  <c:v>0.98534079881353376</c:v>
                </c:pt>
                <c:pt idx="5">
                  <c:v>0.98414165195344949</c:v>
                </c:pt>
                <c:pt idx="6">
                  <c:v>0.99341850553178435</c:v>
                </c:pt>
                <c:pt idx="7">
                  <c:v>0.96079123222090101</c:v>
                </c:pt>
                <c:pt idx="8">
                  <c:v>0.98395711202140312</c:v>
                </c:pt>
                <c:pt idx="9">
                  <c:v>0.87592541799763091</c:v>
                </c:pt>
                <c:pt idx="10">
                  <c:v>0.10759943406260582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05-4A8C-8B93-D97875254A0E}"/>
            </c:ext>
          </c:extLst>
        </c:ser>
        <c:ser>
          <c:idx val="4"/>
          <c:order val="1"/>
          <c:tx>
            <c:strRef>
              <c:f>Лист!$K$66</c:f>
              <c:strCache>
                <c:ptCount val="1"/>
                <c:pt idx="0">
                  <c:v>Гом.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Лист!$L$67:$L$77</c:f>
                <c:numCache>
                  <c:formatCode>General</c:formatCode>
                  <c:ptCount val="11"/>
                  <c:pt idx="0">
                    <c:v>1.1506295000009133E-3</c:v>
                  </c:pt>
                  <c:pt idx="1">
                    <c:v>6.2303950056923647E-3</c:v>
                  </c:pt>
                  <c:pt idx="2">
                    <c:v>1.5268335540936404E-2</c:v>
                  </c:pt>
                  <c:pt idx="3">
                    <c:v>1.7972618327864683E-2</c:v>
                  </c:pt>
                  <c:pt idx="4">
                    <c:v>2.2151880308288737E-2</c:v>
                  </c:pt>
                  <c:pt idx="5">
                    <c:v>2.4707702349153465E-2</c:v>
                  </c:pt>
                  <c:pt idx="6">
                    <c:v>2.9416036633183328E-2</c:v>
                  </c:pt>
                  <c:pt idx="7">
                    <c:v>4.8816418502667554E-2</c:v>
                  </c:pt>
                  <c:pt idx="8">
                    <c:v>0.13447779784701963</c:v>
                  </c:pt>
                  <c:pt idx="9">
                    <c:v>0.38022306547650547</c:v>
                  </c:pt>
                  <c:pt idx="10">
                    <c:v>0.42125094872732088</c:v>
                  </c:pt>
                </c:numCache>
              </c:numRef>
            </c:plus>
            <c:minus>
              <c:numRef>
                <c:f>Лист!$L$67:$L$77</c:f>
                <c:numCache>
                  <c:formatCode>General</c:formatCode>
                  <c:ptCount val="11"/>
                  <c:pt idx="0">
                    <c:v>1.1506295000009133E-3</c:v>
                  </c:pt>
                  <c:pt idx="1">
                    <c:v>6.2303950056923647E-3</c:v>
                  </c:pt>
                  <c:pt idx="2">
                    <c:v>1.5268335540936404E-2</c:v>
                  </c:pt>
                  <c:pt idx="3">
                    <c:v>1.7972618327864683E-2</c:v>
                  </c:pt>
                  <c:pt idx="4">
                    <c:v>2.2151880308288737E-2</c:v>
                  </c:pt>
                  <c:pt idx="5">
                    <c:v>2.4707702349153465E-2</c:v>
                  </c:pt>
                  <c:pt idx="6">
                    <c:v>2.9416036633183328E-2</c:v>
                  </c:pt>
                  <c:pt idx="7">
                    <c:v>4.8816418502667554E-2</c:v>
                  </c:pt>
                  <c:pt idx="8">
                    <c:v>0.13447779784701963</c:v>
                  </c:pt>
                  <c:pt idx="9">
                    <c:v>0.38022306547650547</c:v>
                  </c:pt>
                  <c:pt idx="10">
                    <c:v>0.42125094872732088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Лист!$K$67:$K$77</c:f>
              <c:numCache>
                <c:formatCode>0%</c:formatCode>
                <c:ptCount val="11"/>
                <c:pt idx="0">
                  <c:v>2.0737631979394787E-2</c:v>
                </c:pt>
                <c:pt idx="1">
                  <c:v>4.560573459460502E-2</c:v>
                </c:pt>
                <c:pt idx="2">
                  <c:v>6.5340964642486371E-2</c:v>
                </c:pt>
                <c:pt idx="3">
                  <c:v>8.2818847783357102E-2</c:v>
                </c:pt>
                <c:pt idx="4">
                  <c:v>0.11774931741117041</c:v>
                </c:pt>
                <c:pt idx="5">
                  <c:v>0.1345128765837981</c:v>
                </c:pt>
                <c:pt idx="6">
                  <c:v>0.15735114506826217</c:v>
                </c:pt>
                <c:pt idx="7">
                  <c:v>0.43895946820150472</c:v>
                </c:pt>
                <c:pt idx="8">
                  <c:v>0.6459558871433122</c:v>
                </c:pt>
                <c:pt idx="9">
                  <c:v>1.3059200026322955</c:v>
                </c:pt>
                <c:pt idx="10">
                  <c:v>1.3537255293307575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805-4A8C-8B93-D97875254A0E}"/>
            </c:ext>
          </c:extLst>
        </c:ser>
        <c:ser>
          <c:idx val="3"/>
          <c:order val="2"/>
          <c:tx>
            <c:strRef>
              <c:f>Лист!$I$66</c:f>
              <c:strCache>
                <c:ptCount val="1"/>
                <c:pt idx="0">
                  <c:v>ЭТС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Лист!$J$67:$J$77</c:f>
                <c:numCache>
                  <c:formatCode>General</c:formatCode>
                  <c:ptCount val="11"/>
                  <c:pt idx="0">
                    <c:v>1.5973584493146561E-3</c:v>
                  </c:pt>
                  <c:pt idx="1">
                    <c:v>3.7575115850478633E-3</c:v>
                  </c:pt>
                  <c:pt idx="2">
                    <c:v>3.497136878945672E-3</c:v>
                  </c:pt>
                  <c:pt idx="3">
                    <c:v>4.1317317648911387E-3</c:v>
                  </c:pt>
                  <c:pt idx="4">
                    <c:v>4.4265274671853299E-3</c:v>
                  </c:pt>
                  <c:pt idx="5">
                    <c:v>6.2811944226703158E-3</c:v>
                  </c:pt>
                  <c:pt idx="6">
                    <c:v>7.2093461283255578E-3</c:v>
                  </c:pt>
                  <c:pt idx="7">
                    <c:v>1.8882878835272093E-2</c:v>
                  </c:pt>
                  <c:pt idx="8">
                    <c:v>1.90847251716025E-2</c:v>
                  </c:pt>
                  <c:pt idx="9">
                    <c:v>2.3860885134974207E-2</c:v>
                  </c:pt>
                  <c:pt idx="10">
                    <c:v>2.5166712227277399E-2</c:v>
                  </c:pt>
                </c:numCache>
              </c:numRef>
            </c:plus>
            <c:minus>
              <c:numRef>
                <c:f>Лист!$J$67:$J$77</c:f>
                <c:numCache>
                  <c:formatCode>General</c:formatCode>
                  <c:ptCount val="11"/>
                  <c:pt idx="0">
                    <c:v>1.5973584493146561E-3</c:v>
                  </c:pt>
                  <c:pt idx="1">
                    <c:v>3.7575115850478633E-3</c:v>
                  </c:pt>
                  <c:pt idx="2">
                    <c:v>3.497136878945672E-3</c:v>
                  </c:pt>
                  <c:pt idx="3">
                    <c:v>4.1317317648911387E-3</c:v>
                  </c:pt>
                  <c:pt idx="4">
                    <c:v>4.4265274671853299E-3</c:v>
                  </c:pt>
                  <c:pt idx="5">
                    <c:v>6.2811944226703158E-3</c:v>
                  </c:pt>
                  <c:pt idx="6">
                    <c:v>7.2093461283255578E-3</c:v>
                  </c:pt>
                  <c:pt idx="7">
                    <c:v>1.8882878835272093E-2</c:v>
                  </c:pt>
                  <c:pt idx="8">
                    <c:v>1.90847251716025E-2</c:v>
                  </c:pt>
                  <c:pt idx="9">
                    <c:v>2.3860885134974207E-2</c:v>
                  </c:pt>
                  <c:pt idx="10">
                    <c:v>2.5166712227277399E-2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Лист!$I$67:$I$77</c:f>
              <c:numCache>
                <c:formatCode>0%</c:formatCode>
                <c:ptCount val="11"/>
                <c:pt idx="0">
                  <c:v>2.0356040250564124E-2</c:v>
                </c:pt>
                <c:pt idx="1">
                  <c:v>2.8775479776393505E-2</c:v>
                </c:pt>
                <c:pt idx="2">
                  <c:v>3.6564379663336311E-2</c:v>
                </c:pt>
                <c:pt idx="3">
                  <c:v>4.3962156095428154E-2</c:v>
                </c:pt>
                <c:pt idx="4">
                  <c:v>5.624925270352462E-2</c:v>
                </c:pt>
                <c:pt idx="5">
                  <c:v>6.463199293090291E-2</c:v>
                </c:pt>
                <c:pt idx="6">
                  <c:v>7.4524573375215952E-2</c:v>
                </c:pt>
                <c:pt idx="7">
                  <c:v>0.15972980448833163</c:v>
                </c:pt>
                <c:pt idx="8">
                  <c:v>0.19105710828811634</c:v>
                </c:pt>
                <c:pt idx="9">
                  <c:v>0.26160226887656579</c:v>
                </c:pt>
                <c:pt idx="10">
                  <c:v>0.28766589638068985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805-4A8C-8B93-D97875254A0E}"/>
            </c:ext>
          </c:extLst>
        </c:ser>
        <c:ser>
          <c:idx val="2"/>
          <c:order val="3"/>
          <c:tx>
            <c:strRef>
              <c:f>Лист!$G$66</c:f>
              <c:strCache>
                <c:ptCount val="1"/>
                <c:pt idx="0">
                  <c:v>БСА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Лист!$H$67:$H$77</c:f>
                <c:numCache>
                  <c:formatCode>General</c:formatCode>
                  <c:ptCount val="11"/>
                  <c:pt idx="0">
                    <c:v>2.8194908173401392E-3</c:v>
                  </c:pt>
                  <c:pt idx="1">
                    <c:v>6.3798919549297155E-3</c:v>
                  </c:pt>
                  <c:pt idx="2">
                    <c:v>8.3472923847893957E-3</c:v>
                  </c:pt>
                  <c:pt idx="3">
                    <c:v>1.063760067662187E-2</c:v>
                  </c:pt>
                  <c:pt idx="4">
                    <c:v>5.1480848523231476E-3</c:v>
                  </c:pt>
                  <c:pt idx="5">
                    <c:v>9.6000528084531894E-3</c:v>
                  </c:pt>
                  <c:pt idx="6">
                    <c:v>1.1211800181537194E-2</c:v>
                  </c:pt>
                  <c:pt idx="7">
                    <c:v>1.9487215662029964E-2</c:v>
                  </c:pt>
                  <c:pt idx="8">
                    <c:v>3.5801871914519084E-2</c:v>
                  </c:pt>
                  <c:pt idx="9">
                    <c:v>3.3151424087602875E-2</c:v>
                  </c:pt>
                  <c:pt idx="10">
                    <c:v>4.110473238053082E-2</c:v>
                  </c:pt>
                </c:numCache>
              </c:numRef>
            </c:plus>
            <c:minus>
              <c:numRef>
                <c:f>Лист!$H$67:$H$77</c:f>
                <c:numCache>
                  <c:formatCode>General</c:formatCode>
                  <c:ptCount val="11"/>
                  <c:pt idx="0">
                    <c:v>2.8194908173401392E-3</c:v>
                  </c:pt>
                  <c:pt idx="1">
                    <c:v>6.3798919549297155E-3</c:v>
                  </c:pt>
                  <c:pt idx="2">
                    <c:v>8.3472923847893957E-3</c:v>
                  </c:pt>
                  <c:pt idx="3">
                    <c:v>1.063760067662187E-2</c:v>
                  </c:pt>
                  <c:pt idx="4">
                    <c:v>5.1480848523231476E-3</c:v>
                  </c:pt>
                  <c:pt idx="5">
                    <c:v>9.6000528084531894E-3</c:v>
                  </c:pt>
                  <c:pt idx="6">
                    <c:v>1.1211800181537194E-2</c:v>
                  </c:pt>
                  <c:pt idx="7">
                    <c:v>1.9487215662029964E-2</c:v>
                  </c:pt>
                  <c:pt idx="8">
                    <c:v>3.5801871914519084E-2</c:v>
                  </c:pt>
                  <c:pt idx="9">
                    <c:v>3.3151424087602875E-2</c:v>
                  </c:pt>
                  <c:pt idx="10">
                    <c:v>4.110473238053082E-2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Лист!$G$67:$G$77</c:f>
              <c:numCache>
                <c:formatCode>0%</c:formatCode>
                <c:ptCount val="11"/>
                <c:pt idx="0">
                  <c:v>2.2477618305175813E-2</c:v>
                </c:pt>
                <c:pt idx="1">
                  <c:v>3.5794472555066736E-2</c:v>
                </c:pt>
                <c:pt idx="2">
                  <c:v>5.371258490695658E-2</c:v>
                </c:pt>
                <c:pt idx="3">
                  <c:v>6.9723042314854045E-2</c:v>
                </c:pt>
                <c:pt idx="4">
                  <c:v>9.3971009950904613E-2</c:v>
                </c:pt>
                <c:pt idx="5">
                  <c:v>0.11274792931603998</c:v>
                </c:pt>
                <c:pt idx="6">
                  <c:v>0.13446016166662686</c:v>
                </c:pt>
                <c:pt idx="7">
                  <c:v>0.30230616541947697</c:v>
                </c:pt>
                <c:pt idx="8">
                  <c:v>0.38565053287805501</c:v>
                </c:pt>
                <c:pt idx="9">
                  <c:v>0.44753372328378666</c:v>
                </c:pt>
                <c:pt idx="10">
                  <c:v>0.46864858735912546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805-4A8C-8B93-D97875254A0E}"/>
            </c:ext>
          </c:extLst>
        </c:ser>
        <c:ser>
          <c:idx val="1"/>
          <c:order val="4"/>
          <c:tx>
            <c:strRef>
              <c:f>Лист!$E$66</c:f>
              <c:strCache>
                <c:ptCount val="1"/>
                <c:pt idx="0">
                  <c:v>Вода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Лист!$F$67:$F$77</c:f>
                <c:numCache>
                  <c:formatCode>General</c:formatCode>
                  <c:ptCount val="11"/>
                  <c:pt idx="0">
                    <c:v>4.5117726086495169E-3</c:v>
                  </c:pt>
                  <c:pt idx="1">
                    <c:v>3.6165540327222192E-3</c:v>
                  </c:pt>
                  <c:pt idx="2">
                    <c:v>4.0868261282462678E-3</c:v>
                  </c:pt>
                  <c:pt idx="3">
                    <c:v>5.5678374132900966E-3</c:v>
                  </c:pt>
                  <c:pt idx="4">
                    <c:v>4.3281448239847684E-3</c:v>
                  </c:pt>
                  <c:pt idx="5">
                    <c:v>5.8074883651708428E-3</c:v>
                  </c:pt>
                  <c:pt idx="6">
                    <c:v>8.343967272187048E-3</c:v>
                  </c:pt>
                  <c:pt idx="7">
                    <c:v>9.3589961640698732E-4</c:v>
                  </c:pt>
                  <c:pt idx="8">
                    <c:v>4.1364815986995622E-3</c:v>
                  </c:pt>
                  <c:pt idx="9">
                    <c:v>2.3397068220353226E-4</c:v>
                  </c:pt>
                  <c:pt idx="10">
                    <c:v>5.0962450865962503E-3</c:v>
                  </c:pt>
                </c:numCache>
              </c:numRef>
            </c:plus>
            <c:minus>
              <c:numRef>
                <c:f>Лист!$F$67:$F$77</c:f>
                <c:numCache>
                  <c:formatCode>General</c:formatCode>
                  <c:ptCount val="11"/>
                  <c:pt idx="0">
                    <c:v>4.5117726086495169E-3</c:v>
                  </c:pt>
                  <c:pt idx="1">
                    <c:v>3.6165540327222192E-3</c:v>
                  </c:pt>
                  <c:pt idx="2">
                    <c:v>4.0868261282462678E-3</c:v>
                  </c:pt>
                  <c:pt idx="3">
                    <c:v>5.5678374132900966E-3</c:v>
                  </c:pt>
                  <c:pt idx="4">
                    <c:v>4.3281448239847684E-3</c:v>
                  </c:pt>
                  <c:pt idx="5">
                    <c:v>5.8074883651708428E-3</c:v>
                  </c:pt>
                  <c:pt idx="6">
                    <c:v>8.343967272187048E-3</c:v>
                  </c:pt>
                  <c:pt idx="7">
                    <c:v>9.3589961640698732E-4</c:v>
                  </c:pt>
                  <c:pt idx="8">
                    <c:v>4.1364815986995622E-3</c:v>
                  </c:pt>
                  <c:pt idx="9">
                    <c:v>2.3397068220353226E-4</c:v>
                  </c:pt>
                  <c:pt idx="10">
                    <c:v>5.0962450865962503E-3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Лист!$E$67:$E$77</c:f>
              <c:numCache>
                <c:formatCode>0.0%</c:formatCode>
                <c:ptCount val="11"/>
                <c:pt idx="0">
                  <c:v>5.6423460960011379E-3</c:v>
                </c:pt>
                <c:pt idx="1">
                  <c:v>5.388488688803943E-3</c:v>
                </c:pt>
                <c:pt idx="2">
                  <c:v>4.8627582760175378E-3</c:v>
                </c:pt>
                <c:pt idx="3">
                  <c:v>5.9072895201839875E-3</c:v>
                </c:pt>
                <c:pt idx="4">
                  <c:v>4.8430024908005997E-3</c:v>
                </c:pt>
                <c:pt idx="5">
                  <c:v>5.5024739606003787E-3</c:v>
                </c:pt>
                <c:pt idx="6">
                  <c:v>7.0402122178395759E-3</c:v>
                </c:pt>
                <c:pt idx="7">
                  <c:v>2.9420013294032387E-3</c:v>
                </c:pt>
                <c:pt idx="8">
                  <c:v>9.1443568023903757E-3</c:v>
                </c:pt>
                <c:pt idx="9">
                  <c:v>2.2423424422856981E-3</c:v>
                </c:pt>
                <c:pt idx="10">
                  <c:v>6.0498340704351443E-3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805-4A8C-8B93-D97875254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98431"/>
        <c:axId val="663896767"/>
      </c:scatterChart>
      <c:valAx>
        <c:axId val="663898431"/>
        <c:scaling>
          <c:orientation val="minMax"/>
          <c:max val="48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00" b="1" i="0" baseline="0">
                    <a:effectLst/>
                  </a:rPr>
                  <a:t>τ, ч</a:t>
                </a:r>
                <a:endParaRPr lang="ru-RU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1.6014437469050867E-2"/>
              <c:y val="0.91733166455375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6767"/>
        <c:crosses val="autoZero"/>
        <c:crossBetween val="midCat"/>
        <c:majorUnit val="4"/>
      </c:valAx>
      <c:valAx>
        <c:axId val="663896767"/>
        <c:scaling>
          <c:orientation val="minMax"/>
          <c:max val="1.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84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PEG(PVP)</a:t>
            </a:r>
            <a:endParaRPr lang="ru-RU" dirty="0"/>
          </a:p>
        </c:rich>
      </c:tx>
      <c:layout>
        <c:manualLayout>
          <c:xMode val="edge"/>
          <c:yMode val="edge"/>
          <c:x val="0.53568583097910483"/>
          <c:y val="0.10305102945982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9835226862590574E-2"/>
          <c:y val="3.3218220687386946E-2"/>
          <c:w val="0.85520913283798528"/>
          <c:h val="0.9137898897389599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Лист!$Q$48</c:f>
              <c:strCache>
                <c:ptCount val="1"/>
                <c:pt idx="0">
                  <c:v>DMSO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Лист!$R$49:$R$59</c:f>
                <c:numCache>
                  <c:formatCode>General</c:formatCode>
                  <c:ptCount val="11"/>
                  <c:pt idx="0">
                    <c:v>4.8873564494243821E-2</c:v>
                  </c:pt>
                  <c:pt idx="1">
                    <c:v>2.5448723997884136E-2</c:v>
                  </c:pt>
                  <c:pt idx="2">
                    <c:v>4.7863591083372091E-2</c:v>
                  </c:pt>
                  <c:pt idx="3">
                    <c:v>4.2207197781729718E-2</c:v>
                  </c:pt>
                  <c:pt idx="4">
                    <c:v>3.7911439753613087E-2</c:v>
                  </c:pt>
                  <c:pt idx="5">
                    <c:v>3.7244895647357425E-2</c:v>
                  </c:pt>
                  <c:pt idx="6">
                    <c:v>3.6184540217591189E-2</c:v>
                  </c:pt>
                  <c:pt idx="7">
                    <c:v>1.5435134851927001E-2</c:v>
                  </c:pt>
                  <c:pt idx="8">
                    <c:v>1.7198203207571733E-2</c:v>
                  </c:pt>
                  <c:pt idx="9">
                    <c:v>1.951376160163467E-2</c:v>
                  </c:pt>
                  <c:pt idx="10">
                    <c:v>2.8322509867623767E-2</c:v>
                  </c:pt>
                </c:numCache>
              </c:numRef>
            </c:plus>
            <c:minus>
              <c:numRef>
                <c:f>Лист!$R$49:$R$59</c:f>
                <c:numCache>
                  <c:formatCode>General</c:formatCode>
                  <c:ptCount val="11"/>
                  <c:pt idx="0">
                    <c:v>4.8873564494243821E-2</c:v>
                  </c:pt>
                  <c:pt idx="1">
                    <c:v>2.5448723997884136E-2</c:v>
                  </c:pt>
                  <c:pt idx="2">
                    <c:v>4.7863591083372091E-2</c:v>
                  </c:pt>
                  <c:pt idx="3">
                    <c:v>4.2207197781729718E-2</c:v>
                  </c:pt>
                  <c:pt idx="4">
                    <c:v>3.7911439753613087E-2</c:v>
                  </c:pt>
                  <c:pt idx="5">
                    <c:v>3.7244895647357425E-2</c:v>
                  </c:pt>
                  <c:pt idx="6">
                    <c:v>3.6184540217591189E-2</c:v>
                  </c:pt>
                  <c:pt idx="7">
                    <c:v>1.5435134851927001E-2</c:v>
                  </c:pt>
                  <c:pt idx="8">
                    <c:v>1.7198203207571733E-2</c:v>
                  </c:pt>
                  <c:pt idx="9">
                    <c:v>1.951376160163467E-2</c:v>
                  </c:pt>
                  <c:pt idx="10">
                    <c:v>2.8322509867623767E-2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Лист!$Q$49:$Q$59</c:f>
              <c:numCache>
                <c:formatCode>0%</c:formatCode>
                <c:ptCount val="11"/>
                <c:pt idx="0">
                  <c:v>0.95609934156361309</c:v>
                </c:pt>
                <c:pt idx="1">
                  <c:v>0.96316290817075212</c:v>
                </c:pt>
                <c:pt idx="2">
                  <c:v>1</c:v>
                </c:pt>
                <c:pt idx="3">
                  <c:v>0.97861155552772117</c:v>
                </c:pt>
                <c:pt idx="4">
                  <c:v>0.98114781235349358</c:v>
                </c:pt>
                <c:pt idx="5">
                  <c:v>0.97184608590640564</c:v>
                </c:pt>
                <c:pt idx="6">
                  <c:v>0.93844235158274403</c:v>
                </c:pt>
                <c:pt idx="7">
                  <c:v>0.81737125412517642</c:v>
                </c:pt>
                <c:pt idx="8">
                  <c:v>0.75709972135915571</c:v>
                </c:pt>
                <c:pt idx="9">
                  <c:v>0.60543510690290081</c:v>
                </c:pt>
                <c:pt idx="10">
                  <c:v>0.50667052486550235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690-45E1-95B5-AE44A52C0389}"/>
            </c:ext>
          </c:extLst>
        </c:ser>
        <c:ser>
          <c:idx val="4"/>
          <c:order val="1"/>
          <c:tx>
            <c:strRef>
              <c:f>Лист!$Y$48</c:f>
              <c:strCache>
                <c:ptCount val="1"/>
                <c:pt idx="0">
                  <c:v>Гом.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Лист!$Z$49:$Z$59</c:f>
                <c:numCache>
                  <c:formatCode>General</c:formatCode>
                  <c:ptCount val="11"/>
                  <c:pt idx="0">
                    <c:v>2.9827996126997654E-2</c:v>
                  </c:pt>
                  <c:pt idx="1">
                    <c:v>2.6292133622633756E-2</c:v>
                  </c:pt>
                  <c:pt idx="2">
                    <c:v>2.727465529796342E-2</c:v>
                  </c:pt>
                  <c:pt idx="3">
                    <c:v>2.5327870427971973E-2</c:v>
                  </c:pt>
                  <c:pt idx="4">
                    <c:v>1.6347625521225938E-2</c:v>
                  </c:pt>
                  <c:pt idx="5">
                    <c:v>1.991808023284013E-2</c:v>
                  </c:pt>
                  <c:pt idx="6">
                    <c:v>2.2838062278174517E-2</c:v>
                  </c:pt>
                  <c:pt idx="7">
                    <c:v>1.0889822899113822E-2</c:v>
                  </c:pt>
                  <c:pt idx="8">
                    <c:v>7.5891650345432582E-3</c:v>
                  </c:pt>
                  <c:pt idx="9">
                    <c:v>5.9090980859771665E-2</c:v>
                  </c:pt>
                  <c:pt idx="10">
                    <c:v>6.4271584626506659E-2</c:v>
                  </c:pt>
                </c:numCache>
              </c:numRef>
            </c:plus>
            <c:minus>
              <c:numRef>
                <c:f>Лист!$Z$49:$Z$59</c:f>
                <c:numCache>
                  <c:formatCode>General</c:formatCode>
                  <c:ptCount val="11"/>
                  <c:pt idx="0">
                    <c:v>2.9827996126997654E-2</c:v>
                  </c:pt>
                  <c:pt idx="1">
                    <c:v>2.6292133622633756E-2</c:v>
                  </c:pt>
                  <c:pt idx="2">
                    <c:v>2.727465529796342E-2</c:v>
                  </c:pt>
                  <c:pt idx="3">
                    <c:v>2.5327870427971973E-2</c:v>
                  </c:pt>
                  <c:pt idx="4">
                    <c:v>1.6347625521225938E-2</c:v>
                  </c:pt>
                  <c:pt idx="5">
                    <c:v>1.991808023284013E-2</c:v>
                  </c:pt>
                  <c:pt idx="6">
                    <c:v>2.2838062278174517E-2</c:v>
                  </c:pt>
                  <c:pt idx="7">
                    <c:v>1.0889822899113822E-2</c:v>
                  </c:pt>
                  <c:pt idx="8">
                    <c:v>7.5891650345432582E-3</c:v>
                  </c:pt>
                  <c:pt idx="9">
                    <c:v>5.9090980859771665E-2</c:v>
                  </c:pt>
                  <c:pt idx="10">
                    <c:v>6.4271584626506659E-2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Лист!$Y$49:$Y$59</c:f>
              <c:numCache>
                <c:formatCode>0%</c:formatCode>
                <c:ptCount val="11"/>
                <c:pt idx="0">
                  <c:v>0.17074334295410629</c:v>
                </c:pt>
                <c:pt idx="1">
                  <c:v>0.20623154763464432</c:v>
                </c:pt>
                <c:pt idx="2">
                  <c:v>0.22833356547366593</c:v>
                </c:pt>
                <c:pt idx="3">
                  <c:v>0.24433532713922312</c:v>
                </c:pt>
                <c:pt idx="4">
                  <c:v>0.26620465392936254</c:v>
                </c:pt>
                <c:pt idx="5">
                  <c:v>0.27914620107742238</c:v>
                </c:pt>
                <c:pt idx="6">
                  <c:v>0.27682606684653477</c:v>
                </c:pt>
                <c:pt idx="7">
                  <c:v>0.2992776293076182</c:v>
                </c:pt>
                <c:pt idx="8">
                  <c:v>0.27879931195337437</c:v>
                </c:pt>
                <c:pt idx="9">
                  <c:v>0.23863305144299932</c:v>
                </c:pt>
                <c:pt idx="10">
                  <c:v>0.21358248068369692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690-45E1-95B5-AE44A52C0389}"/>
            </c:ext>
          </c:extLst>
        </c:ser>
        <c:ser>
          <c:idx val="3"/>
          <c:order val="2"/>
          <c:tx>
            <c:strRef>
              <c:f>Лист!$W$48</c:f>
              <c:strCache>
                <c:ptCount val="1"/>
                <c:pt idx="0">
                  <c:v>ЭТС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Лист!$X$49:$X$59</c:f>
                <c:numCache>
                  <c:formatCode>General</c:formatCode>
                  <c:ptCount val="11"/>
                  <c:pt idx="0">
                    <c:v>7.560489611497234E-3</c:v>
                  </c:pt>
                  <c:pt idx="1">
                    <c:v>6.7979098051836172E-3</c:v>
                  </c:pt>
                  <c:pt idx="2">
                    <c:v>6.6564653554585579E-3</c:v>
                  </c:pt>
                  <c:pt idx="3">
                    <c:v>1.9254654817687573E-2</c:v>
                  </c:pt>
                  <c:pt idx="4">
                    <c:v>1.32463199420384E-2</c:v>
                  </c:pt>
                  <c:pt idx="5">
                    <c:v>1.2661484130304622E-2</c:v>
                  </c:pt>
                  <c:pt idx="6">
                    <c:v>2.4960688599743531E-2</c:v>
                  </c:pt>
                  <c:pt idx="7">
                    <c:v>1.0536543312450956E-3</c:v>
                  </c:pt>
                  <c:pt idx="8">
                    <c:v>1.8885714563827701E-2</c:v>
                  </c:pt>
                  <c:pt idx="9">
                    <c:v>4.8472536122261085E-3</c:v>
                  </c:pt>
                  <c:pt idx="10">
                    <c:v>1.1663761429862798E-2</c:v>
                  </c:pt>
                </c:numCache>
              </c:numRef>
            </c:plus>
            <c:minus>
              <c:numRef>
                <c:f>Лист!$X$49:$X$59</c:f>
                <c:numCache>
                  <c:formatCode>General</c:formatCode>
                  <c:ptCount val="11"/>
                  <c:pt idx="0">
                    <c:v>7.560489611497234E-3</c:v>
                  </c:pt>
                  <c:pt idx="1">
                    <c:v>6.7979098051836172E-3</c:v>
                  </c:pt>
                  <c:pt idx="2">
                    <c:v>6.6564653554585579E-3</c:v>
                  </c:pt>
                  <c:pt idx="3">
                    <c:v>1.9254654817687573E-2</c:v>
                  </c:pt>
                  <c:pt idx="4">
                    <c:v>1.32463199420384E-2</c:v>
                  </c:pt>
                  <c:pt idx="5">
                    <c:v>1.2661484130304622E-2</c:v>
                  </c:pt>
                  <c:pt idx="6">
                    <c:v>2.4960688599743531E-2</c:v>
                  </c:pt>
                  <c:pt idx="7">
                    <c:v>1.0536543312450956E-3</c:v>
                  </c:pt>
                  <c:pt idx="8">
                    <c:v>1.8885714563827701E-2</c:v>
                  </c:pt>
                  <c:pt idx="9">
                    <c:v>4.8472536122261085E-3</c:v>
                  </c:pt>
                  <c:pt idx="10">
                    <c:v>1.1663761429862798E-2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Лист!$W$49:$W$59</c:f>
              <c:numCache>
                <c:formatCode>0%</c:formatCode>
                <c:ptCount val="11"/>
                <c:pt idx="0">
                  <c:v>0.18419454504647437</c:v>
                </c:pt>
                <c:pt idx="1">
                  <c:v>0.2030401172149382</c:v>
                </c:pt>
                <c:pt idx="2">
                  <c:v>0.21243422143248047</c:v>
                </c:pt>
                <c:pt idx="3">
                  <c:v>0.22087714461747976</c:v>
                </c:pt>
                <c:pt idx="4">
                  <c:v>0.23463489940650764</c:v>
                </c:pt>
                <c:pt idx="5">
                  <c:v>0.24154660685975876</c:v>
                </c:pt>
                <c:pt idx="6">
                  <c:v>0.24336963734906561</c:v>
                </c:pt>
                <c:pt idx="7">
                  <c:v>0.27339150800077283</c:v>
                </c:pt>
                <c:pt idx="8">
                  <c:v>0.26417183597662258</c:v>
                </c:pt>
                <c:pt idx="9">
                  <c:v>0.29291669968071721</c:v>
                </c:pt>
                <c:pt idx="10">
                  <c:v>0.30569682954851024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690-45E1-95B5-AE44A52C0389}"/>
            </c:ext>
          </c:extLst>
        </c:ser>
        <c:ser>
          <c:idx val="2"/>
          <c:order val="3"/>
          <c:tx>
            <c:strRef>
              <c:f>Лист!$U$48</c:f>
              <c:strCache>
                <c:ptCount val="1"/>
                <c:pt idx="0">
                  <c:v>БСА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Лист!$V$49:$V$59</c:f>
                <c:numCache>
                  <c:formatCode>General</c:formatCode>
                  <c:ptCount val="11"/>
                  <c:pt idx="0">
                    <c:v>3.9581312721704865E-4</c:v>
                  </c:pt>
                  <c:pt idx="1">
                    <c:v>1.1541731190346843E-3</c:v>
                  </c:pt>
                  <c:pt idx="2">
                    <c:v>3.3243243903021877E-3</c:v>
                  </c:pt>
                  <c:pt idx="3">
                    <c:v>2.1704186521929233E-3</c:v>
                  </c:pt>
                  <c:pt idx="4">
                    <c:v>3.7010227441891274E-3</c:v>
                  </c:pt>
                  <c:pt idx="5">
                    <c:v>4.0197607140795445E-3</c:v>
                  </c:pt>
                  <c:pt idx="6">
                    <c:v>2.6863601793172417E-3</c:v>
                  </c:pt>
                  <c:pt idx="7">
                    <c:v>3.5208044736679662E-3</c:v>
                  </c:pt>
                  <c:pt idx="8">
                    <c:v>2.5678872691467735E-3</c:v>
                  </c:pt>
                  <c:pt idx="9">
                    <c:v>5.1977606972040515E-3</c:v>
                  </c:pt>
                  <c:pt idx="10">
                    <c:v>3.1191678482363764E-2</c:v>
                  </c:pt>
                </c:numCache>
              </c:numRef>
            </c:plus>
            <c:minus>
              <c:numRef>
                <c:f>Лист!$V$49:$V$59</c:f>
                <c:numCache>
                  <c:formatCode>General</c:formatCode>
                  <c:ptCount val="11"/>
                  <c:pt idx="0">
                    <c:v>3.9581312721704865E-4</c:v>
                  </c:pt>
                  <c:pt idx="1">
                    <c:v>1.1541731190346843E-3</c:v>
                  </c:pt>
                  <c:pt idx="2">
                    <c:v>3.3243243903021877E-3</c:v>
                  </c:pt>
                  <c:pt idx="3">
                    <c:v>2.1704186521929233E-3</c:v>
                  </c:pt>
                  <c:pt idx="4">
                    <c:v>3.7010227441891274E-3</c:v>
                  </c:pt>
                  <c:pt idx="5">
                    <c:v>4.0197607140795445E-3</c:v>
                  </c:pt>
                  <c:pt idx="6">
                    <c:v>2.6863601793172417E-3</c:v>
                  </c:pt>
                  <c:pt idx="7">
                    <c:v>3.5208044736679662E-3</c:v>
                  </c:pt>
                  <c:pt idx="8">
                    <c:v>2.5678872691467735E-3</c:v>
                  </c:pt>
                  <c:pt idx="9">
                    <c:v>5.1977606972040515E-3</c:v>
                  </c:pt>
                  <c:pt idx="10">
                    <c:v>3.1191678482363764E-2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Лист!$U$49:$U$59</c:f>
              <c:numCache>
                <c:formatCode>0%</c:formatCode>
                <c:ptCount val="11"/>
                <c:pt idx="0">
                  <c:v>0.13680111547177734</c:v>
                </c:pt>
                <c:pt idx="1">
                  <c:v>0.14312399974145604</c:v>
                </c:pt>
                <c:pt idx="2">
                  <c:v>0.14894779139200279</c:v>
                </c:pt>
                <c:pt idx="3">
                  <c:v>0.16044576665506666</c:v>
                </c:pt>
                <c:pt idx="4">
                  <c:v>0.16805707995921079</c:v>
                </c:pt>
                <c:pt idx="5">
                  <c:v>0.17276259849491138</c:v>
                </c:pt>
                <c:pt idx="6">
                  <c:v>0.178416332906805</c:v>
                </c:pt>
                <c:pt idx="7">
                  <c:v>0.18156822577308571</c:v>
                </c:pt>
                <c:pt idx="8">
                  <c:v>0.18544240790042149</c:v>
                </c:pt>
                <c:pt idx="9">
                  <c:v>0.28543402315711225</c:v>
                </c:pt>
                <c:pt idx="10">
                  <c:v>0.30708972372120519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690-45E1-95B5-AE44A52C0389}"/>
            </c:ext>
          </c:extLst>
        </c:ser>
        <c:ser>
          <c:idx val="1"/>
          <c:order val="4"/>
          <c:tx>
            <c:strRef>
              <c:f>Лист!$S$48</c:f>
              <c:strCache>
                <c:ptCount val="1"/>
                <c:pt idx="0">
                  <c:v>Вода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Лист!$T$49:$T$59</c:f>
                <c:numCache>
                  <c:formatCode>General</c:formatCode>
                  <c:ptCount val="11"/>
                  <c:pt idx="0">
                    <c:v>4.4888125869852353E-4</c:v>
                  </c:pt>
                  <c:pt idx="1">
                    <c:v>5.4111270821018684E-4</c:v>
                  </c:pt>
                  <c:pt idx="2">
                    <c:v>5.4924814019459423E-4</c:v>
                  </c:pt>
                  <c:pt idx="3">
                    <c:v>5.5226696820462535E-4</c:v>
                  </c:pt>
                  <c:pt idx="4">
                    <c:v>2.7100205781537001E-4</c:v>
                  </c:pt>
                  <c:pt idx="5">
                    <c:v>4.2027051710135938E-4</c:v>
                  </c:pt>
                  <c:pt idx="6">
                    <c:v>1.0683315176219783E-4</c:v>
                  </c:pt>
                  <c:pt idx="7">
                    <c:v>3.1951059786281894E-4</c:v>
                  </c:pt>
                  <c:pt idx="8">
                    <c:v>3.6005552497320826E-4</c:v>
                  </c:pt>
                  <c:pt idx="9">
                    <c:v>1.4343300602758214E-3</c:v>
                  </c:pt>
                  <c:pt idx="10">
                    <c:v>1.4240420638749372E-3</c:v>
                  </c:pt>
                </c:numCache>
              </c:numRef>
            </c:plus>
            <c:minus>
              <c:numRef>
                <c:f>Лист!$T$49:$T$59</c:f>
                <c:numCache>
                  <c:formatCode>General</c:formatCode>
                  <c:ptCount val="11"/>
                  <c:pt idx="0">
                    <c:v>4.4888125869852353E-4</c:v>
                  </c:pt>
                  <c:pt idx="1">
                    <c:v>5.4111270821018684E-4</c:v>
                  </c:pt>
                  <c:pt idx="2">
                    <c:v>5.4924814019459423E-4</c:v>
                  </c:pt>
                  <c:pt idx="3">
                    <c:v>5.5226696820462535E-4</c:v>
                  </c:pt>
                  <c:pt idx="4">
                    <c:v>2.7100205781537001E-4</c:v>
                  </c:pt>
                  <c:pt idx="5">
                    <c:v>4.2027051710135938E-4</c:v>
                  </c:pt>
                  <c:pt idx="6">
                    <c:v>1.0683315176219783E-4</c:v>
                  </c:pt>
                  <c:pt idx="7">
                    <c:v>3.1951059786281894E-4</c:v>
                  </c:pt>
                  <c:pt idx="8">
                    <c:v>3.6005552497320826E-4</c:v>
                  </c:pt>
                  <c:pt idx="9">
                    <c:v>1.4343300602758214E-3</c:v>
                  </c:pt>
                  <c:pt idx="10">
                    <c:v>1.4240420638749372E-3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Лист!$S$49:$S$59</c:f>
              <c:numCache>
                <c:formatCode>0%</c:formatCode>
                <c:ptCount val="11"/>
                <c:pt idx="0">
                  <c:v>8.8707557102000699E-3</c:v>
                </c:pt>
                <c:pt idx="1">
                  <c:v>8.9876568726932199E-3</c:v>
                </c:pt>
                <c:pt idx="2">
                  <c:v>9.1093234135567139E-3</c:v>
                </c:pt>
                <c:pt idx="3">
                  <c:v>1.0125390663476487E-2</c:v>
                </c:pt>
                <c:pt idx="4">
                  <c:v>9.5321985771880738E-3</c:v>
                </c:pt>
                <c:pt idx="5">
                  <c:v>9.88373530799159E-3</c:v>
                </c:pt>
                <c:pt idx="6">
                  <c:v>1.0880431861745815E-2</c:v>
                </c:pt>
                <c:pt idx="7">
                  <c:v>1.0380407030493376E-2</c:v>
                </c:pt>
                <c:pt idx="8">
                  <c:v>1.289533509936058E-2</c:v>
                </c:pt>
                <c:pt idx="9">
                  <c:v>1.6718115927640869E-2</c:v>
                </c:pt>
                <c:pt idx="10">
                  <c:v>2.1727868380100542E-2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690-45E1-95B5-AE44A52C0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98431"/>
        <c:axId val="663896767"/>
      </c:scatterChart>
      <c:valAx>
        <c:axId val="663898431"/>
        <c:scaling>
          <c:orientation val="minMax"/>
          <c:max val="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100" b="1" i="0" baseline="0">
                    <a:effectLst/>
                  </a:rPr>
                  <a:t>τ, ч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1.252866046697289E-2"/>
              <c:y val="0.91080349222652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6767"/>
        <c:crosses val="autoZero"/>
        <c:crossBetween val="midCat"/>
        <c:majorUnit val="4"/>
      </c:valAx>
      <c:valAx>
        <c:axId val="663896767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84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 dirty="0">
                <a:solidFill>
                  <a:sysClr val="windowText" lastClr="000000"/>
                </a:solidFill>
              </a:rPr>
              <a:t>BSA</a:t>
            </a:r>
          </a:p>
        </c:rich>
      </c:tx>
      <c:layout>
        <c:manualLayout>
          <c:xMode val="edge"/>
          <c:yMode val="edge"/>
          <c:x val="0.27010665433521819"/>
          <c:y val="0.10582157538051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1131770799413091E-2"/>
          <c:y val="2.1969086768136872E-2"/>
          <c:w val="0.92606185519616591"/>
          <c:h val="0.90390442728585718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Лист!$Q$30</c:f>
              <c:strCache>
                <c:ptCount val="1"/>
                <c:pt idx="0">
                  <c:v>PT_Peg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Лист!$V$32:$V$42</c:f>
                <c:numCache>
                  <c:formatCode>General</c:formatCode>
                  <c:ptCount val="11"/>
                  <c:pt idx="0">
                    <c:v>1.223732711327E-2</c:v>
                  </c:pt>
                  <c:pt idx="1">
                    <c:v>1.0596962480468562E-2</c:v>
                  </c:pt>
                  <c:pt idx="2">
                    <c:v>1.1381688917783947E-2</c:v>
                  </c:pt>
                  <c:pt idx="3">
                    <c:v>1.3722273411111966E-2</c:v>
                  </c:pt>
                  <c:pt idx="4">
                    <c:v>9.6765111440374977E-3</c:v>
                  </c:pt>
                  <c:pt idx="5">
                    <c:v>1.0565708122805346E-2</c:v>
                  </c:pt>
                  <c:pt idx="6">
                    <c:v>1.4969929629035924E-2</c:v>
                  </c:pt>
                  <c:pt idx="7">
                    <c:v>1.8926293887551127E-2</c:v>
                  </c:pt>
                  <c:pt idx="8">
                    <c:v>1.9361540350192726E-2</c:v>
                  </c:pt>
                  <c:pt idx="9">
                    <c:v>3.6244452285428413E-2</c:v>
                  </c:pt>
                  <c:pt idx="10">
                    <c:v>4.042042770119493E-2</c:v>
                  </c:pt>
                </c:numCache>
              </c:numRef>
            </c:plus>
            <c:minus>
              <c:numRef>
                <c:f>Лист!$V$32:$V$42</c:f>
                <c:numCache>
                  <c:formatCode>General</c:formatCode>
                  <c:ptCount val="11"/>
                  <c:pt idx="0">
                    <c:v>1.223732711327E-2</c:v>
                  </c:pt>
                  <c:pt idx="1">
                    <c:v>1.0596962480468562E-2</c:v>
                  </c:pt>
                  <c:pt idx="2">
                    <c:v>1.1381688917783947E-2</c:v>
                  </c:pt>
                  <c:pt idx="3">
                    <c:v>1.3722273411111966E-2</c:v>
                  </c:pt>
                  <c:pt idx="4">
                    <c:v>9.6765111440374977E-3</c:v>
                  </c:pt>
                  <c:pt idx="5">
                    <c:v>1.0565708122805346E-2</c:v>
                  </c:pt>
                  <c:pt idx="6">
                    <c:v>1.4969929629035924E-2</c:v>
                  </c:pt>
                  <c:pt idx="7">
                    <c:v>1.8926293887551127E-2</c:v>
                  </c:pt>
                  <c:pt idx="8">
                    <c:v>1.9361540350192726E-2</c:v>
                  </c:pt>
                  <c:pt idx="9">
                    <c:v>3.6244452285428413E-2</c:v>
                  </c:pt>
                  <c:pt idx="10">
                    <c:v>4.042042770119493E-2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Лист!$U$32:$U$42</c:f>
              <c:numCache>
                <c:formatCode>0%</c:formatCode>
                <c:ptCount val="11"/>
                <c:pt idx="0">
                  <c:v>0.13216295304613254</c:v>
                </c:pt>
                <c:pt idx="1">
                  <c:v>0.13668356438347212</c:v>
                </c:pt>
                <c:pt idx="2">
                  <c:v>0.14450399016191448</c:v>
                </c:pt>
                <c:pt idx="3">
                  <c:v>0.14722051456109225</c:v>
                </c:pt>
                <c:pt idx="4">
                  <c:v>0.15805562464235531</c:v>
                </c:pt>
                <c:pt idx="5">
                  <c:v>0.16032220571460135</c:v>
                </c:pt>
                <c:pt idx="6">
                  <c:v>0.15692791091598976</c:v>
                </c:pt>
                <c:pt idx="7">
                  <c:v>0.17284137663143825</c:v>
                </c:pt>
                <c:pt idx="8">
                  <c:v>0.16023956869852427</c:v>
                </c:pt>
                <c:pt idx="9">
                  <c:v>0.22829345345294763</c:v>
                </c:pt>
                <c:pt idx="10">
                  <c:v>0.34610363365888042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84-4B30-B055-378C137F8C8C}"/>
            </c:ext>
          </c:extLst>
        </c:ser>
        <c:ser>
          <c:idx val="1"/>
          <c:order val="1"/>
          <c:tx>
            <c:strRef>
              <c:f>Лист!$Q$47</c:f>
              <c:strCache>
                <c:ptCount val="1"/>
                <c:pt idx="0">
                  <c:v>PT_Peg(PVP)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Лист!$V$49:$V$59</c:f>
                <c:numCache>
                  <c:formatCode>General</c:formatCode>
                  <c:ptCount val="11"/>
                  <c:pt idx="0">
                    <c:v>3.9581312721704865E-4</c:v>
                  </c:pt>
                  <c:pt idx="1">
                    <c:v>1.1541731190346843E-3</c:v>
                  </c:pt>
                  <c:pt idx="2">
                    <c:v>3.3243243903021877E-3</c:v>
                  </c:pt>
                  <c:pt idx="3">
                    <c:v>2.1704186521929233E-3</c:v>
                  </c:pt>
                  <c:pt idx="4">
                    <c:v>3.7010227441891274E-3</c:v>
                  </c:pt>
                  <c:pt idx="5">
                    <c:v>4.0197607140795445E-3</c:v>
                  </c:pt>
                  <c:pt idx="6">
                    <c:v>2.6863601793172417E-3</c:v>
                  </c:pt>
                  <c:pt idx="7">
                    <c:v>3.5208044736679662E-3</c:v>
                  </c:pt>
                  <c:pt idx="8">
                    <c:v>2.5678872691467735E-3</c:v>
                  </c:pt>
                  <c:pt idx="9">
                    <c:v>5.1977606972040515E-3</c:v>
                  </c:pt>
                  <c:pt idx="10">
                    <c:v>3.1191678482363764E-2</c:v>
                  </c:pt>
                </c:numCache>
              </c:numRef>
            </c:plus>
            <c:minus>
              <c:numRef>
                <c:f>Лист!$V$49:$V$59</c:f>
                <c:numCache>
                  <c:formatCode>General</c:formatCode>
                  <c:ptCount val="11"/>
                  <c:pt idx="0">
                    <c:v>3.9581312721704865E-4</c:v>
                  </c:pt>
                  <c:pt idx="1">
                    <c:v>1.1541731190346843E-3</c:v>
                  </c:pt>
                  <c:pt idx="2">
                    <c:v>3.3243243903021877E-3</c:v>
                  </c:pt>
                  <c:pt idx="3">
                    <c:v>2.1704186521929233E-3</c:v>
                  </c:pt>
                  <c:pt idx="4">
                    <c:v>3.7010227441891274E-3</c:v>
                  </c:pt>
                  <c:pt idx="5">
                    <c:v>4.0197607140795445E-3</c:v>
                  </c:pt>
                  <c:pt idx="6">
                    <c:v>2.6863601793172417E-3</c:v>
                  </c:pt>
                  <c:pt idx="7">
                    <c:v>3.5208044736679662E-3</c:v>
                  </c:pt>
                  <c:pt idx="8">
                    <c:v>2.5678872691467735E-3</c:v>
                  </c:pt>
                  <c:pt idx="9">
                    <c:v>5.1977606972040515E-3</c:v>
                  </c:pt>
                  <c:pt idx="10">
                    <c:v>3.1191678482363764E-2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Лист!$U$49:$U$59</c:f>
              <c:numCache>
                <c:formatCode>0%</c:formatCode>
                <c:ptCount val="11"/>
                <c:pt idx="0">
                  <c:v>0.13680111547177734</c:v>
                </c:pt>
                <c:pt idx="1">
                  <c:v>0.14312399974145604</c:v>
                </c:pt>
                <c:pt idx="2">
                  <c:v>0.14894779139200279</c:v>
                </c:pt>
                <c:pt idx="3">
                  <c:v>0.16044576665506666</c:v>
                </c:pt>
                <c:pt idx="4">
                  <c:v>0.16805707995921079</c:v>
                </c:pt>
                <c:pt idx="5">
                  <c:v>0.17276259849491138</c:v>
                </c:pt>
                <c:pt idx="6">
                  <c:v>0.178416332906805</c:v>
                </c:pt>
                <c:pt idx="7">
                  <c:v>0.18156822577308571</c:v>
                </c:pt>
                <c:pt idx="8">
                  <c:v>0.18544240790042149</c:v>
                </c:pt>
                <c:pt idx="9">
                  <c:v>0.28543402315711225</c:v>
                </c:pt>
                <c:pt idx="10">
                  <c:v>0.30708972372120519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84-4B30-B055-378C137F8C8C}"/>
            </c:ext>
          </c:extLst>
        </c:ser>
        <c:ser>
          <c:idx val="2"/>
          <c:order val="2"/>
          <c:tx>
            <c:strRef>
              <c:f>Лист!$AE$30</c:f>
              <c:strCache>
                <c:ptCount val="1"/>
                <c:pt idx="0">
                  <c:v>S27_Na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Лист!$AJ$32:$AJ$42</c:f>
                <c:numCache>
                  <c:formatCode>General</c:formatCode>
                  <c:ptCount val="11"/>
                  <c:pt idx="0">
                    <c:v>1.2868503110127127E-3</c:v>
                  </c:pt>
                  <c:pt idx="1">
                    <c:v>1.5183819154061391E-4</c:v>
                  </c:pt>
                  <c:pt idx="2">
                    <c:v>9.5373898878388299E-4</c:v>
                  </c:pt>
                  <c:pt idx="3">
                    <c:v>3.5885542596241051E-3</c:v>
                  </c:pt>
                  <c:pt idx="4">
                    <c:v>1.8419071816376505E-3</c:v>
                  </c:pt>
                  <c:pt idx="5">
                    <c:v>6.287354534531193E-3</c:v>
                  </c:pt>
                  <c:pt idx="6">
                    <c:v>6.5467168448831844E-3</c:v>
                  </c:pt>
                  <c:pt idx="7">
                    <c:v>1.9239129895411023E-3</c:v>
                  </c:pt>
                  <c:pt idx="8">
                    <c:v>1.1430073356078906E-4</c:v>
                  </c:pt>
                  <c:pt idx="9">
                    <c:v>3.8035170705108296E-3</c:v>
                  </c:pt>
                  <c:pt idx="10">
                    <c:v>6.21484952999867E-2</c:v>
                  </c:pt>
                </c:numCache>
              </c:numRef>
            </c:plus>
            <c:minus>
              <c:numRef>
                <c:f>Лист!$AJ$32:$AJ$42</c:f>
                <c:numCache>
                  <c:formatCode>General</c:formatCode>
                  <c:ptCount val="11"/>
                  <c:pt idx="0">
                    <c:v>1.2868503110127127E-3</c:v>
                  </c:pt>
                  <c:pt idx="1">
                    <c:v>1.5183819154061391E-4</c:v>
                  </c:pt>
                  <c:pt idx="2">
                    <c:v>9.5373898878388299E-4</c:v>
                  </c:pt>
                  <c:pt idx="3">
                    <c:v>3.5885542596241051E-3</c:v>
                  </c:pt>
                  <c:pt idx="4">
                    <c:v>1.8419071816376505E-3</c:v>
                  </c:pt>
                  <c:pt idx="5">
                    <c:v>6.287354534531193E-3</c:v>
                  </c:pt>
                  <c:pt idx="6">
                    <c:v>6.5467168448831844E-3</c:v>
                  </c:pt>
                  <c:pt idx="7">
                    <c:v>1.9239129895411023E-3</c:v>
                  </c:pt>
                  <c:pt idx="8">
                    <c:v>1.1430073356078906E-4</c:v>
                  </c:pt>
                  <c:pt idx="9">
                    <c:v>3.8035170705108296E-3</c:v>
                  </c:pt>
                  <c:pt idx="10">
                    <c:v>6.21484952999867E-2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Лист!$AI$32:$AI$42</c:f>
              <c:numCache>
                <c:formatCode>0%</c:formatCode>
                <c:ptCount val="11"/>
                <c:pt idx="0">
                  <c:v>4.3198786705422952E-2</c:v>
                </c:pt>
                <c:pt idx="1">
                  <c:v>5.6324624014704776E-2</c:v>
                </c:pt>
                <c:pt idx="2">
                  <c:v>7.3044718380104789E-2</c:v>
                </c:pt>
                <c:pt idx="3">
                  <c:v>9.2369381620617586E-2</c:v>
                </c:pt>
                <c:pt idx="4">
                  <c:v>0.12276654766933817</c:v>
                </c:pt>
                <c:pt idx="5">
                  <c:v>0.14621894695320981</c:v>
                </c:pt>
                <c:pt idx="6">
                  <c:v>0.17373869596924141</c:v>
                </c:pt>
                <c:pt idx="7">
                  <c:v>0.44799574267027126</c:v>
                </c:pt>
                <c:pt idx="8">
                  <c:v>0.49062809284141345</c:v>
                </c:pt>
                <c:pt idx="9">
                  <c:v>0.97629346858686961</c:v>
                </c:pt>
                <c:pt idx="10">
                  <c:v>1.3662236687050222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84-4B30-B055-378C137F8C8C}"/>
            </c:ext>
          </c:extLst>
        </c:ser>
        <c:ser>
          <c:idx val="3"/>
          <c:order val="3"/>
          <c:tx>
            <c:strRef>
              <c:f>Лист!$AE$47</c:f>
              <c:strCache>
                <c:ptCount val="1"/>
                <c:pt idx="0">
                  <c:v>S27_Na(PVP)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Лист!$AJ$49:$AJ$59</c:f>
                <c:numCache>
                  <c:formatCode>General</c:formatCode>
                  <c:ptCount val="11"/>
                  <c:pt idx="0">
                    <c:v>0.27978680004774659</c:v>
                  </c:pt>
                  <c:pt idx="1">
                    <c:v>0.25748782339916521</c:v>
                  </c:pt>
                  <c:pt idx="2">
                    <c:v>0.23966519368156761</c:v>
                  </c:pt>
                  <c:pt idx="3">
                    <c:v>0.22538359141865313</c:v>
                  </c:pt>
                  <c:pt idx="4">
                    <c:v>0.19981471952539548</c:v>
                  </c:pt>
                  <c:pt idx="5">
                    <c:v>0.19724742367817411</c:v>
                  </c:pt>
                  <c:pt idx="6">
                    <c:v>0.1775210449075188</c:v>
                  </c:pt>
                  <c:pt idx="7">
                    <c:v>0.12181506161879765</c:v>
                  </c:pt>
                  <c:pt idx="8">
                    <c:v>0.15143135786621689</c:v>
                  </c:pt>
                  <c:pt idx="9">
                    <c:v>0.27786911056721497</c:v>
                  </c:pt>
                  <c:pt idx="10">
                    <c:v>0.36605262022284696</c:v>
                  </c:pt>
                </c:numCache>
              </c:numRef>
            </c:plus>
            <c:minus>
              <c:numRef>
                <c:f>Лист!$AJ$49:$AJ$59</c:f>
                <c:numCache>
                  <c:formatCode>General</c:formatCode>
                  <c:ptCount val="11"/>
                  <c:pt idx="0">
                    <c:v>0.27978680004774659</c:v>
                  </c:pt>
                  <c:pt idx="1">
                    <c:v>0.25748782339916521</c:v>
                  </c:pt>
                  <c:pt idx="2">
                    <c:v>0.23966519368156761</c:v>
                  </c:pt>
                  <c:pt idx="3">
                    <c:v>0.22538359141865313</c:v>
                  </c:pt>
                  <c:pt idx="4">
                    <c:v>0.19981471952539548</c:v>
                  </c:pt>
                  <c:pt idx="5">
                    <c:v>0.19724742367817411</c:v>
                  </c:pt>
                  <c:pt idx="6">
                    <c:v>0.1775210449075188</c:v>
                  </c:pt>
                  <c:pt idx="7">
                    <c:v>0.12181506161879765</c:v>
                  </c:pt>
                  <c:pt idx="8">
                    <c:v>0.15143135786621689</c:v>
                  </c:pt>
                  <c:pt idx="9">
                    <c:v>0.27786911056721497</c:v>
                  </c:pt>
                  <c:pt idx="10">
                    <c:v>0.36605262022284696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Лист!$AI$49:$AI$59</c:f>
              <c:numCache>
                <c:formatCode>0%</c:formatCode>
                <c:ptCount val="11"/>
                <c:pt idx="0">
                  <c:v>1.3801779589675014</c:v>
                </c:pt>
                <c:pt idx="1">
                  <c:v>1.4707895116918408</c:v>
                </c:pt>
                <c:pt idx="2">
                  <c:v>1.509068765690577</c:v>
                </c:pt>
                <c:pt idx="3">
                  <c:v>1.5692619996115389</c:v>
                </c:pt>
                <c:pt idx="4">
                  <c:v>1.5889801499415377</c:v>
                </c:pt>
                <c:pt idx="5">
                  <c:v>1.6243043116503992</c:v>
                </c:pt>
                <c:pt idx="6">
                  <c:v>1.637836222936971</c:v>
                </c:pt>
                <c:pt idx="7">
                  <c:v>1.6426888973186973</c:v>
                </c:pt>
                <c:pt idx="8">
                  <c:v>1.4754279300634157</c:v>
                </c:pt>
                <c:pt idx="9">
                  <c:v>1.9778064850674548</c:v>
                </c:pt>
                <c:pt idx="10">
                  <c:v>2.1974940692160443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384-4B30-B055-378C137F8C8C}"/>
            </c:ext>
          </c:extLst>
        </c:ser>
        <c:ser>
          <c:idx val="4"/>
          <c:order val="4"/>
          <c:tx>
            <c:strRef>
              <c:f>Лист!$C$47</c:f>
              <c:strCache>
                <c:ptCount val="1"/>
                <c:pt idx="0">
                  <c:v>PhD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Лист!$H$49:$H$59</c:f>
                <c:numCache>
                  <c:formatCode>General</c:formatCode>
                  <c:ptCount val="11"/>
                  <c:pt idx="0">
                    <c:v>9.1284489329671176E-2</c:v>
                  </c:pt>
                  <c:pt idx="1">
                    <c:v>9.7968763628084474E-2</c:v>
                  </c:pt>
                  <c:pt idx="2">
                    <c:v>3.7814796670332732E-2</c:v>
                  </c:pt>
                  <c:pt idx="3">
                    <c:v>8.5628816936206192E-2</c:v>
                  </c:pt>
                  <c:pt idx="4">
                    <c:v>3.783494527309688E-2</c:v>
                  </c:pt>
                  <c:pt idx="5">
                    <c:v>6.837195476698929E-2</c:v>
                  </c:pt>
                  <c:pt idx="6">
                    <c:v>5.2549791245131199E-2</c:v>
                  </c:pt>
                  <c:pt idx="7">
                    <c:v>3.1205457529793531E-2</c:v>
                  </c:pt>
                  <c:pt idx="8">
                    <c:v>8.0518015198635662E-2</c:v>
                  </c:pt>
                  <c:pt idx="9">
                    <c:v>0.10176106584877935</c:v>
                  </c:pt>
                  <c:pt idx="10">
                    <c:v>0.12806864240510071</c:v>
                  </c:pt>
                </c:numCache>
              </c:numRef>
            </c:plus>
            <c:minus>
              <c:numRef>
                <c:f>Лист!$H$49:$H$59</c:f>
                <c:numCache>
                  <c:formatCode>General</c:formatCode>
                  <c:ptCount val="11"/>
                  <c:pt idx="0">
                    <c:v>9.1284489329671176E-2</c:v>
                  </c:pt>
                  <c:pt idx="1">
                    <c:v>9.7968763628084474E-2</c:v>
                  </c:pt>
                  <c:pt idx="2">
                    <c:v>3.7814796670332732E-2</c:v>
                  </c:pt>
                  <c:pt idx="3">
                    <c:v>8.5628816936206192E-2</c:v>
                  </c:pt>
                  <c:pt idx="4">
                    <c:v>3.783494527309688E-2</c:v>
                  </c:pt>
                  <c:pt idx="5">
                    <c:v>6.837195476698929E-2</c:v>
                  </c:pt>
                  <c:pt idx="6">
                    <c:v>5.2549791245131199E-2</c:v>
                  </c:pt>
                  <c:pt idx="7">
                    <c:v>3.1205457529793531E-2</c:v>
                  </c:pt>
                  <c:pt idx="8">
                    <c:v>8.0518015198635662E-2</c:v>
                  </c:pt>
                  <c:pt idx="9">
                    <c:v>0.10176106584877935</c:v>
                  </c:pt>
                  <c:pt idx="10">
                    <c:v>0.12806864240510071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Лист!$G$49:$G$59</c:f>
              <c:numCache>
                <c:formatCode>0%</c:formatCode>
                <c:ptCount val="11"/>
                <c:pt idx="0">
                  <c:v>1.3694151429454553</c:v>
                </c:pt>
                <c:pt idx="1">
                  <c:v>1.3551638626641507</c:v>
                </c:pt>
                <c:pt idx="2">
                  <c:v>1.3952985631445556</c:v>
                </c:pt>
                <c:pt idx="3">
                  <c:v>1.4198506782638862</c:v>
                </c:pt>
                <c:pt idx="4">
                  <c:v>1.4018663102596103</c:v>
                </c:pt>
                <c:pt idx="5">
                  <c:v>1.3678319393782368</c:v>
                </c:pt>
                <c:pt idx="6">
                  <c:v>1.3571774398788676</c:v>
                </c:pt>
                <c:pt idx="7">
                  <c:v>1.4618175419855699</c:v>
                </c:pt>
                <c:pt idx="8">
                  <c:v>1.5525675000689863</c:v>
                </c:pt>
                <c:pt idx="9">
                  <c:v>1.7169207362316001</c:v>
                </c:pt>
                <c:pt idx="10">
                  <c:v>1.7875103348227996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384-4B30-B055-378C137F8C8C}"/>
            </c:ext>
          </c:extLst>
        </c:ser>
        <c:ser>
          <c:idx val="5"/>
          <c:order val="5"/>
          <c:tx>
            <c:strRef>
              <c:f>Лист!$C$65</c:f>
              <c:strCache>
                <c:ptCount val="1"/>
                <c:pt idx="0">
                  <c:v>PcZn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Лист!$H$67:$H$77</c:f>
                <c:numCache>
                  <c:formatCode>General</c:formatCode>
                  <c:ptCount val="11"/>
                  <c:pt idx="0">
                    <c:v>2.8194908173401392E-3</c:v>
                  </c:pt>
                  <c:pt idx="1">
                    <c:v>6.3798919549297155E-3</c:v>
                  </c:pt>
                  <c:pt idx="2">
                    <c:v>8.3472923847893957E-3</c:v>
                  </c:pt>
                  <c:pt idx="3">
                    <c:v>1.063760067662187E-2</c:v>
                  </c:pt>
                  <c:pt idx="4">
                    <c:v>5.1480848523231476E-3</c:v>
                  </c:pt>
                  <c:pt idx="5">
                    <c:v>9.6000528084531894E-3</c:v>
                  </c:pt>
                  <c:pt idx="6">
                    <c:v>1.1211800181537194E-2</c:v>
                  </c:pt>
                  <c:pt idx="7">
                    <c:v>1.9487215662029964E-2</c:v>
                  </c:pt>
                  <c:pt idx="8">
                    <c:v>3.5801871914519084E-2</c:v>
                  </c:pt>
                  <c:pt idx="9">
                    <c:v>3.3151424087602875E-2</c:v>
                  </c:pt>
                  <c:pt idx="10">
                    <c:v>4.110473238053082E-2</c:v>
                  </c:pt>
                </c:numCache>
              </c:numRef>
            </c:plus>
            <c:minus>
              <c:numRef>
                <c:f>Лист!$H$67:$H$77</c:f>
                <c:numCache>
                  <c:formatCode>General</c:formatCode>
                  <c:ptCount val="11"/>
                  <c:pt idx="0">
                    <c:v>2.8194908173401392E-3</c:v>
                  </c:pt>
                  <c:pt idx="1">
                    <c:v>6.3798919549297155E-3</c:v>
                  </c:pt>
                  <c:pt idx="2">
                    <c:v>8.3472923847893957E-3</c:v>
                  </c:pt>
                  <c:pt idx="3">
                    <c:v>1.063760067662187E-2</c:v>
                  </c:pt>
                  <c:pt idx="4">
                    <c:v>5.1480848523231476E-3</c:v>
                  </c:pt>
                  <c:pt idx="5">
                    <c:v>9.6000528084531894E-3</c:v>
                  </c:pt>
                  <c:pt idx="6">
                    <c:v>1.1211800181537194E-2</c:v>
                  </c:pt>
                  <c:pt idx="7">
                    <c:v>1.9487215662029964E-2</c:v>
                  </c:pt>
                  <c:pt idx="8">
                    <c:v>3.5801871914519084E-2</c:v>
                  </c:pt>
                  <c:pt idx="9">
                    <c:v>3.3151424087602875E-2</c:v>
                  </c:pt>
                  <c:pt idx="10">
                    <c:v>4.110473238053082E-2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Лист!$G$67:$G$77</c:f>
              <c:numCache>
                <c:formatCode>0%</c:formatCode>
                <c:ptCount val="11"/>
                <c:pt idx="0">
                  <c:v>2.2477618305175813E-2</c:v>
                </c:pt>
                <c:pt idx="1">
                  <c:v>3.5794472555066736E-2</c:v>
                </c:pt>
                <c:pt idx="2">
                  <c:v>5.371258490695658E-2</c:v>
                </c:pt>
                <c:pt idx="3">
                  <c:v>6.9723042314854045E-2</c:v>
                </c:pt>
                <c:pt idx="4">
                  <c:v>9.3971009950904613E-2</c:v>
                </c:pt>
                <c:pt idx="5">
                  <c:v>0.11274792931603998</c:v>
                </c:pt>
                <c:pt idx="6">
                  <c:v>0.13446016166662686</c:v>
                </c:pt>
                <c:pt idx="7">
                  <c:v>0.30230616541947697</c:v>
                </c:pt>
                <c:pt idx="8">
                  <c:v>0.38565053287805501</c:v>
                </c:pt>
                <c:pt idx="9">
                  <c:v>0.44753372328378666</c:v>
                </c:pt>
                <c:pt idx="10">
                  <c:v>0.46864858735912546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384-4B30-B055-378C137F8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814975"/>
        <c:axId val="211802911"/>
      </c:scatterChart>
      <c:valAx>
        <c:axId val="211814975"/>
        <c:scaling>
          <c:orientation val="minMax"/>
          <c:max val="450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>
                    <a:solidFill>
                      <a:sysClr val="windowText" lastClr="000000"/>
                    </a:solidFill>
                  </a:rPr>
                  <a:t>t (min)</a:t>
                </a:r>
              </a:p>
            </c:rich>
          </c:tx>
          <c:layout>
            <c:manualLayout>
              <c:xMode val="edge"/>
              <c:yMode val="edge"/>
              <c:x val="0.91944662403298294"/>
              <c:y val="0.940015119093047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1802911"/>
        <c:crosses val="autoZero"/>
        <c:crossBetween val="midCat"/>
        <c:majorUnit val="1000"/>
        <c:minorUnit val="500"/>
      </c:valAx>
      <c:valAx>
        <c:axId val="211802911"/>
        <c:scaling>
          <c:orientation val="minMax"/>
          <c:max val="2.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1814975"/>
        <c:crosses val="autoZero"/>
        <c:crossBetween val="midCat"/>
        <c:majorUnit val="0.5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 dirty="0">
                <a:solidFill>
                  <a:sysClr val="windowText" lastClr="000000"/>
                </a:solidFill>
              </a:rPr>
              <a:t>Homogenate</a:t>
            </a:r>
          </a:p>
        </c:rich>
      </c:tx>
      <c:layout>
        <c:manualLayout>
          <c:xMode val="edge"/>
          <c:yMode val="edge"/>
          <c:x val="0.24804220576848274"/>
          <c:y val="0.11973911111325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3596978639006508E-2"/>
          <c:y val="1.9103553711423367E-2"/>
          <c:w val="0.90105737257026031"/>
          <c:h val="0.92658357919441026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Лист!$Q$30</c:f>
              <c:strCache>
                <c:ptCount val="1"/>
                <c:pt idx="0">
                  <c:v>PT_Peg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Лист!$Z$32:$Z$42</c:f>
                <c:numCache>
                  <c:formatCode>General</c:formatCode>
                  <c:ptCount val="11"/>
                  <c:pt idx="0">
                    <c:v>3.0894459372152645E-2</c:v>
                  </c:pt>
                  <c:pt idx="1">
                    <c:v>3.4758531910613462E-2</c:v>
                  </c:pt>
                  <c:pt idx="2">
                    <c:v>3.3263123619275421E-2</c:v>
                  </c:pt>
                  <c:pt idx="3">
                    <c:v>3.576677091116312E-2</c:v>
                  </c:pt>
                  <c:pt idx="4">
                    <c:v>4.703699509898196E-2</c:v>
                  </c:pt>
                  <c:pt idx="5">
                    <c:v>5.423105752866602E-2</c:v>
                  </c:pt>
                  <c:pt idx="6">
                    <c:v>4.8191974097840026E-2</c:v>
                  </c:pt>
                  <c:pt idx="7">
                    <c:v>1.7278420518024792E-2</c:v>
                  </c:pt>
                  <c:pt idx="8">
                    <c:v>3.3291193653858603E-2</c:v>
                  </c:pt>
                  <c:pt idx="9">
                    <c:v>3.0812103204189732E-2</c:v>
                  </c:pt>
                  <c:pt idx="10">
                    <c:v>2.7610819894937015E-2</c:v>
                  </c:pt>
                </c:numCache>
              </c:numRef>
            </c:plus>
            <c:minus>
              <c:numRef>
                <c:f>Лист!$Z$32:$Z$42</c:f>
                <c:numCache>
                  <c:formatCode>General</c:formatCode>
                  <c:ptCount val="11"/>
                  <c:pt idx="0">
                    <c:v>3.0894459372152645E-2</c:v>
                  </c:pt>
                  <c:pt idx="1">
                    <c:v>3.4758531910613462E-2</c:v>
                  </c:pt>
                  <c:pt idx="2">
                    <c:v>3.3263123619275421E-2</c:v>
                  </c:pt>
                  <c:pt idx="3">
                    <c:v>3.576677091116312E-2</c:v>
                  </c:pt>
                  <c:pt idx="4">
                    <c:v>4.703699509898196E-2</c:v>
                  </c:pt>
                  <c:pt idx="5">
                    <c:v>5.423105752866602E-2</c:v>
                  </c:pt>
                  <c:pt idx="6">
                    <c:v>4.8191974097840026E-2</c:v>
                  </c:pt>
                  <c:pt idx="7">
                    <c:v>1.7278420518024792E-2</c:v>
                  </c:pt>
                  <c:pt idx="8">
                    <c:v>3.3291193653858603E-2</c:v>
                  </c:pt>
                  <c:pt idx="9">
                    <c:v>3.0812103204189732E-2</c:v>
                  </c:pt>
                  <c:pt idx="10">
                    <c:v>2.7610819894937015E-2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Лист!$Y$32:$Y$43</c:f>
              <c:numCache>
                <c:formatCode>0%</c:formatCode>
                <c:ptCount val="12"/>
                <c:pt idx="0">
                  <c:v>0.14858592982742372</c:v>
                </c:pt>
                <c:pt idx="1">
                  <c:v>0.18165916194889117</c:v>
                </c:pt>
                <c:pt idx="2">
                  <c:v>0.20121585183247828</c:v>
                </c:pt>
                <c:pt idx="3">
                  <c:v>0.2135540525534787</c:v>
                </c:pt>
                <c:pt idx="4">
                  <c:v>0.23872729072778634</c:v>
                </c:pt>
                <c:pt idx="5">
                  <c:v>0.24748492962448015</c:v>
                </c:pt>
                <c:pt idx="6">
                  <c:v>0.24463450062133521</c:v>
                </c:pt>
                <c:pt idx="7">
                  <c:v>0.261870408891901</c:v>
                </c:pt>
                <c:pt idx="8">
                  <c:v>0.29863671781691536</c:v>
                </c:pt>
                <c:pt idx="9">
                  <c:v>0.34158483088301889</c:v>
                </c:pt>
                <c:pt idx="10">
                  <c:v>0.2950739123034018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98-4614-8908-A5250169DB66}"/>
            </c:ext>
          </c:extLst>
        </c:ser>
        <c:ser>
          <c:idx val="1"/>
          <c:order val="1"/>
          <c:tx>
            <c:strRef>
              <c:f>Лист!$Q$47</c:f>
              <c:strCache>
                <c:ptCount val="1"/>
                <c:pt idx="0">
                  <c:v>PT_Peg(PVP)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Лист!$Z$49:$Z$59</c:f>
                <c:numCache>
                  <c:formatCode>General</c:formatCode>
                  <c:ptCount val="11"/>
                  <c:pt idx="0">
                    <c:v>2.9827996126997654E-2</c:v>
                  </c:pt>
                  <c:pt idx="1">
                    <c:v>2.6292133622633756E-2</c:v>
                  </c:pt>
                  <c:pt idx="2">
                    <c:v>2.727465529796342E-2</c:v>
                  </c:pt>
                  <c:pt idx="3">
                    <c:v>2.5327870427971973E-2</c:v>
                  </c:pt>
                  <c:pt idx="4">
                    <c:v>1.6347625521225938E-2</c:v>
                  </c:pt>
                  <c:pt idx="5">
                    <c:v>1.991808023284013E-2</c:v>
                  </c:pt>
                  <c:pt idx="6">
                    <c:v>2.2838062278174517E-2</c:v>
                  </c:pt>
                  <c:pt idx="7">
                    <c:v>1.0889822899113822E-2</c:v>
                  </c:pt>
                  <c:pt idx="8">
                    <c:v>7.5891650345432582E-3</c:v>
                  </c:pt>
                  <c:pt idx="9">
                    <c:v>5.9090980859771665E-2</c:v>
                  </c:pt>
                  <c:pt idx="10">
                    <c:v>6.4271584626506659E-2</c:v>
                  </c:pt>
                </c:numCache>
              </c:numRef>
            </c:plus>
            <c:minus>
              <c:numRef>
                <c:f>Лист!$Z$49:$Z$59</c:f>
                <c:numCache>
                  <c:formatCode>General</c:formatCode>
                  <c:ptCount val="11"/>
                  <c:pt idx="0">
                    <c:v>2.9827996126997654E-2</c:v>
                  </c:pt>
                  <c:pt idx="1">
                    <c:v>2.6292133622633756E-2</c:v>
                  </c:pt>
                  <c:pt idx="2">
                    <c:v>2.727465529796342E-2</c:v>
                  </c:pt>
                  <c:pt idx="3">
                    <c:v>2.5327870427971973E-2</c:v>
                  </c:pt>
                  <c:pt idx="4">
                    <c:v>1.6347625521225938E-2</c:v>
                  </c:pt>
                  <c:pt idx="5">
                    <c:v>1.991808023284013E-2</c:v>
                  </c:pt>
                  <c:pt idx="6">
                    <c:v>2.2838062278174517E-2</c:v>
                  </c:pt>
                  <c:pt idx="7">
                    <c:v>1.0889822899113822E-2</c:v>
                  </c:pt>
                  <c:pt idx="8">
                    <c:v>7.5891650345432582E-3</c:v>
                  </c:pt>
                  <c:pt idx="9">
                    <c:v>5.9090980859771665E-2</c:v>
                  </c:pt>
                  <c:pt idx="10">
                    <c:v>6.4271584626506659E-2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Лист!$Y$49:$Y$59</c:f>
              <c:numCache>
                <c:formatCode>0%</c:formatCode>
                <c:ptCount val="11"/>
                <c:pt idx="0">
                  <c:v>0.17074334295410629</c:v>
                </c:pt>
                <c:pt idx="1">
                  <c:v>0.20623154763464432</c:v>
                </c:pt>
                <c:pt idx="2">
                  <c:v>0.22833356547366593</c:v>
                </c:pt>
                <c:pt idx="3">
                  <c:v>0.24433532713922312</c:v>
                </c:pt>
                <c:pt idx="4">
                  <c:v>0.26620465392936254</c:v>
                </c:pt>
                <c:pt idx="5">
                  <c:v>0.27914620107742238</c:v>
                </c:pt>
                <c:pt idx="6">
                  <c:v>0.27682606684653477</c:v>
                </c:pt>
                <c:pt idx="7">
                  <c:v>0.2992776293076182</c:v>
                </c:pt>
                <c:pt idx="8">
                  <c:v>0.27879931195337437</c:v>
                </c:pt>
                <c:pt idx="9">
                  <c:v>0.23863305144299932</c:v>
                </c:pt>
                <c:pt idx="10">
                  <c:v>0.21358248068369692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98-4614-8908-A5250169DB66}"/>
            </c:ext>
          </c:extLst>
        </c:ser>
        <c:ser>
          <c:idx val="2"/>
          <c:order val="2"/>
          <c:tx>
            <c:strRef>
              <c:f>Лист!$AE$30</c:f>
              <c:strCache>
                <c:ptCount val="1"/>
                <c:pt idx="0">
                  <c:v>S27_Na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Лист!$AN$32:$AN$42</c:f>
                <c:numCache>
                  <c:formatCode>General</c:formatCode>
                  <c:ptCount val="11"/>
                  <c:pt idx="0">
                    <c:v>8.4676414868126576E-2</c:v>
                  </c:pt>
                  <c:pt idx="1">
                    <c:v>8.3519797934269321E-2</c:v>
                  </c:pt>
                  <c:pt idx="2">
                    <c:v>6.4745914122032011E-2</c:v>
                  </c:pt>
                  <c:pt idx="3">
                    <c:v>4.4264386202454341E-2</c:v>
                  </c:pt>
                  <c:pt idx="4">
                    <c:v>6.9215879613620163E-2</c:v>
                  </c:pt>
                  <c:pt idx="5">
                    <c:v>9.9722632990260657E-2</c:v>
                  </c:pt>
                  <c:pt idx="6">
                    <c:v>0.10072873014737337</c:v>
                  </c:pt>
                  <c:pt idx="7">
                    <c:v>0.13430657365071952</c:v>
                  </c:pt>
                  <c:pt idx="8">
                    <c:v>0.14061325210001022</c:v>
                  </c:pt>
                  <c:pt idx="9">
                    <c:v>0.17946250458356533</c:v>
                  </c:pt>
                  <c:pt idx="10">
                    <c:v>0.41599471813693623</c:v>
                  </c:pt>
                </c:numCache>
              </c:numRef>
            </c:plus>
            <c:minus>
              <c:numRef>
                <c:f>Лист!$AN$32:$AN$42</c:f>
                <c:numCache>
                  <c:formatCode>General</c:formatCode>
                  <c:ptCount val="11"/>
                  <c:pt idx="0">
                    <c:v>8.4676414868126576E-2</c:v>
                  </c:pt>
                  <c:pt idx="1">
                    <c:v>8.3519797934269321E-2</c:v>
                  </c:pt>
                  <c:pt idx="2">
                    <c:v>6.4745914122032011E-2</c:v>
                  </c:pt>
                  <c:pt idx="3">
                    <c:v>4.4264386202454341E-2</c:v>
                  </c:pt>
                  <c:pt idx="4">
                    <c:v>6.9215879613620163E-2</c:v>
                  </c:pt>
                  <c:pt idx="5">
                    <c:v>9.9722632990260657E-2</c:v>
                  </c:pt>
                  <c:pt idx="6">
                    <c:v>0.10072873014737337</c:v>
                  </c:pt>
                  <c:pt idx="7">
                    <c:v>0.13430657365071952</c:v>
                  </c:pt>
                  <c:pt idx="8">
                    <c:v>0.14061325210001022</c:v>
                  </c:pt>
                  <c:pt idx="9">
                    <c:v>0.17946250458356533</c:v>
                  </c:pt>
                  <c:pt idx="10">
                    <c:v>0.41599471813693623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Лист!$AM$32:$AM$42</c:f>
              <c:numCache>
                <c:formatCode>0%</c:formatCode>
                <c:ptCount val="11"/>
                <c:pt idx="0">
                  <c:v>0.24634964320818098</c:v>
                </c:pt>
                <c:pt idx="1">
                  <c:v>0.34393454705867232</c:v>
                </c:pt>
                <c:pt idx="2">
                  <c:v>0.43060900011337577</c:v>
                </c:pt>
                <c:pt idx="3">
                  <c:v>0.51295644659537309</c:v>
                </c:pt>
                <c:pt idx="4">
                  <c:v>0.67358711215393519</c:v>
                </c:pt>
                <c:pt idx="5">
                  <c:v>0.79630578095759208</c:v>
                </c:pt>
                <c:pt idx="6">
                  <c:v>0.84808115138786466</c:v>
                </c:pt>
                <c:pt idx="7">
                  <c:v>1.6122893905426738</c:v>
                </c:pt>
                <c:pt idx="8">
                  <c:v>1.6847238791455068</c:v>
                </c:pt>
                <c:pt idx="9">
                  <c:v>2.8803681767102067</c:v>
                </c:pt>
                <c:pt idx="10">
                  <c:v>2.0059782045099572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98-4614-8908-A5250169DB66}"/>
            </c:ext>
          </c:extLst>
        </c:ser>
        <c:ser>
          <c:idx val="3"/>
          <c:order val="3"/>
          <c:tx>
            <c:strRef>
              <c:f>Лист!$AE$47</c:f>
              <c:strCache>
                <c:ptCount val="1"/>
                <c:pt idx="0">
                  <c:v>S27_Na(PVP)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Лист!$AN$49:$AN$59</c:f>
                <c:numCache>
                  <c:formatCode>General</c:formatCode>
                  <c:ptCount val="11"/>
                  <c:pt idx="0">
                    <c:v>0.23888193095980056</c:v>
                  </c:pt>
                  <c:pt idx="1">
                    <c:v>0.33739030981430407</c:v>
                  </c:pt>
                  <c:pt idx="2">
                    <c:v>0.34622892292239382</c:v>
                  </c:pt>
                  <c:pt idx="3">
                    <c:v>0.3547624419306884</c:v>
                  </c:pt>
                  <c:pt idx="4">
                    <c:v>0.41685520630948536</c:v>
                  </c:pt>
                  <c:pt idx="5">
                    <c:v>0.41207196602373208</c:v>
                  </c:pt>
                  <c:pt idx="6">
                    <c:v>0.37017485793460797</c:v>
                  </c:pt>
                  <c:pt idx="7">
                    <c:v>0.38670312155382269</c:v>
                  </c:pt>
                  <c:pt idx="8">
                    <c:v>0.29891290962923067</c:v>
                  </c:pt>
                  <c:pt idx="9">
                    <c:v>0.33426876759306384</c:v>
                  </c:pt>
                  <c:pt idx="10">
                    <c:v>0.43761771654907172</c:v>
                  </c:pt>
                </c:numCache>
              </c:numRef>
            </c:plus>
            <c:minus>
              <c:numRef>
                <c:f>Лист!$AN$49:$AN$59</c:f>
                <c:numCache>
                  <c:formatCode>General</c:formatCode>
                  <c:ptCount val="11"/>
                  <c:pt idx="0">
                    <c:v>0.23888193095980056</c:v>
                  </c:pt>
                  <c:pt idx="1">
                    <c:v>0.33739030981430407</c:v>
                  </c:pt>
                  <c:pt idx="2">
                    <c:v>0.34622892292239382</c:v>
                  </c:pt>
                  <c:pt idx="3">
                    <c:v>0.3547624419306884</c:v>
                  </c:pt>
                  <c:pt idx="4">
                    <c:v>0.41685520630948536</c:v>
                  </c:pt>
                  <c:pt idx="5">
                    <c:v>0.41207196602373208</c:v>
                  </c:pt>
                  <c:pt idx="6">
                    <c:v>0.37017485793460797</c:v>
                  </c:pt>
                  <c:pt idx="7">
                    <c:v>0.38670312155382269</c:v>
                  </c:pt>
                  <c:pt idx="8">
                    <c:v>0.29891290962923067</c:v>
                  </c:pt>
                  <c:pt idx="9">
                    <c:v>0.33426876759306384</c:v>
                  </c:pt>
                  <c:pt idx="10">
                    <c:v>0.43761771654907172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Лист!$AM$49:$AM$59</c:f>
              <c:numCache>
                <c:formatCode>0%</c:formatCode>
                <c:ptCount val="11"/>
                <c:pt idx="0">
                  <c:v>1.4019964477344515</c:v>
                </c:pt>
                <c:pt idx="1">
                  <c:v>1.7639622013750382</c:v>
                </c:pt>
                <c:pt idx="2">
                  <c:v>1.9901034835620541</c:v>
                </c:pt>
                <c:pt idx="3">
                  <c:v>2.1520873465579324</c:v>
                </c:pt>
                <c:pt idx="4">
                  <c:v>2.338873305009618</c:v>
                </c:pt>
                <c:pt idx="5">
                  <c:v>2.4519619230200971</c:v>
                </c:pt>
                <c:pt idx="6">
                  <c:v>2.433185023935263</c:v>
                </c:pt>
                <c:pt idx="7">
                  <c:v>1.9823339147350643</c:v>
                </c:pt>
                <c:pt idx="8">
                  <c:v>1.8711881354372732</c:v>
                </c:pt>
                <c:pt idx="9">
                  <c:v>2.6371199078157694</c:v>
                </c:pt>
                <c:pt idx="10">
                  <c:v>2.2317559398534175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098-4614-8908-A5250169DB66}"/>
            </c:ext>
          </c:extLst>
        </c:ser>
        <c:ser>
          <c:idx val="4"/>
          <c:order val="4"/>
          <c:tx>
            <c:strRef>
              <c:f>Лист!$C$47</c:f>
              <c:strCache>
                <c:ptCount val="1"/>
                <c:pt idx="0">
                  <c:v>PhD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Лист!$L$49:$L$59</c:f>
                <c:numCache>
                  <c:formatCode>General</c:formatCode>
                  <c:ptCount val="11"/>
                  <c:pt idx="0">
                    <c:v>0.17855295834421242</c:v>
                  </c:pt>
                  <c:pt idx="1">
                    <c:v>0.12533494688059729</c:v>
                  </c:pt>
                  <c:pt idx="2">
                    <c:v>0.13405701175262302</c:v>
                  </c:pt>
                  <c:pt idx="3">
                    <c:v>0.14505775172662505</c:v>
                  </c:pt>
                  <c:pt idx="4">
                    <c:v>9.3388469534143689E-2</c:v>
                  </c:pt>
                  <c:pt idx="5">
                    <c:v>7.1640081389441404E-2</c:v>
                  </c:pt>
                  <c:pt idx="6">
                    <c:v>0.11286127171972091</c:v>
                  </c:pt>
                  <c:pt idx="7">
                    <c:v>0.34476192387771604</c:v>
                  </c:pt>
                  <c:pt idx="8">
                    <c:v>0.63263019220469696</c:v>
                  </c:pt>
                  <c:pt idx="9">
                    <c:v>1.025500037150076</c:v>
                  </c:pt>
                  <c:pt idx="10">
                    <c:v>0.68169392673694895</c:v>
                  </c:pt>
                </c:numCache>
              </c:numRef>
            </c:plus>
            <c:minus>
              <c:numRef>
                <c:f>Лист!$L$49:$L$59</c:f>
                <c:numCache>
                  <c:formatCode>General</c:formatCode>
                  <c:ptCount val="11"/>
                  <c:pt idx="0">
                    <c:v>0.17855295834421242</c:v>
                  </c:pt>
                  <c:pt idx="1">
                    <c:v>0.12533494688059729</c:v>
                  </c:pt>
                  <c:pt idx="2">
                    <c:v>0.13405701175262302</c:v>
                  </c:pt>
                  <c:pt idx="3">
                    <c:v>0.14505775172662505</c:v>
                  </c:pt>
                  <c:pt idx="4">
                    <c:v>9.3388469534143689E-2</c:v>
                  </c:pt>
                  <c:pt idx="5">
                    <c:v>7.1640081389441404E-2</c:v>
                  </c:pt>
                  <c:pt idx="6">
                    <c:v>0.11286127171972091</c:v>
                  </c:pt>
                  <c:pt idx="7">
                    <c:v>0.34476192387771604</c:v>
                  </c:pt>
                  <c:pt idx="8">
                    <c:v>0.63263019220469696</c:v>
                  </c:pt>
                  <c:pt idx="9">
                    <c:v>1.025500037150076</c:v>
                  </c:pt>
                  <c:pt idx="10">
                    <c:v>0.68169392673694895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Лист!$K$49:$K$59</c:f>
              <c:numCache>
                <c:formatCode>0%</c:formatCode>
                <c:ptCount val="11"/>
                <c:pt idx="0">
                  <c:v>1.9682554824170884</c:v>
                </c:pt>
                <c:pt idx="1">
                  <c:v>1.987732926469151</c:v>
                </c:pt>
                <c:pt idx="2">
                  <c:v>2.0540702749804125</c:v>
                </c:pt>
                <c:pt idx="3">
                  <c:v>2.0041591351216108</c:v>
                </c:pt>
                <c:pt idx="4">
                  <c:v>1.8140568839770546</c:v>
                </c:pt>
                <c:pt idx="5">
                  <c:v>1.6831550234440549</c:v>
                </c:pt>
                <c:pt idx="6">
                  <c:v>1.6771345677393885</c:v>
                </c:pt>
                <c:pt idx="7">
                  <c:v>1.810704285557855</c:v>
                </c:pt>
                <c:pt idx="8">
                  <c:v>2.6493926236756837</c:v>
                </c:pt>
                <c:pt idx="9">
                  <c:v>3.7879282794975668</c:v>
                </c:pt>
                <c:pt idx="10">
                  <c:v>3.3957687975772544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098-4614-8908-A5250169DB66}"/>
            </c:ext>
          </c:extLst>
        </c:ser>
        <c:ser>
          <c:idx val="5"/>
          <c:order val="5"/>
          <c:tx>
            <c:strRef>
              <c:f>Лист!$C$65</c:f>
              <c:strCache>
                <c:ptCount val="1"/>
                <c:pt idx="0">
                  <c:v>PcZn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Лист!$L$67:$L$77</c:f>
                <c:numCache>
                  <c:formatCode>General</c:formatCode>
                  <c:ptCount val="11"/>
                  <c:pt idx="0">
                    <c:v>1.1506295000009133E-3</c:v>
                  </c:pt>
                  <c:pt idx="1">
                    <c:v>6.2303950056923647E-3</c:v>
                  </c:pt>
                  <c:pt idx="2">
                    <c:v>1.5268335540936404E-2</c:v>
                  </c:pt>
                  <c:pt idx="3">
                    <c:v>1.7972618327864683E-2</c:v>
                  </c:pt>
                  <c:pt idx="4">
                    <c:v>2.2151880308288737E-2</c:v>
                  </c:pt>
                  <c:pt idx="5">
                    <c:v>2.4707702349153465E-2</c:v>
                  </c:pt>
                  <c:pt idx="6">
                    <c:v>2.9416036633183328E-2</c:v>
                  </c:pt>
                  <c:pt idx="7">
                    <c:v>4.8816418502667554E-2</c:v>
                  </c:pt>
                  <c:pt idx="8">
                    <c:v>0.13447779784701963</c:v>
                  </c:pt>
                  <c:pt idx="9">
                    <c:v>0.38022306547650547</c:v>
                  </c:pt>
                  <c:pt idx="10">
                    <c:v>0.42125094872732088</c:v>
                  </c:pt>
                </c:numCache>
              </c:numRef>
            </c:plus>
            <c:minus>
              <c:numRef>
                <c:f>Лист!$L$67:$L$77</c:f>
                <c:numCache>
                  <c:formatCode>General</c:formatCode>
                  <c:ptCount val="11"/>
                  <c:pt idx="0">
                    <c:v>1.1506295000009133E-3</c:v>
                  </c:pt>
                  <c:pt idx="1">
                    <c:v>6.2303950056923647E-3</c:v>
                  </c:pt>
                  <c:pt idx="2">
                    <c:v>1.5268335540936404E-2</c:v>
                  </c:pt>
                  <c:pt idx="3">
                    <c:v>1.7972618327864683E-2</c:v>
                  </c:pt>
                  <c:pt idx="4">
                    <c:v>2.2151880308288737E-2</c:v>
                  </c:pt>
                  <c:pt idx="5">
                    <c:v>2.4707702349153465E-2</c:v>
                  </c:pt>
                  <c:pt idx="6">
                    <c:v>2.9416036633183328E-2</c:v>
                  </c:pt>
                  <c:pt idx="7">
                    <c:v>4.8816418502667554E-2</c:v>
                  </c:pt>
                  <c:pt idx="8">
                    <c:v>0.13447779784701963</c:v>
                  </c:pt>
                  <c:pt idx="9">
                    <c:v>0.38022306547650547</c:v>
                  </c:pt>
                  <c:pt idx="10">
                    <c:v>0.42125094872732088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Лист!$O$32:$O$42</c:f>
              <c:numCache>
                <c:formatCode>General</c:formatCode>
                <c:ptCount val="11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  <c:pt idx="7">
                  <c:v>1200</c:v>
                </c:pt>
                <c:pt idx="8">
                  <c:v>1440</c:v>
                </c:pt>
                <c:pt idx="9">
                  <c:v>2880</c:v>
                </c:pt>
                <c:pt idx="10">
                  <c:v>4320</c:v>
                </c:pt>
              </c:numCache>
            </c:numRef>
          </c:xVal>
          <c:yVal>
            <c:numRef>
              <c:f>Лист!$K$67:$K$77</c:f>
              <c:numCache>
                <c:formatCode>0%</c:formatCode>
                <c:ptCount val="11"/>
                <c:pt idx="0">
                  <c:v>2.0737631979394787E-2</c:v>
                </c:pt>
                <c:pt idx="1">
                  <c:v>4.560573459460502E-2</c:v>
                </c:pt>
                <c:pt idx="2">
                  <c:v>6.5340964642486371E-2</c:v>
                </c:pt>
                <c:pt idx="3">
                  <c:v>8.2818847783357102E-2</c:v>
                </c:pt>
                <c:pt idx="4">
                  <c:v>0.11774931741117041</c:v>
                </c:pt>
                <c:pt idx="5">
                  <c:v>0.1345128765837981</c:v>
                </c:pt>
                <c:pt idx="6">
                  <c:v>0.15735114506826217</c:v>
                </c:pt>
                <c:pt idx="7">
                  <c:v>0.43895946820150472</c:v>
                </c:pt>
                <c:pt idx="8">
                  <c:v>0.6459558871433122</c:v>
                </c:pt>
                <c:pt idx="9">
                  <c:v>1.3059200026322955</c:v>
                </c:pt>
                <c:pt idx="10">
                  <c:v>1.3537255293307575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098-4614-8908-A5250169D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814975"/>
        <c:axId val="211802911"/>
      </c:scatterChart>
      <c:valAx>
        <c:axId val="211814975"/>
        <c:scaling>
          <c:orientation val="minMax"/>
          <c:max val="450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>
                    <a:solidFill>
                      <a:sysClr val="windowText" lastClr="000000"/>
                    </a:solidFill>
                  </a:rPr>
                  <a:t>t (min)</a:t>
                </a:r>
              </a:p>
            </c:rich>
          </c:tx>
          <c:layout>
            <c:manualLayout>
              <c:xMode val="edge"/>
              <c:yMode val="edge"/>
              <c:x val="0.93262930276265599"/>
              <c:y val="0.941307127721060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1802911"/>
        <c:crosses val="autoZero"/>
        <c:crossBetween val="midCat"/>
        <c:majorUnit val="1000"/>
        <c:minorUnit val="500"/>
      </c:valAx>
      <c:valAx>
        <c:axId val="211802911"/>
        <c:scaling>
          <c:orientation val="minMax"/>
          <c:max val="4.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1814975"/>
        <c:crosses val="autoZero"/>
        <c:crossBetween val="midCat"/>
        <c:majorUnit val="0.5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80595067980956E-2"/>
          <c:y val="1.1239760902597736E-2"/>
          <c:w val="0.7923176160503238"/>
          <c:h val="0.91493626155378904"/>
        </c:manualLayout>
      </c:layout>
      <c:bar3DChart>
        <c:barDir val="col"/>
        <c:grouping val="standard"/>
        <c:varyColors val="0"/>
        <c:ser>
          <c:idx val="4"/>
          <c:order val="1"/>
          <c:tx>
            <c:strRef>
              <c:f>'Общая гистограмма'!$E$4</c:f>
              <c:strCache>
                <c:ptCount val="1"/>
                <c:pt idx="0">
                  <c:v>E6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('Общая гистограмма'!$C$5:$C$10,'Общая гистограмма'!$C$12:$C$16)</c:f>
              <c:strCache>
                <c:ptCount val="11"/>
                <c:pt idx="0">
                  <c:v>DMSO</c:v>
                </c:pt>
                <c:pt idx="1">
                  <c:v>Homogenate</c:v>
                </c:pt>
                <c:pt idx="2">
                  <c:v>FBS</c:v>
                </c:pt>
                <c:pt idx="3">
                  <c:v>BSA</c:v>
                </c:pt>
                <c:pt idx="4">
                  <c:v>H2O</c:v>
                </c:pt>
                <c:pt idx="6">
                  <c:v>DMSO</c:v>
                </c:pt>
                <c:pt idx="7">
                  <c:v>Homogenate</c:v>
                </c:pt>
                <c:pt idx="8">
                  <c:v>FBS</c:v>
                </c:pt>
                <c:pt idx="9">
                  <c:v>BSA</c:v>
                </c:pt>
                <c:pt idx="10">
                  <c:v>H2O</c:v>
                </c:pt>
              </c:strCache>
              <c:extLst/>
            </c:strRef>
          </c:cat>
          <c:val>
            <c:numRef>
              <c:f>('Общая гистограмма'!$E$5:$E$10,'Общая гистограмма'!$E$12:$E$16)</c:f>
              <c:numCache>
                <c:formatCode>General</c:formatCode>
                <c:ptCount val="11"/>
                <c:pt idx="0">
                  <c:v>395688658802592.31</c:v>
                </c:pt>
                <c:pt idx="1">
                  <c:v>806226652707227</c:v>
                </c:pt>
                <c:pt idx="2">
                  <c:v>488941004725142.69</c:v>
                </c:pt>
                <c:pt idx="3">
                  <c:v>560932763417317.69</c:v>
                </c:pt>
                <c:pt idx="4">
                  <c:v>377964450957221.69</c:v>
                </c:pt>
                <c:pt idx="6">
                  <c:v>399355910217734</c:v>
                </c:pt>
                <c:pt idx="7">
                  <c:v>1085230533218262</c:v>
                </c:pt>
                <c:pt idx="8">
                  <c:v>542800356789030.69</c:v>
                </c:pt>
                <c:pt idx="9">
                  <c:v>635954686708398</c:v>
                </c:pt>
                <c:pt idx="10">
                  <c:v>205429221682948.34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65C-4EF7-8334-A58C8B646970}"/>
            </c:ext>
          </c:extLst>
        </c:ser>
        <c:ser>
          <c:idx val="3"/>
          <c:order val="2"/>
          <c:tx>
            <c:strRef>
              <c:f>'Общая гистограмма'!$F$4</c:f>
              <c:strCache>
                <c:ptCount val="1"/>
                <c:pt idx="0">
                  <c:v>PcZn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('Общая гистограмма'!$C$5:$C$10,'Общая гистограмма'!$C$12:$C$16)</c:f>
              <c:strCache>
                <c:ptCount val="11"/>
                <c:pt idx="0">
                  <c:v>DMSO</c:v>
                </c:pt>
                <c:pt idx="1">
                  <c:v>Homogenate</c:v>
                </c:pt>
                <c:pt idx="2">
                  <c:v>FBS</c:v>
                </c:pt>
                <c:pt idx="3">
                  <c:v>BSA</c:v>
                </c:pt>
                <c:pt idx="4">
                  <c:v>H2O</c:v>
                </c:pt>
                <c:pt idx="6">
                  <c:v>DMSO</c:v>
                </c:pt>
                <c:pt idx="7">
                  <c:v>Homogenate</c:v>
                </c:pt>
                <c:pt idx="8">
                  <c:v>FBS</c:v>
                </c:pt>
                <c:pt idx="9">
                  <c:v>BSA</c:v>
                </c:pt>
                <c:pt idx="10">
                  <c:v>H2O</c:v>
                </c:pt>
              </c:strCache>
              <c:extLst/>
            </c:strRef>
          </c:cat>
          <c:val>
            <c:numRef>
              <c:f>('Общая гистограмма'!$F$5:$F$10,'Общая гистограмма'!$F$12:$F$16)</c:f>
              <c:numCache>
                <c:formatCode>General</c:formatCode>
                <c:ptCount val="11"/>
                <c:pt idx="0">
                  <c:v>1723662710645690</c:v>
                </c:pt>
                <c:pt idx="1">
                  <c:v>36076331224789.398</c:v>
                </c:pt>
                <c:pt idx="2">
                  <c:v>35412493154193.227</c:v>
                </c:pt>
                <c:pt idx="3">
                  <c:v>39103307645137.305</c:v>
                </c:pt>
                <c:pt idx="4">
                  <c:v>9815737247458.6191</c:v>
                </c:pt>
                <c:pt idx="6">
                  <c:v>1711746197422263.3</c:v>
                </c:pt>
                <c:pt idx="7">
                  <c:v>1123740577725544</c:v>
                </c:pt>
                <c:pt idx="8">
                  <c:v>332373509583985.69</c:v>
                </c:pt>
                <c:pt idx="9">
                  <c:v>670898990538035.63</c:v>
                </c:pt>
                <c:pt idx="10">
                  <c:v>15908028706868.729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65C-4EF7-8334-A58C8B646970}"/>
            </c:ext>
          </c:extLst>
        </c:ser>
        <c:ser>
          <c:idx val="2"/>
          <c:order val="3"/>
          <c:tx>
            <c:strRef>
              <c:f>'Общая гистограмма'!$G$4</c:f>
              <c:strCache>
                <c:ptCount val="1"/>
                <c:pt idx="0">
                  <c:v>PT_Peg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('Общая гистограмма'!$C$5:$C$10,'Общая гистограмма'!$C$12:$C$16)</c:f>
              <c:strCache>
                <c:ptCount val="11"/>
                <c:pt idx="0">
                  <c:v>DMSO</c:v>
                </c:pt>
                <c:pt idx="1">
                  <c:v>Homogenate</c:v>
                </c:pt>
                <c:pt idx="2">
                  <c:v>FBS</c:v>
                </c:pt>
                <c:pt idx="3">
                  <c:v>BSA</c:v>
                </c:pt>
                <c:pt idx="4">
                  <c:v>H2O</c:v>
                </c:pt>
                <c:pt idx="6">
                  <c:v>DMSO</c:v>
                </c:pt>
                <c:pt idx="7">
                  <c:v>Homogenate</c:v>
                </c:pt>
                <c:pt idx="8">
                  <c:v>FBS</c:v>
                </c:pt>
                <c:pt idx="9">
                  <c:v>BSA</c:v>
                </c:pt>
                <c:pt idx="10">
                  <c:v>H2O</c:v>
                </c:pt>
              </c:strCache>
              <c:extLst/>
            </c:strRef>
          </c:cat>
          <c:val>
            <c:numRef>
              <c:f>('Общая гистограмма'!$G$5:$G$10,'Общая гистограмма'!$G$12:$G$16)</c:f>
              <c:numCache>
                <c:formatCode>General</c:formatCode>
                <c:ptCount val="11"/>
                <c:pt idx="0">
                  <c:v>1710279611843630</c:v>
                </c:pt>
                <c:pt idx="1">
                  <c:v>268038789951054.34</c:v>
                </c:pt>
                <c:pt idx="2">
                  <c:v>320959462705867.69</c:v>
                </c:pt>
                <c:pt idx="3">
                  <c:v>238412870262936.66</c:v>
                </c:pt>
                <c:pt idx="4">
                  <c:v>14588009628594.678</c:v>
                </c:pt>
                <c:pt idx="6">
                  <c:v>1393904974339396.8</c:v>
                </c:pt>
                <c:pt idx="7">
                  <c:v>538720083197452</c:v>
                </c:pt>
                <c:pt idx="8">
                  <c:v>458032921535204.31</c:v>
                </c:pt>
                <c:pt idx="9">
                  <c:v>289061152331963</c:v>
                </c:pt>
                <c:pt idx="10">
                  <c:v>11980004607252.18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65C-4EF7-8334-A58C8B646970}"/>
            </c:ext>
          </c:extLst>
        </c:ser>
        <c:ser>
          <c:idx val="1"/>
          <c:order val="4"/>
          <c:tx>
            <c:strRef>
              <c:f>'Общая гистограмма'!$H$4</c:f>
              <c:strCache>
                <c:ptCount val="1"/>
                <c:pt idx="0">
                  <c:v>PT_Peg(PVP)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('Общая гистограмма'!$C$5:$C$10,'Общая гистограмма'!$C$12:$C$16)</c:f>
              <c:strCache>
                <c:ptCount val="11"/>
                <c:pt idx="0">
                  <c:v>DMSO</c:v>
                </c:pt>
                <c:pt idx="1">
                  <c:v>Homogenate</c:v>
                </c:pt>
                <c:pt idx="2">
                  <c:v>FBS</c:v>
                </c:pt>
                <c:pt idx="3">
                  <c:v>BSA</c:v>
                </c:pt>
                <c:pt idx="4">
                  <c:v>H2O</c:v>
                </c:pt>
                <c:pt idx="6">
                  <c:v>DMSO</c:v>
                </c:pt>
                <c:pt idx="7">
                  <c:v>Homogenate</c:v>
                </c:pt>
                <c:pt idx="8">
                  <c:v>FBS</c:v>
                </c:pt>
                <c:pt idx="9">
                  <c:v>BSA</c:v>
                </c:pt>
                <c:pt idx="10">
                  <c:v>H2O</c:v>
                </c:pt>
              </c:strCache>
              <c:extLst/>
            </c:strRef>
          </c:cat>
          <c:val>
            <c:numRef>
              <c:f>('Общая гистограмма'!$H$5:$H$10,'Общая гистограмма'!$H$12:$H$16)</c:f>
              <c:numCache>
                <c:formatCode>General</c:formatCode>
                <c:ptCount val="11"/>
                <c:pt idx="0">
                  <c:v>1879375856319286.8</c:v>
                </c:pt>
                <c:pt idx="1">
                  <c:v>335625078300340</c:v>
                </c:pt>
                <c:pt idx="2">
                  <c:v>362065703611853.31</c:v>
                </c:pt>
                <c:pt idx="3">
                  <c:v>268905857747732</c:v>
                </c:pt>
                <c:pt idx="4">
                  <c:v>17436978966842.266</c:v>
                </c:pt>
                <c:pt idx="6">
                  <c:v>1488208259636990</c:v>
                </c:pt>
                <c:pt idx="7">
                  <c:v>548027462069682</c:v>
                </c:pt>
                <c:pt idx="8">
                  <c:v>519274670393621</c:v>
                </c:pt>
                <c:pt idx="9">
                  <c:v>364518590270964</c:v>
                </c:pt>
                <c:pt idx="10">
                  <c:v>25347974202398.801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B65C-4EF7-8334-A58C8B646970}"/>
            </c:ext>
          </c:extLst>
        </c:ser>
        <c:ser>
          <c:idx val="5"/>
          <c:order val="5"/>
          <c:tx>
            <c:strRef>
              <c:f>'Общая гистограмма'!$I$4</c:f>
              <c:strCache>
                <c:ptCount val="1"/>
                <c:pt idx="0">
                  <c:v>S27_Na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('Общая гистограмма'!$C$5:$C$10,'Общая гистограмма'!$C$12:$C$16)</c:f>
              <c:strCache>
                <c:ptCount val="11"/>
                <c:pt idx="0">
                  <c:v>DMSO</c:v>
                </c:pt>
                <c:pt idx="1">
                  <c:v>Homogenate</c:v>
                </c:pt>
                <c:pt idx="2">
                  <c:v>FBS</c:v>
                </c:pt>
                <c:pt idx="3">
                  <c:v>BSA</c:v>
                </c:pt>
                <c:pt idx="4">
                  <c:v>H2O</c:v>
                </c:pt>
                <c:pt idx="6">
                  <c:v>DMSO</c:v>
                </c:pt>
                <c:pt idx="7">
                  <c:v>Homogenate</c:v>
                </c:pt>
                <c:pt idx="8">
                  <c:v>FBS</c:v>
                </c:pt>
                <c:pt idx="9">
                  <c:v>BSA</c:v>
                </c:pt>
                <c:pt idx="10">
                  <c:v>H2O</c:v>
                </c:pt>
              </c:strCache>
              <c:extLst/>
            </c:strRef>
          </c:cat>
          <c:val>
            <c:numRef>
              <c:f>('Общая гистограмма'!$I$5:$I$10,'Общая гистограмма'!$I$12:$I$16)</c:f>
              <c:numCache>
                <c:formatCode>General</c:formatCode>
                <c:ptCount val="11"/>
                <c:pt idx="0">
                  <c:v>699351041919941</c:v>
                </c:pt>
                <c:pt idx="1">
                  <c:v>181306502414447</c:v>
                </c:pt>
                <c:pt idx="2">
                  <c:v>115843067845785.61</c:v>
                </c:pt>
                <c:pt idx="3">
                  <c:v>31793108462061.895</c:v>
                </c:pt>
                <c:pt idx="4">
                  <c:v>3908272878547.7769</c:v>
                </c:pt>
                <c:pt idx="6">
                  <c:v>557243175647553.69</c:v>
                </c:pt>
                <c:pt idx="7">
                  <c:v>1239910032278170</c:v>
                </c:pt>
                <c:pt idx="8">
                  <c:v>542139092972495.31</c:v>
                </c:pt>
                <c:pt idx="9">
                  <c:v>361088663823131.5</c:v>
                </c:pt>
                <c:pt idx="10">
                  <c:v>3996002068572.5566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B65C-4EF7-8334-A58C8B646970}"/>
            </c:ext>
          </c:extLst>
        </c:ser>
        <c:ser>
          <c:idx val="6"/>
          <c:order val="6"/>
          <c:tx>
            <c:strRef>
              <c:f>'Общая гистограмма'!$J$4</c:f>
              <c:strCache>
                <c:ptCount val="1"/>
                <c:pt idx="0">
                  <c:v>S27_Na(PVP)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('Общая гистограмма'!$C$5:$C$10,'Общая гистограмма'!$C$12:$C$16)</c:f>
              <c:strCache>
                <c:ptCount val="11"/>
                <c:pt idx="0">
                  <c:v>DMSO</c:v>
                </c:pt>
                <c:pt idx="1">
                  <c:v>Homogenate</c:v>
                </c:pt>
                <c:pt idx="2">
                  <c:v>FBS</c:v>
                </c:pt>
                <c:pt idx="3">
                  <c:v>BSA</c:v>
                </c:pt>
                <c:pt idx="4">
                  <c:v>H2O</c:v>
                </c:pt>
                <c:pt idx="6">
                  <c:v>DMSO</c:v>
                </c:pt>
                <c:pt idx="7">
                  <c:v>Homogenate</c:v>
                </c:pt>
                <c:pt idx="8">
                  <c:v>FBS</c:v>
                </c:pt>
                <c:pt idx="9">
                  <c:v>BSA</c:v>
                </c:pt>
                <c:pt idx="10">
                  <c:v>H2O</c:v>
                </c:pt>
              </c:strCache>
              <c:extLst/>
            </c:strRef>
          </c:cat>
          <c:val>
            <c:numRef>
              <c:f>('Общая гистограмма'!$J$5:$J$10,'Общая гистограмма'!$J$12:$J$16)</c:f>
              <c:numCache>
                <c:formatCode>General</c:formatCode>
                <c:ptCount val="11"/>
                <c:pt idx="0">
                  <c:v>718839083056912</c:v>
                </c:pt>
                <c:pt idx="1">
                  <c:v>1035952566961305</c:v>
                </c:pt>
                <c:pt idx="2">
                  <c:v>1056544991630281.4</c:v>
                </c:pt>
                <c:pt idx="3">
                  <c:v>1019830614953606.6</c:v>
                </c:pt>
                <c:pt idx="4">
                  <c:v>92503325866817.625</c:v>
                </c:pt>
                <c:pt idx="6">
                  <c:v>545729818650001.69</c:v>
                </c:pt>
                <c:pt idx="7">
                  <c:v>1382644125315886.8</c:v>
                </c:pt>
                <c:pt idx="8">
                  <c:v>1247148063338836.8</c:v>
                </c:pt>
                <c:pt idx="9">
                  <c:v>1090212000169849.4</c:v>
                </c:pt>
                <c:pt idx="10">
                  <c:v>114045724500023.63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B65C-4EF7-8334-A58C8B646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gapDepth val="151"/>
        <c:shape val="box"/>
        <c:axId val="259114688"/>
        <c:axId val="259112608"/>
        <c:axId val="10817308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'Общая гистограмма'!$D$4</c15:sqref>
                        </c15:formulaRef>
                      </c:ext>
                    </c:extLst>
                    <c:strCache>
                      <c:ptCount val="1"/>
                      <c:pt idx="0">
                        <c:v>Met_Blue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('Общая гистограмма'!$C$5:$C$10,'Общая гистограмма'!$C$12:$C$16)</c15:sqref>
                        </c15:formulaRef>
                      </c:ext>
                    </c:extLst>
                    <c:strCache>
                      <c:ptCount val="11"/>
                      <c:pt idx="0">
                        <c:v>DMSO</c:v>
                      </c:pt>
                      <c:pt idx="1">
                        <c:v>Homogenate</c:v>
                      </c:pt>
                      <c:pt idx="2">
                        <c:v>FBS</c:v>
                      </c:pt>
                      <c:pt idx="3">
                        <c:v>BSA</c:v>
                      </c:pt>
                      <c:pt idx="4">
                        <c:v>H2O</c:v>
                      </c:pt>
                      <c:pt idx="6">
                        <c:v>DMSO</c:v>
                      </c:pt>
                      <c:pt idx="7">
                        <c:v>Homogenate</c:v>
                      </c:pt>
                      <c:pt idx="8">
                        <c:v>FBS</c:v>
                      </c:pt>
                      <c:pt idx="9">
                        <c:v>BSA</c:v>
                      </c:pt>
                      <c:pt idx="10">
                        <c:v>H2O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('Общая гистограмма'!$D$5:$D$10,'Общая гистограмма'!$D$12:$D$16)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1935990482504220</c:v>
                      </c:pt>
                      <c:pt idx="1">
                        <c:v>606808022648593.38</c:v>
                      </c:pt>
                      <c:pt idx="2">
                        <c:v>733534821862170</c:v>
                      </c:pt>
                      <c:pt idx="3">
                        <c:v>662646945229431.63</c:v>
                      </c:pt>
                      <c:pt idx="4">
                        <c:v>578531634154493</c:v>
                      </c:pt>
                      <c:pt idx="6">
                        <c:v>1264940082932666.8</c:v>
                      </c:pt>
                      <c:pt idx="7">
                        <c:v>39086558753900.898</c:v>
                      </c:pt>
                      <c:pt idx="8">
                        <c:v>540903024804701.31</c:v>
                      </c:pt>
                      <c:pt idx="9">
                        <c:v>735219059440343</c:v>
                      </c:pt>
                      <c:pt idx="10">
                        <c:v>540790689036255.31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B65C-4EF7-8334-A58C8B646970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'Общая гистограмма'!$K$4</c15:sqref>
                        </c15:formulaRef>
                      </c:ext>
                    </c:extLst>
                    <c:strCache>
                      <c:ptCount val="1"/>
                      <c:pt idx="0">
                        <c:v>PT_4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('Общая гистограмма'!$C$5:$C$10,'Общая гистограмма'!$C$12:$C$16)</c15:sqref>
                        </c15:formulaRef>
                      </c:ext>
                    </c:extLst>
                    <c:strCache>
                      <c:ptCount val="11"/>
                      <c:pt idx="0">
                        <c:v>DMSO</c:v>
                      </c:pt>
                      <c:pt idx="1">
                        <c:v>Homogenate</c:v>
                      </c:pt>
                      <c:pt idx="2">
                        <c:v>FBS</c:v>
                      </c:pt>
                      <c:pt idx="3">
                        <c:v>BSA</c:v>
                      </c:pt>
                      <c:pt idx="4">
                        <c:v>H2O</c:v>
                      </c:pt>
                      <c:pt idx="6">
                        <c:v>DMSO</c:v>
                      </c:pt>
                      <c:pt idx="7">
                        <c:v>Homogenate</c:v>
                      </c:pt>
                      <c:pt idx="8">
                        <c:v>FBS</c:v>
                      </c:pt>
                      <c:pt idx="9">
                        <c:v>BSA</c:v>
                      </c:pt>
                      <c:pt idx="10">
                        <c:v>H2O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('Общая гистограмма'!$K$5:$K$10,'Общая гистограмма'!$K$12:$K$16)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3111880501050786.5</c:v>
                      </c:pt>
                      <c:pt idx="1">
                        <c:v>31760055633369.902</c:v>
                      </c:pt>
                      <c:pt idx="2">
                        <c:v>38401455084257.734</c:v>
                      </c:pt>
                      <c:pt idx="3">
                        <c:v>9052262674341.3887</c:v>
                      </c:pt>
                      <c:pt idx="4">
                        <c:v>10581552670591.926</c:v>
                      </c:pt>
                      <c:pt idx="6">
                        <c:v>2661268011508190</c:v>
                      </c:pt>
                      <c:pt idx="7">
                        <c:v>420638784893269.69</c:v>
                      </c:pt>
                      <c:pt idx="8">
                        <c:v>364825827193184.31</c:v>
                      </c:pt>
                      <c:pt idx="9">
                        <c:v>54862965161459.867</c:v>
                      </c:pt>
                      <c:pt idx="10">
                        <c:v>45449305533254.133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65C-4EF7-8334-A58C8B646970}"/>
                  </c:ext>
                </c:extLst>
              </c15:ser>
            </c15:filteredBarSeries>
            <c15:filteredBarSeries>
              <c15:ser>
                <c:idx val="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'Общая гистограмма'!$L$4</c15:sqref>
                        </c15:formulaRef>
                      </c:ext>
                    </c:extLst>
                    <c:strCache>
                      <c:ptCount val="1"/>
                      <c:pt idx="0">
                        <c:v>PT_5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('Общая гистограмма'!$C$5:$C$10,'Общая гистограмма'!$C$12:$C$16)</c15:sqref>
                        </c15:formulaRef>
                      </c:ext>
                    </c:extLst>
                    <c:strCache>
                      <c:ptCount val="11"/>
                      <c:pt idx="0">
                        <c:v>DMSO</c:v>
                      </c:pt>
                      <c:pt idx="1">
                        <c:v>Homogenate</c:v>
                      </c:pt>
                      <c:pt idx="2">
                        <c:v>FBS</c:v>
                      </c:pt>
                      <c:pt idx="3">
                        <c:v>BSA</c:v>
                      </c:pt>
                      <c:pt idx="4">
                        <c:v>H2O</c:v>
                      </c:pt>
                      <c:pt idx="6">
                        <c:v>DMSO</c:v>
                      </c:pt>
                      <c:pt idx="7">
                        <c:v>Homogenate</c:v>
                      </c:pt>
                      <c:pt idx="8">
                        <c:v>FBS</c:v>
                      </c:pt>
                      <c:pt idx="9">
                        <c:v>BSA</c:v>
                      </c:pt>
                      <c:pt idx="10">
                        <c:v>H2O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('Общая гистограмма'!$L$5:$L$10,'Общая гистограмма'!$L$12:$L$16)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1575518332430380</c:v>
                      </c:pt>
                      <c:pt idx="1">
                        <c:v>34557383722630.598</c:v>
                      </c:pt>
                      <c:pt idx="2">
                        <c:v>41748046869073.695</c:v>
                      </c:pt>
                      <c:pt idx="3">
                        <c:v>9360817803121.0762</c:v>
                      </c:pt>
                      <c:pt idx="4">
                        <c:v>8908597016544.5996</c:v>
                      </c:pt>
                      <c:pt idx="6">
                        <c:v>1177002936347220</c:v>
                      </c:pt>
                      <c:pt idx="7">
                        <c:v>845370062036181</c:v>
                      </c:pt>
                      <c:pt idx="8">
                        <c:v>426523069340646.31</c:v>
                      </c:pt>
                      <c:pt idx="9">
                        <c:v>70642157949896.391</c:v>
                      </c:pt>
                      <c:pt idx="10">
                        <c:v>60291196254771.336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65C-4EF7-8334-A58C8B646970}"/>
                  </c:ext>
                </c:extLst>
              </c15:ser>
            </c15:filteredBarSeries>
            <c15:filteredBar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'Общая гистограмма'!$M$4</c15:sqref>
                        </c15:formulaRef>
                      </c:ext>
                    </c:extLst>
                    <c:strCache>
                      <c:ptCount val="1"/>
                      <c:pt idx="0">
                        <c:v>PT_6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('Общая гистограмма'!$C$5:$C$10,'Общая гистограмма'!$C$12:$C$16)</c15:sqref>
                        </c15:formulaRef>
                      </c:ext>
                    </c:extLst>
                    <c:strCache>
                      <c:ptCount val="11"/>
                      <c:pt idx="0">
                        <c:v>DMSO</c:v>
                      </c:pt>
                      <c:pt idx="1">
                        <c:v>Homogenate</c:v>
                      </c:pt>
                      <c:pt idx="2">
                        <c:v>FBS</c:v>
                      </c:pt>
                      <c:pt idx="3">
                        <c:v>BSA</c:v>
                      </c:pt>
                      <c:pt idx="4">
                        <c:v>H2O</c:v>
                      </c:pt>
                      <c:pt idx="6">
                        <c:v>DMSO</c:v>
                      </c:pt>
                      <c:pt idx="7">
                        <c:v>Homogenate</c:v>
                      </c:pt>
                      <c:pt idx="8">
                        <c:v>FBS</c:v>
                      </c:pt>
                      <c:pt idx="9">
                        <c:v>BSA</c:v>
                      </c:pt>
                      <c:pt idx="10">
                        <c:v>H2O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('Общая гистограмма'!$M$5:$M$10,'Общая гистограмма'!$M$12:$M$16)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1354994260599940</c:v>
                      </c:pt>
                      <c:pt idx="1">
                        <c:v>58527957644648.789</c:v>
                      </c:pt>
                      <c:pt idx="2">
                        <c:v>27544597627628.902</c:v>
                      </c:pt>
                      <c:pt idx="3">
                        <c:v>21192643449372.199</c:v>
                      </c:pt>
                      <c:pt idx="4">
                        <c:v>15029165499455.547</c:v>
                      </c:pt>
                      <c:pt idx="6">
                        <c:v>1219213982860623.3</c:v>
                      </c:pt>
                      <c:pt idx="7">
                        <c:v>589671522309524</c:v>
                      </c:pt>
                      <c:pt idx="8">
                        <c:v>196995322737466.34</c:v>
                      </c:pt>
                      <c:pt idx="9">
                        <c:v>66730348214369.258</c:v>
                      </c:pt>
                      <c:pt idx="10">
                        <c:v>32827289023543.402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65C-4EF7-8334-A58C8B646970}"/>
                  </c:ext>
                </c:extLst>
              </c15:ser>
            </c15:filteredBarSeries>
          </c:ext>
        </c:extLst>
      </c:bar3DChart>
      <c:catAx>
        <c:axId val="259114688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0 h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8370438644253029"/>
              <c:y val="0.826846031167084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9112608"/>
        <c:crossesAt val="100000000000000"/>
        <c:auto val="1"/>
        <c:lblAlgn val="ctr"/>
        <c:lblOffset val="100"/>
        <c:noMultiLvlLbl val="0"/>
      </c:catAx>
      <c:valAx>
        <c:axId val="259112608"/>
        <c:scaling>
          <c:orientation val="minMax"/>
          <c:max val="2000000000000000"/>
          <c:min val="20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 i="0" baseline="0">
                    <a:effectLst/>
                  </a:rPr>
                  <a:t>Radiant Efficiency, µW cm</a:t>
                </a:r>
                <a:r>
                  <a:rPr lang="en-US" sz="1200" b="1" i="0" baseline="30000">
                    <a:effectLst/>
                  </a:rPr>
                  <a:t>-2</a:t>
                </a:r>
                <a:endParaRPr lang="ru-RU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352422043159851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E+00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9114688"/>
        <c:crosses val="autoZero"/>
        <c:crossBetween val="between"/>
        <c:majorUnit val="200000000000000"/>
        <c:minorUnit val="50000000000000"/>
      </c:valAx>
      <c:serAx>
        <c:axId val="1081730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 dirty="0"/>
                  <a:t>24 h</a:t>
                </a:r>
                <a:endParaRPr lang="ru-RU" sz="1100" dirty="0"/>
              </a:p>
            </c:rich>
          </c:tx>
          <c:layout>
            <c:manualLayout>
              <c:xMode val="edge"/>
              <c:yMode val="edge"/>
              <c:x val="0.53248216796990344"/>
              <c:y val="0.955110573450379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9112608"/>
        <c:crossesAt val="100000000000000"/>
        <c:tickLblSkip val="1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HeLa, without irradiation</a:t>
            </a:r>
            <a:endParaRPr lang="ru-RU" sz="1400" dirty="0"/>
          </a:p>
        </c:rich>
      </c:tx>
      <c:layout>
        <c:manualLayout>
          <c:xMode val="edge"/>
          <c:yMode val="edge"/>
          <c:x val="0.3966221267316814"/>
          <c:y val="2.87949864980988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417587700983415"/>
          <c:y val="6.0548641097282196E-2"/>
          <c:w val="0.80245944895011667"/>
          <c:h val="0.77738953041498793"/>
        </c:manualLayout>
      </c:layout>
      <c:scatterChart>
        <c:scatterStyle val="lineMarker"/>
        <c:varyColors val="0"/>
        <c:ser>
          <c:idx val="1"/>
          <c:order val="0"/>
          <c:tx>
            <c:v>PEG</c:v>
          </c:tx>
          <c:spPr>
            <a:ln w="19050"/>
          </c:spPr>
          <c:marker>
            <c:symbol val="square"/>
            <c:size val="3"/>
          </c:marker>
          <c:errBars>
            <c:errDir val="y"/>
            <c:errBarType val="both"/>
            <c:errValType val="cust"/>
            <c:noEndCap val="0"/>
            <c:plus>
              <c:numRef>
                <c:f>Лист1!$D$11:$D$16</c:f>
                <c:numCache>
                  <c:formatCode>General</c:formatCode>
                  <c:ptCount val="6"/>
                  <c:pt idx="0">
                    <c:v>5.9799300000000004</c:v>
                  </c:pt>
                  <c:pt idx="1">
                    <c:v>2.9196900000000001</c:v>
                  </c:pt>
                  <c:pt idx="2">
                    <c:v>5.8693200000000001</c:v>
                  </c:pt>
                  <c:pt idx="3">
                    <c:v>4.2407599999999999</c:v>
                  </c:pt>
                  <c:pt idx="4">
                    <c:v>1.16072</c:v>
                  </c:pt>
                  <c:pt idx="5">
                    <c:v>5.3229300000000004</c:v>
                  </c:pt>
                </c:numCache>
              </c:numRef>
            </c:plus>
            <c:minus>
              <c:numRef>
                <c:f>Лист1!$D$11:$D$16</c:f>
                <c:numCache>
                  <c:formatCode>General</c:formatCode>
                  <c:ptCount val="6"/>
                  <c:pt idx="0">
                    <c:v>5.9799300000000004</c:v>
                  </c:pt>
                  <c:pt idx="1">
                    <c:v>2.9196900000000001</c:v>
                  </c:pt>
                  <c:pt idx="2">
                    <c:v>5.8693200000000001</c:v>
                  </c:pt>
                  <c:pt idx="3">
                    <c:v>4.2407599999999999</c:v>
                  </c:pt>
                  <c:pt idx="4">
                    <c:v>1.16072</c:v>
                  </c:pt>
                  <c:pt idx="5">
                    <c:v>5.3229300000000004</c:v>
                  </c:pt>
                </c:numCache>
              </c:numRef>
            </c:minus>
            <c:spPr>
              <a:ln w="12700"/>
            </c:spPr>
          </c:errBars>
          <c:xVal>
            <c:numRef>
              <c:f>Лист1!$B$11:$B$16</c:f>
              <c:numCache>
                <c:formatCode>General</c:formatCode>
                <c:ptCount val="6"/>
                <c:pt idx="0">
                  <c:v>0</c:v>
                </c:pt>
                <c:pt idx="1">
                  <c:v>0.625</c:v>
                </c:pt>
                <c:pt idx="2">
                  <c:v>1.25</c:v>
                </c:pt>
                <c:pt idx="3">
                  <c:v>2.5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Лист1!$C$11:$C$16</c:f>
              <c:numCache>
                <c:formatCode>General</c:formatCode>
                <c:ptCount val="6"/>
                <c:pt idx="0">
                  <c:v>100</c:v>
                </c:pt>
                <c:pt idx="1">
                  <c:v>110.95412</c:v>
                </c:pt>
                <c:pt idx="2">
                  <c:v>107.5881</c:v>
                </c:pt>
                <c:pt idx="3">
                  <c:v>108.10173</c:v>
                </c:pt>
                <c:pt idx="4">
                  <c:v>98.691820000000007</c:v>
                </c:pt>
                <c:pt idx="5">
                  <c:v>87.252330000000001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28-4682-B2B6-42D401E2179B}"/>
            </c:ext>
          </c:extLst>
        </c:ser>
        <c:ser>
          <c:idx val="2"/>
          <c:order val="1"/>
          <c:tx>
            <c:v>PcZn-PVP</c:v>
          </c:tx>
          <c:spPr>
            <a:ln w="19050"/>
          </c:spPr>
          <c:marker>
            <c:symbol val="triangle"/>
            <c:size val="3"/>
          </c:marker>
          <c:errBars>
            <c:errDir val="y"/>
            <c:errBarType val="both"/>
            <c:errValType val="cust"/>
            <c:noEndCap val="0"/>
            <c:plus>
              <c:numRef>
                <c:f>Лист1!$D$18:$D$23</c:f>
                <c:numCache>
                  <c:formatCode>General</c:formatCode>
                  <c:ptCount val="6"/>
                  <c:pt idx="0">
                    <c:v>5.9799300000000004</c:v>
                  </c:pt>
                  <c:pt idx="1">
                    <c:v>0.82103999999999999</c:v>
                  </c:pt>
                  <c:pt idx="2">
                    <c:v>4.1137199999999998</c:v>
                  </c:pt>
                  <c:pt idx="3">
                    <c:v>3.1161699999999999</c:v>
                  </c:pt>
                  <c:pt idx="4">
                    <c:v>3.38198</c:v>
                  </c:pt>
                  <c:pt idx="5">
                    <c:v>2.4297599999999999</c:v>
                  </c:pt>
                </c:numCache>
              </c:numRef>
            </c:plus>
            <c:minus>
              <c:numRef>
                <c:f>Лист1!$D$18:$D$23</c:f>
                <c:numCache>
                  <c:formatCode>General</c:formatCode>
                  <c:ptCount val="6"/>
                  <c:pt idx="0">
                    <c:v>5.9799300000000004</c:v>
                  </c:pt>
                  <c:pt idx="1">
                    <c:v>0.82103999999999999</c:v>
                  </c:pt>
                  <c:pt idx="2">
                    <c:v>4.1137199999999998</c:v>
                  </c:pt>
                  <c:pt idx="3">
                    <c:v>3.1161699999999999</c:v>
                  </c:pt>
                  <c:pt idx="4">
                    <c:v>3.38198</c:v>
                  </c:pt>
                  <c:pt idx="5">
                    <c:v>2.4297599999999999</c:v>
                  </c:pt>
                </c:numCache>
              </c:numRef>
            </c:minus>
            <c:spPr>
              <a:ln w="12700">
                <a:solidFill>
                  <a:sysClr val="windowText" lastClr="000000">
                    <a:shade val="95000"/>
                    <a:satMod val="105000"/>
                  </a:sysClr>
                </a:solidFill>
              </a:ln>
            </c:spPr>
          </c:errBars>
          <c:xVal>
            <c:numRef>
              <c:f>Лист1!$B$11:$B$16</c:f>
              <c:numCache>
                <c:formatCode>General</c:formatCode>
                <c:ptCount val="6"/>
                <c:pt idx="0">
                  <c:v>0</c:v>
                </c:pt>
                <c:pt idx="1">
                  <c:v>0.625</c:v>
                </c:pt>
                <c:pt idx="2">
                  <c:v>1.25</c:v>
                </c:pt>
                <c:pt idx="3">
                  <c:v>2.5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Лист1!$C$18:$C$23</c:f>
              <c:numCache>
                <c:formatCode>General</c:formatCode>
                <c:ptCount val="6"/>
                <c:pt idx="0">
                  <c:v>100</c:v>
                </c:pt>
                <c:pt idx="1">
                  <c:v>107.50332</c:v>
                </c:pt>
                <c:pt idx="2">
                  <c:v>104.29189</c:v>
                </c:pt>
                <c:pt idx="3">
                  <c:v>109.82713</c:v>
                </c:pt>
                <c:pt idx="4">
                  <c:v>105.42386999999999</c:v>
                </c:pt>
                <c:pt idx="5">
                  <c:v>105.67319999999999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28-4682-B2B6-42D401E2179B}"/>
            </c:ext>
          </c:extLst>
        </c:ser>
        <c:ser>
          <c:idx val="3"/>
          <c:order val="2"/>
          <c:tx>
            <c:v>PEG-PVP</c:v>
          </c:tx>
          <c:spPr>
            <a:ln w="19050">
              <a:solidFill>
                <a:srgbClr val="00B050">
                  <a:alpha val="85000"/>
                </a:srgbClr>
              </a:solidFill>
            </a:ln>
          </c:spPr>
          <c:marker>
            <c:symbol val="x"/>
            <c:size val="3"/>
            <c:spPr>
              <a:solidFill>
                <a:srgbClr val="FFC000"/>
              </a:solidFill>
              <a:ln>
                <a:solidFill>
                  <a:srgbClr val="00B050">
                    <a:alpha val="85000"/>
                  </a:srgb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Лист1!$D$25:$D$30</c:f>
                <c:numCache>
                  <c:formatCode>General</c:formatCode>
                  <c:ptCount val="6"/>
                  <c:pt idx="0">
                    <c:v>5.9799300000000004</c:v>
                  </c:pt>
                  <c:pt idx="1">
                    <c:v>7.9363000000000001</c:v>
                  </c:pt>
                  <c:pt idx="2">
                    <c:v>1.1345499999999999</c:v>
                  </c:pt>
                  <c:pt idx="3">
                    <c:v>4.4736500000000001</c:v>
                  </c:pt>
                  <c:pt idx="4">
                    <c:v>2.4433600000000002</c:v>
                  </c:pt>
                  <c:pt idx="5">
                    <c:v>2.5464199999999999</c:v>
                  </c:pt>
                </c:numCache>
              </c:numRef>
            </c:plus>
            <c:minus>
              <c:numRef>
                <c:f>Лист1!$D$25:$D$30</c:f>
                <c:numCache>
                  <c:formatCode>General</c:formatCode>
                  <c:ptCount val="6"/>
                  <c:pt idx="0">
                    <c:v>5.9799300000000004</c:v>
                  </c:pt>
                  <c:pt idx="1">
                    <c:v>7.9363000000000001</c:v>
                  </c:pt>
                  <c:pt idx="2">
                    <c:v>1.1345499999999999</c:v>
                  </c:pt>
                  <c:pt idx="3">
                    <c:v>4.4736500000000001</c:v>
                  </c:pt>
                  <c:pt idx="4">
                    <c:v>2.4433600000000002</c:v>
                  </c:pt>
                  <c:pt idx="5">
                    <c:v>2.5464199999999999</c:v>
                  </c:pt>
                </c:numCache>
              </c:numRef>
            </c:minus>
            <c:spPr>
              <a:ln w="12700"/>
            </c:spPr>
          </c:errBars>
          <c:xVal>
            <c:numRef>
              <c:f>Лист1!$B$18:$B$23</c:f>
              <c:numCache>
                <c:formatCode>General</c:formatCode>
                <c:ptCount val="6"/>
                <c:pt idx="0">
                  <c:v>0</c:v>
                </c:pt>
                <c:pt idx="1">
                  <c:v>0.625</c:v>
                </c:pt>
                <c:pt idx="2">
                  <c:v>1.25</c:v>
                </c:pt>
                <c:pt idx="3">
                  <c:v>2.5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Лист1!$C$25:$C$30</c:f>
              <c:numCache>
                <c:formatCode>General</c:formatCode>
                <c:ptCount val="6"/>
                <c:pt idx="0">
                  <c:v>100</c:v>
                </c:pt>
                <c:pt idx="1">
                  <c:v>104.84541</c:v>
                </c:pt>
                <c:pt idx="2">
                  <c:v>105.97241</c:v>
                </c:pt>
                <c:pt idx="3">
                  <c:v>100.47207</c:v>
                </c:pt>
                <c:pt idx="4">
                  <c:v>103.31948</c:v>
                </c:pt>
                <c:pt idx="5">
                  <c:v>88.249669999999995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328-4682-B2B6-42D401E21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019968"/>
        <c:axId val="56165888"/>
      </c:scatterChart>
      <c:valAx>
        <c:axId val="56019968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С, µМ</a:t>
                </a:r>
              </a:p>
            </c:rich>
          </c:tx>
          <c:layout>
            <c:manualLayout>
              <c:xMode val="edge"/>
              <c:yMode val="edge"/>
              <c:x val="0.43065816772903392"/>
              <c:y val="0.9087955295910591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6165888"/>
        <c:crosses val="autoZero"/>
        <c:crossBetween val="midCat"/>
      </c:valAx>
      <c:valAx>
        <c:axId val="56165888"/>
        <c:scaling>
          <c:orientation val="minMax"/>
          <c:max val="120"/>
          <c:min val="0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С</a:t>
                </a:r>
                <a:r>
                  <a:rPr lang="en-US"/>
                  <a:t>ell viability</a:t>
                </a:r>
                <a:r>
                  <a:rPr lang="ru-RU"/>
                  <a:t>, %</a:t>
                </a:r>
              </a:p>
            </c:rich>
          </c:tx>
          <c:layout>
            <c:manualLayout>
              <c:xMode val="edge"/>
              <c:yMode val="edge"/>
              <c:x val="0"/>
              <c:y val="0.2672597035703515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560199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922145623666336"/>
          <c:y val="0.37567792920967957"/>
          <c:w val="0.37989528941228751"/>
          <c:h val="0.3594801824740561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HeLa, irradiation</a:t>
            </a:r>
            <a:endParaRPr lang="ru-RU" sz="14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32608076812177"/>
          <c:y val="4.2826206209754331E-2"/>
          <c:w val="0.86177196568576131"/>
          <c:h val="0.80210781461675362"/>
        </c:manualLayout>
      </c:layout>
      <c:scatterChart>
        <c:scatterStyle val="lineMarker"/>
        <c:varyColors val="0"/>
        <c:ser>
          <c:idx val="1"/>
          <c:order val="0"/>
          <c:tx>
            <c:v>PEG</c:v>
          </c:tx>
          <c:spPr>
            <a:ln w="19050"/>
          </c:spPr>
          <c:marker>
            <c:symbol val="square"/>
            <c:size val="3"/>
            <c:spPr>
              <a:solidFill>
                <a:sysClr val="windowText" lastClr="000000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Лист1!$L$11:$L$16</c:f>
                <c:numCache>
                  <c:formatCode>General</c:formatCode>
                  <c:ptCount val="6"/>
                  <c:pt idx="0">
                    <c:v>6.9215499999999999</c:v>
                  </c:pt>
                  <c:pt idx="1">
                    <c:v>3.1298499999999998</c:v>
                  </c:pt>
                  <c:pt idx="2">
                    <c:v>6.3860200000000003</c:v>
                  </c:pt>
                  <c:pt idx="3">
                    <c:v>1.9693400000000001</c:v>
                  </c:pt>
                  <c:pt idx="4">
                    <c:v>0.26589000000000002</c:v>
                  </c:pt>
                  <c:pt idx="5">
                    <c:v>0.15981000000000001</c:v>
                  </c:pt>
                </c:numCache>
              </c:numRef>
            </c:plus>
            <c:minus>
              <c:numRef>
                <c:f>Лист1!$L$11:$L$16</c:f>
                <c:numCache>
                  <c:formatCode>General</c:formatCode>
                  <c:ptCount val="6"/>
                  <c:pt idx="0">
                    <c:v>6.9215499999999999</c:v>
                  </c:pt>
                  <c:pt idx="1">
                    <c:v>3.1298499999999998</c:v>
                  </c:pt>
                  <c:pt idx="2">
                    <c:v>6.3860200000000003</c:v>
                  </c:pt>
                  <c:pt idx="3">
                    <c:v>1.9693400000000001</c:v>
                  </c:pt>
                  <c:pt idx="4">
                    <c:v>0.26589000000000002</c:v>
                  </c:pt>
                  <c:pt idx="5">
                    <c:v>0.15981000000000001</c:v>
                  </c:pt>
                </c:numCache>
              </c:numRef>
            </c:minus>
            <c:spPr>
              <a:ln w="12700"/>
            </c:spPr>
          </c:errBars>
          <c:xVal>
            <c:numRef>
              <c:f>Лист1!$B$4:$B$9</c:f>
              <c:numCache>
                <c:formatCode>General</c:formatCode>
                <c:ptCount val="6"/>
                <c:pt idx="0">
                  <c:v>0</c:v>
                </c:pt>
                <c:pt idx="1">
                  <c:v>0.625</c:v>
                </c:pt>
                <c:pt idx="2">
                  <c:v>1.25</c:v>
                </c:pt>
                <c:pt idx="3">
                  <c:v>2.5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Лист1!$K$11:$K$16</c:f>
              <c:numCache>
                <c:formatCode>General</c:formatCode>
                <c:ptCount val="6"/>
                <c:pt idx="0">
                  <c:v>100</c:v>
                </c:pt>
                <c:pt idx="1">
                  <c:v>102.34209</c:v>
                </c:pt>
                <c:pt idx="2">
                  <c:v>70.656580000000005</c:v>
                </c:pt>
                <c:pt idx="3">
                  <c:v>11.60904</c:v>
                </c:pt>
                <c:pt idx="4">
                  <c:v>2.1093799999999998</c:v>
                </c:pt>
                <c:pt idx="5">
                  <c:v>1.8002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E4-4196-B0AE-9160C9332593}"/>
            </c:ext>
          </c:extLst>
        </c:ser>
        <c:ser>
          <c:idx val="2"/>
          <c:order val="1"/>
          <c:tx>
            <c:v>PcZn-PVP</c:v>
          </c:tx>
          <c:spPr>
            <a:ln w="19050"/>
          </c:spPr>
          <c:marker>
            <c:symbol val="triangle"/>
            <c:size val="4"/>
            <c:spPr>
              <a:solidFill>
                <a:sysClr val="windowText" lastClr="000000">
                  <a:alpha val="43000"/>
                </a:sysClr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Лист1!$L$18:$L$23</c:f>
                <c:numCache>
                  <c:formatCode>General</c:formatCode>
                  <c:ptCount val="6"/>
                  <c:pt idx="0">
                    <c:v>6.9215499999999999</c:v>
                  </c:pt>
                  <c:pt idx="1">
                    <c:v>3.6949299999999998</c:v>
                  </c:pt>
                  <c:pt idx="2">
                    <c:v>1.8815900000000001</c:v>
                  </c:pt>
                  <c:pt idx="3">
                    <c:v>0.22874</c:v>
                  </c:pt>
                  <c:pt idx="4">
                    <c:v>6.386E-2</c:v>
                  </c:pt>
                  <c:pt idx="5">
                    <c:v>5.0849999999999999E-2</c:v>
                  </c:pt>
                </c:numCache>
              </c:numRef>
            </c:plus>
            <c:minus>
              <c:numRef>
                <c:f>Лист1!$L$18:$L$23</c:f>
                <c:numCache>
                  <c:formatCode>General</c:formatCode>
                  <c:ptCount val="6"/>
                  <c:pt idx="0">
                    <c:v>6.9215499999999999</c:v>
                  </c:pt>
                  <c:pt idx="1">
                    <c:v>3.6949299999999998</c:v>
                  </c:pt>
                  <c:pt idx="2">
                    <c:v>1.8815900000000001</c:v>
                  </c:pt>
                  <c:pt idx="3">
                    <c:v>0.22874</c:v>
                  </c:pt>
                  <c:pt idx="4">
                    <c:v>6.386E-2</c:v>
                  </c:pt>
                  <c:pt idx="5">
                    <c:v>5.0849999999999999E-2</c:v>
                  </c:pt>
                </c:numCache>
              </c:numRef>
            </c:minus>
            <c:spPr>
              <a:ln w="12700"/>
            </c:spPr>
          </c:errBars>
          <c:xVal>
            <c:numRef>
              <c:f>Лист1!$B$4:$B$9</c:f>
              <c:numCache>
                <c:formatCode>General</c:formatCode>
                <c:ptCount val="6"/>
                <c:pt idx="0">
                  <c:v>0</c:v>
                </c:pt>
                <c:pt idx="1">
                  <c:v>0.625</c:v>
                </c:pt>
                <c:pt idx="2">
                  <c:v>1.25</c:v>
                </c:pt>
                <c:pt idx="3">
                  <c:v>2.5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Лист1!$K$18:$K$23</c:f>
              <c:numCache>
                <c:formatCode>General</c:formatCode>
                <c:ptCount val="6"/>
                <c:pt idx="0">
                  <c:v>100</c:v>
                </c:pt>
                <c:pt idx="1">
                  <c:v>58.643619999999999</c:v>
                </c:pt>
                <c:pt idx="2">
                  <c:v>22.814160000000001</c:v>
                </c:pt>
                <c:pt idx="3">
                  <c:v>2.0744699999999998</c:v>
                </c:pt>
                <c:pt idx="4">
                  <c:v>2.3836400000000002</c:v>
                </c:pt>
                <c:pt idx="5">
                  <c:v>2.2938800000000001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1E4-4196-B0AE-9160C9332593}"/>
            </c:ext>
          </c:extLst>
        </c:ser>
        <c:ser>
          <c:idx val="3"/>
          <c:order val="2"/>
          <c:tx>
            <c:v>PEG-PVP</c:v>
          </c:tx>
          <c:spPr>
            <a:ln w="19050">
              <a:solidFill>
                <a:srgbClr val="00B050"/>
              </a:solidFill>
            </a:ln>
          </c:spPr>
          <c:marker>
            <c:symbol val="x"/>
            <c:size val="3"/>
            <c:spPr>
              <a:solidFill>
                <a:sysClr val="windowText" lastClr="000000"/>
              </a:solidFill>
              <a:ln>
                <a:solidFill>
                  <a:srgbClr val="00B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Лист1!$L$25:$L$30</c:f>
                <c:numCache>
                  <c:formatCode>General</c:formatCode>
                  <c:ptCount val="6"/>
                  <c:pt idx="0">
                    <c:v>6.9215499999999999</c:v>
                  </c:pt>
                  <c:pt idx="1">
                    <c:v>2.70485</c:v>
                  </c:pt>
                  <c:pt idx="2">
                    <c:v>5.0953499999999998</c:v>
                  </c:pt>
                  <c:pt idx="3">
                    <c:v>1.79817</c:v>
                  </c:pt>
                  <c:pt idx="4">
                    <c:v>0.11015999999999999</c:v>
                  </c:pt>
                  <c:pt idx="5">
                    <c:v>9.9729999999999999E-2</c:v>
                  </c:pt>
                </c:numCache>
              </c:numRef>
            </c:plus>
            <c:minus>
              <c:numRef>
                <c:f>Лист1!$L$25:$L$30</c:f>
                <c:numCache>
                  <c:formatCode>General</c:formatCode>
                  <c:ptCount val="6"/>
                  <c:pt idx="0">
                    <c:v>6.9215499999999999</c:v>
                  </c:pt>
                  <c:pt idx="1">
                    <c:v>2.70485</c:v>
                  </c:pt>
                  <c:pt idx="2">
                    <c:v>5.0953499999999998</c:v>
                  </c:pt>
                  <c:pt idx="3">
                    <c:v>1.79817</c:v>
                  </c:pt>
                  <c:pt idx="4">
                    <c:v>0.11015999999999999</c:v>
                  </c:pt>
                  <c:pt idx="5">
                    <c:v>9.9729999999999999E-2</c:v>
                  </c:pt>
                </c:numCache>
              </c:numRef>
            </c:minus>
          </c:errBars>
          <c:xVal>
            <c:numRef>
              <c:f>Лист1!$B$4:$B$9</c:f>
              <c:numCache>
                <c:formatCode>General</c:formatCode>
                <c:ptCount val="6"/>
                <c:pt idx="0">
                  <c:v>0</c:v>
                </c:pt>
                <c:pt idx="1">
                  <c:v>0.625</c:v>
                </c:pt>
                <c:pt idx="2">
                  <c:v>1.25</c:v>
                </c:pt>
                <c:pt idx="3">
                  <c:v>2.5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Лист1!$K$25:$K$30</c:f>
              <c:numCache>
                <c:formatCode>General</c:formatCode>
                <c:ptCount val="6"/>
                <c:pt idx="0">
                  <c:v>100</c:v>
                </c:pt>
                <c:pt idx="1">
                  <c:v>102.25233</c:v>
                </c:pt>
                <c:pt idx="2">
                  <c:v>74.940160000000006</c:v>
                </c:pt>
                <c:pt idx="3">
                  <c:v>17.244019999999999</c:v>
                </c:pt>
                <c:pt idx="4">
                  <c:v>2.19415</c:v>
                </c:pt>
                <c:pt idx="5">
                  <c:v>2.1741999999999999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1E4-4196-B0AE-9160C9332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56160"/>
        <c:axId val="61758080"/>
      </c:scatterChart>
      <c:valAx>
        <c:axId val="61756160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C, µ</a:t>
                </a:r>
                <a:r>
                  <a:rPr lang="ru-RU"/>
                  <a:t>М</a:t>
                </a:r>
              </a:p>
            </c:rich>
          </c:tx>
          <c:layout>
            <c:manualLayout>
              <c:xMode val="edge"/>
              <c:yMode val="edge"/>
              <c:x val="0.41084271836538366"/>
              <c:y val="0.92195052788819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1758080"/>
        <c:crosses val="autoZero"/>
        <c:crossBetween val="midCat"/>
      </c:valAx>
      <c:valAx>
        <c:axId val="61758080"/>
        <c:scaling>
          <c:orientation val="minMax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617561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7497860410617507"/>
          <c:y val="0.28451958891508317"/>
          <c:w val="0.31162660216677041"/>
          <c:h val="0.3609984893516258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HeLa, without irradiation</a:t>
            </a:r>
            <a:endParaRPr lang="ru-RU" sz="1400" dirty="0"/>
          </a:p>
        </c:rich>
      </c:tx>
      <c:layout>
        <c:manualLayout>
          <c:xMode val="edge"/>
          <c:yMode val="edge"/>
          <c:x val="0.41903921006827699"/>
          <c:y val="5.715463733384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30317001814613"/>
          <c:y val="5.7651786910379116E-2"/>
          <c:w val="0.81948348331666854"/>
          <c:h val="0.82690144828304779"/>
        </c:manualLayout>
      </c:layout>
      <c:scatterChart>
        <c:scatterStyle val="lineMarker"/>
        <c:varyColors val="0"/>
        <c:ser>
          <c:idx val="0"/>
          <c:order val="0"/>
          <c:tx>
            <c:v>S27PVP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IC50'!$F$6:$F$14</c:f>
                <c:numCache>
                  <c:formatCode>General</c:formatCode>
                  <c:ptCount val="9"/>
                  <c:pt idx="0">
                    <c:v>0.10625824558590871</c:v>
                  </c:pt>
                  <c:pt idx="1">
                    <c:v>2.6916351964960603E-2</c:v>
                  </c:pt>
                  <c:pt idx="2">
                    <c:v>3.0869428628649779E-2</c:v>
                  </c:pt>
                  <c:pt idx="3">
                    <c:v>6.8753892868123709E-2</c:v>
                  </c:pt>
                  <c:pt idx="4">
                    <c:v>0.13372278283624139</c:v>
                  </c:pt>
                  <c:pt idx="5">
                    <c:v>6.1897083660907855E-2</c:v>
                  </c:pt>
                  <c:pt idx="6">
                    <c:v>3.4269228464645807E-2</c:v>
                  </c:pt>
                  <c:pt idx="7">
                    <c:v>0.15389955718183623</c:v>
                  </c:pt>
                  <c:pt idx="8">
                    <c:v>0.11856692334282795</c:v>
                  </c:pt>
                </c:numCache>
              </c:numRef>
            </c:plus>
            <c:minus>
              <c:numRef>
                <c:f>'Расчеты IC50'!$F$6:$F$14</c:f>
                <c:numCache>
                  <c:formatCode>General</c:formatCode>
                  <c:ptCount val="9"/>
                  <c:pt idx="0">
                    <c:v>0.10625824558590871</c:v>
                  </c:pt>
                  <c:pt idx="1">
                    <c:v>2.6916351964960603E-2</c:v>
                  </c:pt>
                  <c:pt idx="2">
                    <c:v>3.0869428628649779E-2</c:v>
                  </c:pt>
                  <c:pt idx="3">
                    <c:v>6.8753892868123709E-2</c:v>
                  </c:pt>
                  <c:pt idx="4">
                    <c:v>0.13372278283624139</c:v>
                  </c:pt>
                  <c:pt idx="5">
                    <c:v>6.1897083660907855E-2</c:v>
                  </c:pt>
                  <c:pt idx="6">
                    <c:v>3.4269228464645807E-2</c:v>
                  </c:pt>
                  <c:pt idx="7">
                    <c:v>0.15389955718183623</c:v>
                  </c:pt>
                  <c:pt idx="8">
                    <c:v>0.11856692334282795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IC50'!$D$6:$D$14</c:f>
              <c:numCache>
                <c:formatCode>0%</c:formatCode>
                <c:ptCount val="9"/>
                <c:pt idx="0">
                  <c:v>1</c:v>
                </c:pt>
                <c:pt idx="1">
                  <c:v>1.0026716124616371</c:v>
                </c:pt>
                <c:pt idx="2">
                  <c:v>1.2016515422490122</c:v>
                </c:pt>
                <c:pt idx="3">
                  <c:v>1.140800600560818</c:v>
                </c:pt>
                <c:pt idx="4">
                  <c:v>1.1576692941202449</c:v>
                </c:pt>
                <c:pt idx="5">
                  <c:v>1.1178379810558394</c:v>
                </c:pt>
                <c:pt idx="6">
                  <c:v>1.0555739550904155</c:v>
                </c:pt>
                <c:pt idx="7">
                  <c:v>1.0934622772736309</c:v>
                </c:pt>
                <c:pt idx="8">
                  <c:v>0.99322161135766507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98-4FAF-9715-E19C391B570C}"/>
            </c:ext>
          </c:extLst>
        </c:ser>
        <c:ser>
          <c:idx val="1"/>
          <c:order val="1"/>
          <c:tx>
            <c:v>S27_Na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IC50'!$F$22:$F$30</c:f>
                <c:numCache>
                  <c:formatCode>General</c:formatCode>
                  <c:ptCount val="9"/>
                  <c:pt idx="0">
                    <c:v>0.10625824558590871</c:v>
                  </c:pt>
                  <c:pt idx="1">
                    <c:v>0.10243806471952624</c:v>
                  </c:pt>
                  <c:pt idx="2">
                    <c:v>2.7336881407294969E-2</c:v>
                  </c:pt>
                  <c:pt idx="3">
                    <c:v>7.119310508071483E-2</c:v>
                  </c:pt>
                  <c:pt idx="4">
                    <c:v>5.4423884851750308E-2</c:v>
                  </c:pt>
                  <c:pt idx="5">
                    <c:v>7.7049191625861449E-2</c:v>
                  </c:pt>
                  <c:pt idx="6">
                    <c:v>3.92902907425004E-2</c:v>
                  </c:pt>
                  <c:pt idx="7">
                    <c:v>3.7612483074516236E-2</c:v>
                  </c:pt>
                  <c:pt idx="8">
                    <c:v>1.1428366868220009E-2</c:v>
                  </c:pt>
                </c:numCache>
              </c:numRef>
            </c:plus>
            <c:minus>
              <c:numRef>
                <c:f>'Расчеты IC50'!$F$22:$F$30</c:f>
                <c:numCache>
                  <c:formatCode>General</c:formatCode>
                  <c:ptCount val="9"/>
                  <c:pt idx="0">
                    <c:v>0.10625824558590871</c:v>
                  </c:pt>
                  <c:pt idx="1">
                    <c:v>0.10243806471952624</c:v>
                  </c:pt>
                  <c:pt idx="2">
                    <c:v>2.7336881407294969E-2</c:v>
                  </c:pt>
                  <c:pt idx="3">
                    <c:v>7.119310508071483E-2</c:v>
                  </c:pt>
                  <c:pt idx="4">
                    <c:v>5.4423884851750308E-2</c:v>
                  </c:pt>
                  <c:pt idx="5">
                    <c:v>7.7049191625861449E-2</c:v>
                  </c:pt>
                  <c:pt idx="6">
                    <c:v>3.92902907425004E-2</c:v>
                  </c:pt>
                  <c:pt idx="7">
                    <c:v>3.7612483074516236E-2</c:v>
                  </c:pt>
                  <c:pt idx="8">
                    <c:v>1.1428366868220009E-2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IC50'!$D$22:$D$30</c:f>
              <c:numCache>
                <c:formatCode>0%</c:formatCode>
                <c:ptCount val="9"/>
                <c:pt idx="0">
                  <c:v>1</c:v>
                </c:pt>
                <c:pt idx="1">
                  <c:v>1.1356781700558611</c:v>
                </c:pt>
                <c:pt idx="2">
                  <c:v>1.0898412488132303</c:v>
                </c:pt>
                <c:pt idx="3">
                  <c:v>1.2489898655361995</c:v>
                </c:pt>
                <c:pt idx="4">
                  <c:v>0.99728422865469979</c:v>
                </c:pt>
                <c:pt idx="5">
                  <c:v>1.0752688172043012</c:v>
                </c:pt>
                <c:pt idx="6">
                  <c:v>1.0835706873330244</c:v>
                </c:pt>
                <c:pt idx="7">
                  <c:v>1.0339361020953393</c:v>
                </c:pt>
                <c:pt idx="8">
                  <c:v>0.94204146519176013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98-4FAF-9715-E19C391B570C}"/>
            </c:ext>
          </c:extLst>
        </c:ser>
        <c:ser>
          <c:idx val="2"/>
          <c:order val="2"/>
          <c:tx>
            <c:v>S27PVP_Na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IC50'!$F$38:$F$46</c:f>
                <c:numCache>
                  <c:formatCode>General</c:formatCode>
                  <c:ptCount val="9"/>
                  <c:pt idx="0">
                    <c:v>0.10625824558590871</c:v>
                  </c:pt>
                  <c:pt idx="1">
                    <c:v>1.9871497648539467E-2</c:v>
                  </c:pt>
                  <c:pt idx="2">
                    <c:v>0.14463206753759156</c:v>
                  </c:pt>
                  <c:pt idx="3">
                    <c:v>2.2123732927205392E-2</c:v>
                  </c:pt>
                  <c:pt idx="4">
                    <c:v>7.4238162707512129E-2</c:v>
                  </c:pt>
                  <c:pt idx="5">
                    <c:v>6.7624367139692249E-2</c:v>
                  </c:pt>
                  <c:pt idx="6">
                    <c:v>9.6031226873079287E-2</c:v>
                  </c:pt>
                  <c:pt idx="7">
                    <c:v>0.18223593916601827</c:v>
                  </c:pt>
                  <c:pt idx="8">
                    <c:v>0.12144816999735145</c:v>
                  </c:pt>
                </c:numCache>
              </c:numRef>
            </c:plus>
            <c:minus>
              <c:numRef>
                <c:f>'Расчеты IC50'!$F$38:$F$46</c:f>
                <c:numCache>
                  <c:formatCode>General</c:formatCode>
                  <c:ptCount val="9"/>
                  <c:pt idx="0">
                    <c:v>0.10625824558590871</c:v>
                  </c:pt>
                  <c:pt idx="1">
                    <c:v>1.9871497648539467E-2</c:v>
                  </c:pt>
                  <c:pt idx="2">
                    <c:v>0.14463206753759156</c:v>
                  </c:pt>
                  <c:pt idx="3">
                    <c:v>2.2123732927205392E-2</c:v>
                  </c:pt>
                  <c:pt idx="4">
                    <c:v>7.4238162707512129E-2</c:v>
                  </c:pt>
                  <c:pt idx="5">
                    <c:v>6.7624367139692249E-2</c:v>
                  </c:pt>
                  <c:pt idx="6">
                    <c:v>9.6031226873079287E-2</c:v>
                  </c:pt>
                  <c:pt idx="7">
                    <c:v>0.18223593916601827</c:v>
                  </c:pt>
                  <c:pt idx="8">
                    <c:v>0.12144816999735145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IC50'!$D$38:$D$46</c:f>
              <c:numCache>
                <c:formatCode>0%</c:formatCode>
                <c:ptCount val="9"/>
                <c:pt idx="0">
                  <c:v>1</c:v>
                </c:pt>
                <c:pt idx="1">
                  <c:v>1.1536066768232101</c:v>
                </c:pt>
                <c:pt idx="2">
                  <c:v>1.0379987193923739</c:v>
                </c:pt>
                <c:pt idx="3">
                  <c:v>1.1611136870459915</c:v>
                </c:pt>
                <c:pt idx="4">
                  <c:v>1.1786889227440331</c:v>
                </c:pt>
                <c:pt idx="5">
                  <c:v>0.98138703053586829</c:v>
                </c:pt>
                <c:pt idx="6">
                  <c:v>1.0084122673378817</c:v>
                </c:pt>
                <c:pt idx="7">
                  <c:v>0.99021880726855227</c:v>
                </c:pt>
                <c:pt idx="8">
                  <c:v>0.73374401095140318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D98-4FAF-9715-E19C391B5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8655440"/>
        <c:axId val="1328655856"/>
      </c:scatterChart>
      <c:valAx>
        <c:axId val="1328655440"/>
        <c:scaling>
          <c:orientation val="minMax"/>
          <c:max val="10.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C, </a:t>
                </a:r>
                <a:r>
                  <a:rPr lang="el-GR" dirty="0"/>
                  <a:t>μ</a:t>
                </a:r>
                <a:r>
                  <a:rPr lang="en-US" dirty="0"/>
                  <a:t>M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4732741683672575"/>
              <c:y val="0.927788279773156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856"/>
        <c:crosses val="autoZero"/>
        <c:crossBetween val="midCat"/>
        <c:majorUnit val="2"/>
      </c:valAx>
      <c:valAx>
        <c:axId val="13286558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601511869051586"/>
          <c:y val="0.4980968399743983"/>
          <c:w val="0.35163754953153353"/>
          <c:h val="0.28559665391542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HeLa, irradiation</a:t>
            </a:r>
            <a:endParaRPr lang="ru-RU" sz="1400" dirty="0"/>
          </a:p>
        </c:rich>
      </c:tx>
      <c:layout>
        <c:manualLayout>
          <c:xMode val="edge"/>
          <c:yMode val="edge"/>
          <c:x val="0.48862236592075792"/>
          <c:y val="4.9823165247347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94975467256587"/>
          <c:y val="3.0343225714879404E-2"/>
          <c:w val="0.82304251396806494"/>
          <c:h val="0.85799091303025998"/>
        </c:manualLayout>
      </c:layout>
      <c:scatterChart>
        <c:scatterStyle val="lineMarker"/>
        <c:varyColors val="0"/>
        <c:ser>
          <c:idx val="0"/>
          <c:order val="0"/>
          <c:tx>
            <c:v>S27PVP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IC50'!$S$6:$S$14</c:f>
                <c:numCache>
                  <c:formatCode>General</c:formatCode>
                  <c:ptCount val="9"/>
                  <c:pt idx="0">
                    <c:v>8.8027507646757666E-2</c:v>
                  </c:pt>
                  <c:pt idx="1">
                    <c:v>0.15240469313732211</c:v>
                  </c:pt>
                  <c:pt idx="2">
                    <c:v>3.4092796796044753E-2</c:v>
                  </c:pt>
                  <c:pt idx="3">
                    <c:v>4.7936161502423663E-2</c:v>
                  </c:pt>
                  <c:pt idx="4">
                    <c:v>8.4835529209350211E-2</c:v>
                  </c:pt>
                  <c:pt idx="5">
                    <c:v>0.11741506301050787</c:v>
                  </c:pt>
                  <c:pt idx="6">
                    <c:v>8.9445667085237768E-2</c:v>
                  </c:pt>
                  <c:pt idx="7">
                    <c:v>1.5432959455984784E-2</c:v>
                  </c:pt>
                  <c:pt idx="8">
                    <c:v>5.9300507978415552E-2</c:v>
                  </c:pt>
                </c:numCache>
              </c:numRef>
            </c:plus>
            <c:minus>
              <c:numRef>
                <c:f>'Расчеты IC50'!$S$6:$S$14</c:f>
                <c:numCache>
                  <c:formatCode>General</c:formatCode>
                  <c:ptCount val="9"/>
                  <c:pt idx="0">
                    <c:v>8.8027507646757666E-2</c:v>
                  </c:pt>
                  <c:pt idx="1">
                    <c:v>0.15240469313732211</c:v>
                  </c:pt>
                  <c:pt idx="2">
                    <c:v>3.4092796796044753E-2</c:v>
                  </c:pt>
                  <c:pt idx="3">
                    <c:v>4.7936161502423663E-2</c:v>
                  </c:pt>
                  <c:pt idx="4">
                    <c:v>8.4835529209350211E-2</c:v>
                  </c:pt>
                  <c:pt idx="5">
                    <c:v>0.11741506301050787</c:v>
                  </c:pt>
                  <c:pt idx="6">
                    <c:v>8.9445667085237768E-2</c:v>
                  </c:pt>
                  <c:pt idx="7">
                    <c:v>1.5432959455984784E-2</c:v>
                  </c:pt>
                  <c:pt idx="8">
                    <c:v>5.9300507978415552E-2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IC50'!$Q$6:$Q$14</c:f>
              <c:numCache>
                <c:formatCode>0%</c:formatCode>
                <c:ptCount val="9"/>
                <c:pt idx="0">
                  <c:v>1</c:v>
                </c:pt>
                <c:pt idx="1">
                  <c:v>1.0270601490383666</c:v>
                </c:pt>
                <c:pt idx="2">
                  <c:v>1.0424779110909059</c:v>
                </c:pt>
                <c:pt idx="3">
                  <c:v>0.97495601984542712</c:v>
                </c:pt>
                <c:pt idx="4">
                  <c:v>1.0631930580538043</c:v>
                </c:pt>
                <c:pt idx="5">
                  <c:v>1.0801921290348089</c:v>
                </c:pt>
                <c:pt idx="6">
                  <c:v>1.0545749243936671</c:v>
                </c:pt>
                <c:pt idx="7">
                  <c:v>0.92893993002708009</c:v>
                </c:pt>
                <c:pt idx="8">
                  <c:v>0.75618192959222019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83-4D6D-B6AB-B4F679D5D8B2}"/>
            </c:ext>
          </c:extLst>
        </c:ser>
        <c:ser>
          <c:idx val="1"/>
          <c:order val="1"/>
          <c:tx>
            <c:v>S27_Na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IC50'!$S$22:$S$30</c:f>
                <c:numCache>
                  <c:formatCode>General</c:formatCode>
                  <c:ptCount val="9"/>
                  <c:pt idx="0">
                    <c:v>8.8027507646757666E-2</c:v>
                  </c:pt>
                  <c:pt idx="1">
                    <c:v>4.8203408663588229E-2</c:v>
                  </c:pt>
                  <c:pt idx="2">
                    <c:v>7.0989103814092777E-2</c:v>
                  </c:pt>
                  <c:pt idx="3">
                    <c:v>9.1700341998651902E-2</c:v>
                  </c:pt>
                  <c:pt idx="4">
                    <c:v>0.19617360965170383</c:v>
                  </c:pt>
                  <c:pt idx="5">
                    <c:v>3.5886742677675811E-2</c:v>
                  </c:pt>
                  <c:pt idx="6">
                    <c:v>3.8390894932676681E-2</c:v>
                  </c:pt>
                  <c:pt idx="7">
                    <c:v>1.007177106389461E-2</c:v>
                  </c:pt>
                  <c:pt idx="8">
                    <c:v>1.1642772910090707E-2</c:v>
                  </c:pt>
                </c:numCache>
              </c:numRef>
            </c:plus>
            <c:minus>
              <c:numRef>
                <c:f>'Расчеты IC50'!$S$22:$S$30</c:f>
                <c:numCache>
                  <c:formatCode>General</c:formatCode>
                  <c:ptCount val="9"/>
                  <c:pt idx="0">
                    <c:v>8.8027507646757666E-2</c:v>
                  </c:pt>
                  <c:pt idx="1">
                    <c:v>4.8203408663588229E-2</c:v>
                  </c:pt>
                  <c:pt idx="2">
                    <c:v>7.0989103814092777E-2</c:v>
                  </c:pt>
                  <c:pt idx="3">
                    <c:v>9.1700341998651902E-2</c:v>
                  </c:pt>
                  <c:pt idx="4">
                    <c:v>0.19617360965170383</c:v>
                  </c:pt>
                  <c:pt idx="5">
                    <c:v>3.5886742677675811E-2</c:v>
                  </c:pt>
                  <c:pt idx="6">
                    <c:v>3.8390894932676681E-2</c:v>
                  </c:pt>
                  <c:pt idx="7">
                    <c:v>1.007177106389461E-2</c:v>
                  </c:pt>
                  <c:pt idx="8">
                    <c:v>1.1642772910090707E-2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IC50'!$Q$22:$Q$30</c:f>
              <c:numCache>
                <c:formatCode>0%</c:formatCode>
                <c:ptCount val="9"/>
                <c:pt idx="0">
                  <c:v>1</c:v>
                </c:pt>
                <c:pt idx="1">
                  <c:v>1.0481706232333816</c:v>
                </c:pt>
                <c:pt idx="2">
                  <c:v>0.9808068628807497</c:v>
                </c:pt>
                <c:pt idx="3">
                  <c:v>0.91194085904607558</c:v>
                </c:pt>
                <c:pt idx="4">
                  <c:v>0.9060109505643299</c:v>
                </c:pt>
                <c:pt idx="5">
                  <c:v>0.8229131663734659</c:v>
                </c:pt>
                <c:pt idx="6">
                  <c:v>0.21735091221758818</c:v>
                </c:pt>
                <c:pt idx="7">
                  <c:v>3.4156272854855618E-2</c:v>
                </c:pt>
                <c:pt idx="8">
                  <c:v>2.9728607855152109E-2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383-4D6D-B6AB-B4F679D5D8B2}"/>
            </c:ext>
          </c:extLst>
        </c:ser>
        <c:ser>
          <c:idx val="2"/>
          <c:order val="2"/>
          <c:tx>
            <c:v>S27PVP_Na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IC50'!$S$38:$S$46</c:f>
                <c:numCache>
                  <c:formatCode>General</c:formatCode>
                  <c:ptCount val="9"/>
                  <c:pt idx="0">
                    <c:v>8.8027507646757666E-2</c:v>
                  </c:pt>
                  <c:pt idx="1">
                    <c:v>0.10215289335723206</c:v>
                  </c:pt>
                  <c:pt idx="2">
                    <c:v>8.7858753584402153E-3</c:v>
                  </c:pt>
                  <c:pt idx="3">
                    <c:v>0.11093749959449757</c:v>
                  </c:pt>
                  <c:pt idx="4">
                    <c:v>1.3619697308965397E-2</c:v>
                  </c:pt>
                  <c:pt idx="5">
                    <c:v>9.8826463060384451E-2</c:v>
                  </c:pt>
                  <c:pt idx="6">
                    <c:v>1.66045908570619E-2</c:v>
                  </c:pt>
                  <c:pt idx="7">
                    <c:v>9.449230552647913E-3</c:v>
                  </c:pt>
                  <c:pt idx="8">
                    <c:v>6.0859853801429721E-3</c:v>
                  </c:pt>
                </c:numCache>
              </c:numRef>
            </c:plus>
            <c:minus>
              <c:numRef>
                <c:f>'Расчеты IC50'!$S$38:$S$46</c:f>
                <c:numCache>
                  <c:formatCode>General</c:formatCode>
                  <c:ptCount val="9"/>
                  <c:pt idx="0">
                    <c:v>8.8027507646757666E-2</c:v>
                  </c:pt>
                  <c:pt idx="1">
                    <c:v>0.10215289335723206</c:v>
                  </c:pt>
                  <c:pt idx="2">
                    <c:v>8.7858753584402153E-3</c:v>
                  </c:pt>
                  <c:pt idx="3">
                    <c:v>0.11093749959449757</c:v>
                  </c:pt>
                  <c:pt idx="4">
                    <c:v>1.3619697308965397E-2</c:v>
                  </c:pt>
                  <c:pt idx="5">
                    <c:v>9.8826463060384451E-2</c:v>
                  </c:pt>
                  <c:pt idx="6">
                    <c:v>1.66045908570619E-2</c:v>
                  </c:pt>
                  <c:pt idx="7">
                    <c:v>9.449230552647913E-3</c:v>
                  </c:pt>
                  <c:pt idx="8">
                    <c:v>6.0859853801429721E-3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IC50'!$Q$38:$Q$46</c:f>
              <c:numCache>
                <c:formatCode>0%</c:formatCode>
                <c:ptCount val="9"/>
                <c:pt idx="0">
                  <c:v>1</c:v>
                </c:pt>
                <c:pt idx="1">
                  <c:v>0.89185823565456335</c:v>
                </c:pt>
                <c:pt idx="2">
                  <c:v>1.0121167796643675</c:v>
                </c:pt>
                <c:pt idx="3">
                  <c:v>0.92704235931292156</c:v>
                </c:pt>
                <c:pt idx="4">
                  <c:v>0.85770196279970756</c:v>
                </c:pt>
                <c:pt idx="5">
                  <c:v>0.79571465280385878</c:v>
                </c:pt>
                <c:pt idx="6">
                  <c:v>0.14030163467810486</c:v>
                </c:pt>
                <c:pt idx="7">
                  <c:v>3.4630665533395277E-2</c:v>
                </c:pt>
                <c:pt idx="8">
                  <c:v>2.9333280623035723E-2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383-4D6D-B6AB-B4F679D5D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8655440"/>
        <c:axId val="1328655856"/>
      </c:scatterChart>
      <c:valAx>
        <c:axId val="1328655440"/>
        <c:scaling>
          <c:orientation val="minMax"/>
          <c:max val="10.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C, </a:t>
                </a:r>
                <a:r>
                  <a:rPr lang="el-GR"/>
                  <a:t>μ</a:t>
                </a:r>
                <a:r>
                  <a:rPr lang="en-US"/>
                  <a:t>M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7769136957939817"/>
              <c:y val="0.927055852477024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856"/>
        <c:crosses val="autoZero"/>
        <c:crossBetween val="midCat"/>
      </c:valAx>
      <c:valAx>
        <c:axId val="1328655856"/>
        <c:scaling>
          <c:orientation val="minMax"/>
          <c:max val="1.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84561104966108"/>
          <c:y val="0.51070977178528676"/>
          <c:w val="0.34893377577356138"/>
          <c:h val="0.258602444622801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A431, without irradiation</a:t>
            </a:r>
            <a:endParaRPr lang="ru-RU" sz="1400" dirty="0"/>
          </a:p>
        </c:rich>
      </c:tx>
      <c:layout>
        <c:manualLayout>
          <c:xMode val="edge"/>
          <c:yMode val="edge"/>
          <c:x val="0.46100978859491804"/>
          <c:y val="5.7461295878025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490459969965515"/>
          <c:y val="2.9607379035616842E-2"/>
          <c:w val="0.84814400588461469"/>
          <c:h val="0.85799091303025998"/>
        </c:manualLayout>
      </c:layout>
      <c:scatterChart>
        <c:scatterStyle val="lineMarker"/>
        <c:varyColors val="0"/>
        <c:ser>
          <c:idx val="0"/>
          <c:order val="0"/>
          <c:tx>
            <c:v>S27PVP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IC50'!$F$54:$F$62</c:f>
                <c:numCache>
                  <c:formatCode>General</c:formatCode>
                  <c:ptCount val="9"/>
                  <c:pt idx="0">
                    <c:v>0.21848961829471727</c:v>
                  </c:pt>
                  <c:pt idx="1">
                    <c:v>0.13694805675539271</c:v>
                  </c:pt>
                  <c:pt idx="2">
                    <c:v>0.1499652658972675</c:v>
                  </c:pt>
                  <c:pt idx="3">
                    <c:v>8.3508045720605911E-2</c:v>
                  </c:pt>
                  <c:pt idx="4">
                    <c:v>0.20191624463944943</c:v>
                  </c:pt>
                  <c:pt idx="5">
                    <c:v>1.6070070930950173E-2</c:v>
                  </c:pt>
                  <c:pt idx="6">
                    <c:v>9.4812654483861766E-2</c:v>
                  </c:pt>
                  <c:pt idx="7">
                    <c:v>1.6339698001375462E-2</c:v>
                  </c:pt>
                  <c:pt idx="8">
                    <c:v>6.1480755143620607E-2</c:v>
                  </c:pt>
                </c:numCache>
              </c:numRef>
            </c:plus>
            <c:minus>
              <c:numRef>
                <c:f>'Расчеты IC50'!$F$54:$F$62</c:f>
                <c:numCache>
                  <c:formatCode>General</c:formatCode>
                  <c:ptCount val="9"/>
                  <c:pt idx="0">
                    <c:v>0.21848961829471727</c:v>
                  </c:pt>
                  <c:pt idx="1">
                    <c:v>0.13694805675539271</c:v>
                  </c:pt>
                  <c:pt idx="2">
                    <c:v>0.1499652658972675</c:v>
                  </c:pt>
                  <c:pt idx="3">
                    <c:v>8.3508045720605911E-2</c:v>
                  </c:pt>
                  <c:pt idx="4">
                    <c:v>0.20191624463944943</c:v>
                  </c:pt>
                  <c:pt idx="5">
                    <c:v>1.6070070930950173E-2</c:v>
                  </c:pt>
                  <c:pt idx="6">
                    <c:v>9.4812654483861766E-2</c:v>
                  </c:pt>
                  <c:pt idx="7">
                    <c:v>1.6339698001375462E-2</c:v>
                  </c:pt>
                  <c:pt idx="8">
                    <c:v>6.1480755143620607E-2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IC50'!$D$54:$D$62</c:f>
              <c:numCache>
                <c:formatCode>0%</c:formatCode>
                <c:ptCount val="9"/>
                <c:pt idx="0">
                  <c:v>1</c:v>
                </c:pt>
                <c:pt idx="1">
                  <c:v>0.90396262329122667</c:v>
                </c:pt>
                <c:pt idx="2">
                  <c:v>1.0033569821768471</c:v>
                </c:pt>
                <c:pt idx="3">
                  <c:v>1.01636961412009</c:v>
                </c:pt>
                <c:pt idx="4">
                  <c:v>1.0149852915729365</c:v>
                </c:pt>
                <c:pt idx="5">
                  <c:v>1.0476553036857585</c:v>
                </c:pt>
                <c:pt idx="6">
                  <c:v>1.0645440387610312</c:v>
                </c:pt>
                <c:pt idx="7">
                  <c:v>0.97760858279979224</c:v>
                </c:pt>
                <c:pt idx="8">
                  <c:v>0.95518255753590575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DF-4CF6-ABD6-8EFD28A228A4}"/>
            </c:ext>
          </c:extLst>
        </c:ser>
        <c:ser>
          <c:idx val="1"/>
          <c:order val="1"/>
          <c:tx>
            <c:v>S27_Na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IC50'!$F$70:$F$78</c:f>
                <c:numCache>
                  <c:formatCode>General</c:formatCode>
                  <c:ptCount val="9"/>
                  <c:pt idx="0">
                    <c:v>0.21848961829471727</c:v>
                  </c:pt>
                  <c:pt idx="1">
                    <c:v>0.18959438215766741</c:v>
                  </c:pt>
                  <c:pt idx="2">
                    <c:v>3.4651780659634937E-2</c:v>
                  </c:pt>
                  <c:pt idx="3">
                    <c:v>0.13403302289547078</c:v>
                  </c:pt>
                  <c:pt idx="4">
                    <c:v>5.7840170133549314E-2</c:v>
                  </c:pt>
                  <c:pt idx="5">
                    <c:v>8.0855339929003331E-2</c:v>
                  </c:pt>
                  <c:pt idx="6">
                    <c:v>0.1541648118093491</c:v>
                  </c:pt>
                  <c:pt idx="7">
                    <c:v>2.6875829901140159E-2</c:v>
                  </c:pt>
                  <c:pt idx="8">
                    <c:v>6.7958253583557005E-2</c:v>
                  </c:pt>
                </c:numCache>
              </c:numRef>
            </c:plus>
            <c:minus>
              <c:numRef>
                <c:f>'Расчеты IC50'!$F$70:$F$78</c:f>
                <c:numCache>
                  <c:formatCode>General</c:formatCode>
                  <c:ptCount val="9"/>
                  <c:pt idx="0">
                    <c:v>0.21848961829471727</c:v>
                  </c:pt>
                  <c:pt idx="1">
                    <c:v>0.18959438215766741</c:v>
                  </c:pt>
                  <c:pt idx="2">
                    <c:v>3.4651780659634937E-2</c:v>
                  </c:pt>
                  <c:pt idx="3">
                    <c:v>0.13403302289547078</c:v>
                  </c:pt>
                  <c:pt idx="4">
                    <c:v>5.7840170133549314E-2</c:v>
                  </c:pt>
                  <c:pt idx="5">
                    <c:v>8.0855339929003331E-2</c:v>
                  </c:pt>
                  <c:pt idx="6">
                    <c:v>0.1541648118093491</c:v>
                  </c:pt>
                  <c:pt idx="7">
                    <c:v>2.6875829901140159E-2</c:v>
                  </c:pt>
                  <c:pt idx="8">
                    <c:v>6.7958253583557005E-2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IC50'!$D$70:$D$78</c:f>
              <c:numCache>
                <c:formatCode>0%</c:formatCode>
                <c:ptCount val="9"/>
                <c:pt idx="0">
                  <c:v>1</c:v>
                </c:pt>
                <c:pt idx="1">
                  <c:v>1.0296591105727633</c:v>
                </c:pt>
                <c:pt idx="2">
                  <c:v>1.0087558401107457</c:v>
                </c:pt>
                <c:pt idx="3">
                  <c:v>0.82450250908461664</c:v>
                </c:pt>
                <c:pt idx="4">
                  <c:v>0.87073888215954298</c:v>
                </c:pt>
                <c:pt idx="5">
                  <c:v>1.0949991347984078</c:v>
                </c:pt>
                <c:pt idx="6">
                  <c:v>1.0221837688181346</c:v>
                </c:pt>
                <c:pt idx="7">
                  <c:v>1.049039626232912</c:v>
                </c:pt>
                <c:pt idx="8">
                  <c:v>0.98148468593182203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DF-4CF6-ABD6-8EFD28A228A4}"/>
            </c:ext>
          </c:extLst>
        </c:ser>
        <c:ser>
          <c:idx val="2"/>
          <c:order val="2"/>
          <c:tx>
            <c:v>S27PVP_Na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IC50'!$F$86:$F$94</c:f>
                <c:numCache>
                  <c:formatCode>General</c:formatCode>
                  <c:ptCount val="9"/>
                  <c:pt idx="0">
                    <c:v>0.21848961829471727</c:v>
                  </c:pt>
                  <c:pt idx="1">
                    <c:v>0.15647229898040513</c:v>
                  </c:pt>
                  <c:pt idx="2">
                    <c:v>5.1532510824112018E-2</c:v>
                  </c:pt>
                  <c:pt idx="3">
                    <c:v>6.1555517444171495E-2</c:v>
                  </c:pt>
                  <c:pt idx="4">
                    <c:v>4.1005867770227071E-2</c:v>
                  </c:pt>
                  <c:pt idx="5">
                    <c:v>0.13280755041682535</c:v>
                  </c:pt>
                  <c:pt idx="6">
                    <c:v>0.24424157858011009</c:v>
                  </c:pt>
                  <c:pt idx="7">
                    <c:v>0.14781375851565118</c:v>
                  </c:pt>
                  <c:pt idx="8">
                    <c:v>0.21578866755040846</c:v>
                  </c:pt>
                </c:numCache>
              </c:numRef>
            </c:plus>
            <c:minus>
              <c:numRef>
                <c:f>'Расчеты IC50'!$F$86:$F$94</c:f>
                <c:numCache>
                  <c:formatCode>General</c:formatCode>
                  <c:ptCount val="9"/>
                  <c:pt idx="0">
                    <c:v>0.21848961829471727</c:v>
                  </c:pt>
                  <c:pt idx="1">
                    <c:v>0.15647229898040513</c:v>
                  </c:pt>
                  <c:pt idx="2">
                    <c:v>5.1532510824112018E-2</c:v>
                  </c:pt>
                  <c:pt idx="3">
                    <c:v>6.1555517444171495E-2</c:v>
                  </c:pt>
                  <c:pt idx="4">
                    <c:v>4.1005867770227071E-2</c:v>
                  </c:pt>
                  <c:pt idx="5">
                    <c:v>0.13280755041682535</c:v>
                  </c:pt>
                  <c:pt idx="6">
                    <c:v>0.24424157858011009</c:v>
                  </c:pt>
                  <c:pt idx="7">
                    <c:v>0.14781375851565118</c:v>
                  </c:pt>
                  <c:pt idx="8">
                    <c:v>0.21578866755040846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IC50'!$C$54:$C$62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IC50'!$D$86:$D$94</c:f>
              <c:numCache>
                <c:formatCode>0%</c:formatCode>
                <c:ptCount val="9"/>
                <c:pt idx="0">
                  <c:v>1</c:v>
                </c:pt>
                <c:pt idx="1">
                  <c:v>1.0105554594220452</c:v>
                </c:pt>
                <c:pt idx="2">
                  <c:v>1.0999826959681607</c:v>
                </c:pt>
                <c:pt idx="3">
                  <c:v>0.99781969198823306</c:v>
                </c:pt>
                <c:pt idx="4">
                  <c:v>1.0136009690257828</c:v>
                </c:pt>
                <c:pt idx="5">
                  <c:v>1.0592836130818479</c:v>
                </c:pt>
                <c:pt idx="6">
                  <c:v>0.9944973178750649</c:v>
                </c:pt>
                <c:pt idx="7">
                  <c:v>0.88818134625367684</c:v>
                </c:pt>
                <c:pt idx="8">
                  <c:v>0.92888042913998947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9DF-4CF6-ABD6-8EFD28A22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8655440"/>
        <c:axId val="1328655856"/>
      </c:scatterChart>
      <c:valAx>
        <c:axId val="1328655440"/>
        <c:scaling>
          <c:orientation val="minMax"/>
          <c:max val="10.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C, </a:t>
                </a:r>
                <a:r>
                  <a:rPr lang="el-GR"/>
                  <a:t>μ</a:t>
                </a:r>
                <a:r>
                  <a:rPr lang="en-US"/>
                  <a:t>M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750100727435223"/>
              <c:y val="0.927055852477024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856"/>
        <c:crosses val="autoZero"/>
        <c:crossBetween val="midCat"/>
      </c:valAx>
      <c:valAx>
        <c:axId val="13286558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776249067563921"/>
          <c:y val="0.50497425739477797"/>
          <c:w val="0.46396903320266003"/>
          <c:h val="0.231482570176828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A431, irradiation</a:t>
            </a:r>
            <a:endParaRPr lang="ru-RU" sz="1400" dirty="0"/>
          </a:p>
        </c:rich>
      </c:tx>
      <c:layout>
        <c:manualLayout>
          <c:xMode val="edge"/>
          <c:yMode val="edge"/>
          <c:x val="0.42097943244164249"/>
          <c:y val="4.21994269064990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6618519818781"/>
          <c:y val="2.9635014086541935E-2"/>
          <c:w val="0.81518616447650494"/>
          <c:h val="0.85806936116930321"/>
        </c:manualLayout>
      </c:layout>
      <c:scatterChart>
        <c:scatterStyle val="lineMarker"/>
        <c:varyColors val="0"/>
        <c:ser>
          <c:idx val="0"/>
          <c:order val="0"/>
          <c:tx>
            <c:v>S27PVP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IC50'!$S$54:$S$62</c:f>
                <c:numCache>
                  <c:formatCode>General</c:formatCode>
                  <c:ptCount val="9"/>
                  <c:pt idx="0">
                    <c:v>0.22354734423668618</c:v>
                  </c:pt>
                  <c:pt idx="1">
                    <c:v>0.10875518440404942</c:v>
                  </c:pt>
                  <c:pt idx="2">
                    <c:v>0.13609462040131737</c:v>
                  </c:pt>
                  <c:pt idx="3">
                    <c:v>7.5266731328806999E-2</c:v>
                  </c:pt>
                  <c:pt idx="4">
                    <c:v>0.13605479797310535</c:v>
                  </c:pt>
                  <c:pt idx="5">
                    <c:v>9.0460092592998614E-2</c:v>
                  </c:pt>
                  <c:pt idx="6">
                    <c:v>6.9793427944921979E-2</c:v>
                  </c:pt>
                  <c:pt idx="7">
                    <c:v>0.13595002406829435</c:v>
                  </c:pt>
                  <c:pt idx="8">
                    <c:v>6.3818092924491546E-2</c:v>
                  </c:pt>
                </c:numCache>
              </c:numRef>
            </c:plus>
            <c:minus>
              <c:numRef>
                <c:f>'Расчеты IC50'!$S$54:$S$62</c:f>
                <c:numCache>
                  <c:formatCode>General</c:formatCode>
                  <c:ptCount val="9"/>
                  <c:pt idx="0">
                    <c:v>0.22354734423668618</c:v>
                  </c:pt>
                  <c:pt idx="1">
                    <c:v>0.10875518440404942</c:v>
                  </c:pt>
                  <c:pt idx="2">
                    <c:v>0.13609462040131737</c:v>
                  </c:pt>
                  <c:pt idx="3">
                    <c:v>7.5266731328806999E-2</c:v>
                  </c:pt>
                  <c:pt idx="4">
                    <c:v>0.13605479797310535</c:v>
                  </c:pt>
                  <c:pt idx="5">
                    <c:v>9.0460092592998614E-2</c:v>
                  </c:pt>
                  <c:pt idx="6">
                    <c:v>6.9793427944921979E-2</c:v>
                  </c:pt>
                  <c:pt idx="7">
                    <c:v>0.13595002406829435</c:v>
                  </c:pt>
                  <c:pt idx="8">
                    <c:v>6.3818092924491546E-2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IC50'!$Q$54:$Q$62</c:f>
              <c:numCache>
                <c:formatCode>0%</c:formatCode>
                <c:ptCount val="9"/>
                <c:pt idx="0">
                  <c:v>1</c:v>
                </c:pt>
                <c:pt idx="1">
                  <c:v>1.0069188490139025</c:v>
                </c:pt>
                <c:pt idx="2">
                  <c:v>0.97329453604914318</c:v>
                </c:pt>
                <c:pt idx="3">
                  <c:v>0.92958292919495644</c:v>
                </c:pt>
                <c:pt idx="4">
                  <c:v>1.0891690914969285</c:v>
                </c:pt>
                <c:pt idx="5">
                  <c:v>1.0560620756547043</c:v>
                </c:pt>
                <c:pt idx="6">
                  <c:v>1.0806336889751051</c:v>
                </c:pt>
                <c:pt idx="7">
                  <c:v>0.97691561590688669</c:v>
                </c:pt>
                <c:pt idx="8">
                  <c:v>0.65438086000646623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93-4192-97CB-EA2BE99A0352}"/>
            </c:ext>
          </c:extLst>
        </c:ser>
        <c:ser>
          <c:idx val="1"/>
          <c:order val="1"/>
          <c:tx>
            <c:v>S27_Na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IC50'!$S$70:$S$78</c:f>
                <c:numCache>
                  <c:formatCode>General</c:formatCode>
                  <c:ptCount val="9"/>
                  <c:pt idx="0">
                    <c:v>0.22354734423668618</c:v>
                  </c:pt>
                  <c:pt idx="1">
                    <c:v>1.6720384205774527E-2</c:v>
                  </c:pt>
                  <c:pt idx="2">
                    <c:v>0.17907878277841524</c:v>
                  </c:pt>
                  <c:pt idx="3">
                    <c:v>9.5192861316449107E-2</c:v>
                  </c:pt>
                  <c:pt idx="4">
                    <c:v>0.10413969691470282</c:v>
                  </c:pt>
                  <c:pt idx="5">
                    <c:v>2.6883279976374366E-2</c:v>
                  </c:pt>
                  <c:pt idx="6">
                    <c:v>2.3593087558503634E-2</c:v>
                  </c:pt>
                  <c:pt idx="7">
                    <c:v>1.0007393273664719E-2</c:v>
                  </c:pt>
                  <c:pt idx="8">
                    <c:v>3.6669762376353985E-3</c:v>
                  </c:pt>
                </c:numCache>
              </c:numRef>
            </c:plus>
            <c:minus>
              <c:numRef>
                <c:f>'Расчеты IC50'!$S$70:$S$78</c:f>
                <c:numCache>
                  <c:formatCode>General</c:formatCode>
                  <c:ptCount val="9"/>
                  <c:pt idx="0">
                    <c:v>0.22354734423668618</c:v>
                  </c:pt>
                  <c:pt idx="1">
                    <c:v>1.6720384205774527E-2</c:v>
                  </c:pt>
                  <c:pt idx="2">
                    <c:v>0.17907878277841524</c:v>
                  </c:pt>
                  <c:pt idx="3">
                    <c:v>9.5192861316449107E-2</c:v>
                  </c:pt>
                  <c:pt idx="4">
                    <c:v>0.10413969691470282</c:v>
                  </c:pt>
                  <c:pt idx="5">
                    <c:v>2.6883279976374366E-2</c:v>
                  </c:pt>
                  <c:pt idx="6">
                    <c:v>2.3593087558503634E-2</c:v>
                  </c:pt>
                  <c:pt idx="7">
                    <c:v>1.0007393273664719E-2</c:v>
                  </c:pt>
                  <c:pt idx="8">
                    <c:v>3.6669762376353985E-3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IC50'!$C$6:$C$14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IC50'!$Q$70:$Q$78</c:f>
              <c:numCache>
                <c:formatCode>0%</c:formatCode>
                <c:ptCount val="9"/>
                <c:pt idx="0">
                  <c:v>1</c:v>
                </c:pt>
                <c:pt idx="1">
                  <c:v>1.10779178790818</c:v>
                </c:pt>
                <c:pt idx="2">
                  <c:v>0.94277400581959281</c:v>
                </c:pt>
                <c:pt idx="3">
                  <c:v>1.0570966698997739</c:v>
                </c:pt>
                <c:pt idx="4">
                  <c:v>0.96036210798577448</c:v>
                </c:pt>
                <c:pt idx="5">
                  <c:v>0.70740381506627881</c:v>
                </c:pt>
                <c:pt idx="6">
                  <c:v>0.2067895247332687</c:v>
                </c:pt>
                <c:pt idx="7">
                  <c:v>0.10889104429356614</c:v>
                </c:pt>
                <c:pt idx="8">
                  <c:v>0.13553184610410607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93-4192-97CB-EA2BE99A0352}"/>
            </c:ext>
          </c:extLst>
        </c:ser>
        <c:ser>
          <c:idx val="2"/>
          <c:order val="2"/>
          <c:tx>
            <c:v>S27PVP_Na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92D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'Расчеты IC50'!$S$86:$S$94</c:f>
                <c:numCache>
                  <c:formatCode>General</c:formatCode>
                  <c:ptCount val="9"/>
                  <c:pt idx="0">
                    <c:v>0.22354734423668618</c:v>
                  </c:pt>
                  <c:pt idx="1">
                    <c:v>0.18989966095087821</c:v>
                  </c:pt>
                  <c:pt idx="2">
                    <c:v>6.3633854260564768E-2</c:v>
                  </c:pt>
                  <c:pt idx="3">
                    <c:v>0.11913314546716301</c:v>
                  </c:pt>
                  <c:pt idx="4">
                    <c:v>0.17265503460000617</c:v>
                  </c:pt>
                  <c:pt idx="5">
                    <c:v>3.0381023395463662E-2</c:v>
                  </c:pt>
                  <c:pt idx="6">
                    <c:v>3.5662562674725298E-2</c:v>
                  </c:pt>
                  <c:pt idx="7">
                    <c:v>6.6296828285684053E-3</c:v>
                  </c:pt>
                  <c:pt idx="8">
                    <c:v>4.5047194589966977E-2</c:v>
                  </c:pt>
                </c:numCache>
              </c:numRef>
            </c:plus>
            <c:minus>
              <c:numRef>
                <c:f>'Расчеты IC50'!$S$86:$S$94</c:f>
                <c:numCache>
                  <c:formatCode>General</c:formatCode>
                  <c:ptCount val="9"/>
                  <c:pt idx="0">
                    <c:v>0.22354734423668618</c:v>
                  </c:pt>
                  <c:pt idx="1">
                    <c:v>0.18989966095087821</c:v>
                  </c:pt>
                  <c:pt idx="2">
                    <c:v>6.3633854260564768E-2</c:v>
                  </c:pt>
                  <c:pt idx="3">
                    <c:v>0.11913314546716301</c:v>
                  </c:pt>
                  <c:pt idx="4">
                    <c:v>0.17265503460000617</c:v>
                  </c:pt>
                  <c:pt idx="5">
                    <c:v>3.0381023395463662E-2</c:v>
                  </c:pt>
                  <c:pt idx="6">
                    <c:v>3.5662562674725298E-2</c:v>
                  </c:pt>
                  <c:pt idx="7">
                    <c:v>6.6296828285684053E-3</c:v>
                  </c:pt>
                  <c:pt idx="8">
                    <c:v>4.5047194589966977E-2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'Расчеты IC50'!$C$70:$C$78</c:f>
              <c:numCache>
                <c:formatCode>General</c:formatCode>
                <c:ptCount val="9"/>
                <c:pt idx="0">
                  <c:v>0</c:v>
                </c:pt>
                <c:pt idx="1">
                  <c:v>7.8125E-2</c:v>
                </c:pt>
                <c:pt idx="2">
                  <c:v>0.15625</c:v>
                </c:pt>
                <c:pt idx="3">
                  <c:v>0.3125</c:v>
                </c:pt>
                <c:pt idx="4">
                  <c:v>0.625</c:v>
                </c:pt>
                <c:pt idx="5">
                  <c:v>1.25</c:v>
                </c:pt>
                <c:pt idx="6">
                  <c:v>2.5</c:v>
                </c:pt>
                <c:pt idx="7">
                  <c:v>5</c:v>
                </c:pt>
                <c:pt idx="8">
                  <c:v>10</c:v>
                </c:pt>
              </c:numCache>
            </c:numRef>
          </c:xVal>
          <c:yVal>
            <c:numRef>
              <c:f>'Расчеты IC50'!$Q$86:$Q$94</c:f>
              <c:numCache>
                <c:formatCode>0%</c:formatCode>
                <c:ptCount val="9"/>
                <c:pt idx="0">
                  <c:v>1</c:v>
                </c:pt>
                <c:pt idx="1">
                  <c:v>1.0617523440025867</c:v>
                </c:pt>
                <c:pt idx="2">
                  <c:v>1.0728742321370839</c:v>
                </c:pt>
                <c:pt idx="3">
                  <c:v>1.0423537019075333</c:v>
                </c:pt>
                <c:pt idx="4">
                  <c:v>0.86311024894924027</c:v>
                </c:pt>
                <c:pt idx="5">
                  <c:v>0.69059165858389926</c:v>
                </c:pt>
                <c:pt idx="6">
                  <c:v>0.28839314581312647</c:v>
                </c:pt>
                <c:pt idx="7">
                  <c:v>0.1163918525703201</c:v>
                </c:pt>
                <c:pt idx="8">
                  <c:v>8.406078241189785E-2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793-4192-97CB-EA2BE99A0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8655440"/>
        <c:axId val="1328655856"/>
      </c:scatterChart>
      <c:valAx>
        <c:axId val="1328655440"/>
        <c:scaling>
          <c:orientation val="minMax"/>
          <c:max val="10.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C, </a:t>
                </a:r>
                <a:r>
                  <a:rPr lang="el-GR"/>
                  <a:t>μ</a:t>
                </a:r>
                <a:r>
                  <a:rPr lang="en-US"/>
                  <a:t>M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8192232428132453"/>
              <c:y val="0.92698780997296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856"/>
        <c:crosses val="autoZero"/>
        <c:crossBetween val="midCat"/>
      </c:valAx>
      <c:valAx>
        <c:axId val="13286558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65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79843634616319"/>
          <c:y val="0.50132497772640805"/>
          <c:w val="0.33481148949848522"/>
          <c:h val="0.19928453610729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31785043161992"/>
          <c:y val="4.0187566216670176E-2"/>
          <c:w val="0.89718831819867451"/>
          <c:h val="0.8682069560046688"/>
        </c:manualLayout>
      </c:layout>
      <c:barChart>
        <c:barDir val="col"/>
        <c:grouping val="clustered"/>
        <c:varyColors val="0"/>
        <c:ser>
          <c:idx val="0"/>
          <c:order val="0"/>
          <c:tx>
            <c:v>w/o irradiation</c:v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Лист1!$B$62:$G$62</c:f>
                <c:numCache>
                  <c:formatCode>General</c:formatCode>
                  <c:ptCount val="6"/>
                  <c:pt idx="0">
                    <c:v>9.5951921428765366E-2</c:v>
                  </c:pt>
                  <c:pt idx="1">
                    <c:v>4.2526975739750554E-2</c:v>
                  </c:pt>
                  <c:pt idx="2">
                    <c:v>3.4603032817440607E-2</c:v>
                  </c:pt>
                  <c:pt idx="3">
                    <c:v>2.7432859900640622E-2</c:v>
                  </c:pt>
                  <c:pt idx="4">
                    <c:v>9.2740125380202418E-2</c:v>
                  </c:pt>
                  <c:pt idx="5">
                    <c:v>9.6192736938539816E-2</c:v>
                  </c:pt>
                </c:numCache>
              </c:numRef>
            </c:plus>
            <c:minus>
              <c:numRef>
                <c:f>Лист1!$B$62:$G$62</c:f>
                <c:numCache>
                  <c:formatCode>General</c:formatCode>
                  <c:ptCount val="6"/>
                  <c:pt idx="0">
                    <c:v>9.5951921428765366E-2</c:v>
                  </c:pt>
                  <c:pt idx="1">
                    <c:v>4.2526975739750554E-2</c:v>
                  </c:pt>
                  <c:pt idx="2">
                    <c:v>3.4603032817440607E-2</c:v>
                  </c:pt>
                  <c:pt idx="3">
                    <c:v>2.7432859900640622E-2</c:v>
                  </c:pt>
                  <c:pt idx="4">
                    <c:v>9.2740125380202418E-2</c:v>
                  </c:pt>
                  <c:pt idx="5">
                    <c:v>9.6192736938539816E-2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Лист1!$I$44:$N$44</c:f>
              <c:strCache>
                <c:ptCount val="6"/>
                <c:pt idx="0">
                  <c:v>0</c:v>
                </c:pt>
                <c:pt idx="1">
                  <c:v>chlorin e6</c:v>
                </c:pt>
                <c:pt idx="2">
                  <c:v>PcZn-PVP</c:v>
                </c:pt>
                <c:pt idx="3">
                  <c:v>S27Na-PVP</c:v>
                </c:pt>
                <c:pt idx="4">
                  <c:v>PEG-PVP</c:v>
                </c:pt>
                <c:pt idx="5">
                  <c:v>S27Na</c:v>
                </c:pt>
              </c:strCache>
            </c:strRef>
          </c:cat>
          <c:val>
            <c:numRef>
              <c:f>Лист1!$B$51:$G$51</c:f>
              <c:numCache>
                <c:formatCode>0.0%</c:formatCode>
                <c:ptCount val="6"/>
                <c:pt idx="0">
                  <c:v>1</c:v>
                </c:pt>
                <c:pt idx="1">
                  <c:v>0.78353055207786437</c:v>
                </c:pt>
                <c:pt idx="2">
                  <c:v>0.95480796413715119</c:v>
                </c:pt>
                <c:pt idx="3">
                  <c:v>1.0476959735067244</c:v>
                </c:pt>
                <c:pt idx="4">
                  <c:v>0.9423555860694911</c:v>
                </c:pt>
                <c:pt idx="5">
                  <c:v>1.0501864491202564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F-41DA-AABA-3C2495BF7783}"/>
            </c:ext>
          </c:extLst>
        </c:ser>
        <c:ser>
          <c:idx val="1"/>
          <c:order val="1"/>
          <c:tx>
            <c:v>irradiation</c:v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Лист1!$I$62:$N$62</c:f>
                <c:numCache>
                  <c:formatCode>General</c:formatCode>
                  <c:ptCount val="6"/>
                  <c:pt idx="0">
                    <c:v>3.0604903807707893E-2</c:v>
                  </c:pt>
                  <c:pt idx="1">
                    <c:v>5.4879813915956949E-2</c:v>
                  </c:pt>
                  <c:pt idx="2">
                    <c:v>1.5687436291550019E-2</c:v>
                  </c:pt>
                  <c:pt idx="3">
                    <c:v>0.13806131760491325</c:v>
                  </c:pt>
                  <c:pt idx="4">
                    <c:v>8.544689058904752E-3</c:v>
                  </c:pt>
                  <c:pt idx="5">
                    <c:v>0.12579039074765297</c:v>
                  </c:pt>
                </c:numCache>
              </c:numRef>
            </c:plus>
            <c:minus>
              <c:numRef>
                <c:f>Лист1!$I$62:$N$62</c:f>
                <c:numCache>
                  <c:formatCode>General</c:formatCode>
                  <c:ptCount val="6"/>
                  <c:pt idx="0">
                    <c:v>3.0604903807707893E-2</c:v>
                  </c:pt>
                  <c:pt idx="1">
                    <c:v>5.4879813915956949E-2</c:v>
                  </c:pt>
                  <c:pt idx="2">
                    <c:v>1.5687436291550019E-2</c:v>
                  </c:pt>
                  <c:pt idx="3">
                    <c:v>0.13806131760491325</c:v>
                  </c:pt>
                  <c:pt idx="4">
                    <c:v>8.544689058904752E-3</c:v>
                  </c:pt>
                  <c:pt idx="5">
                    <c:v>0.12579039074765297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Лист1!$I$44:$N$44</c:f>
              <c:strCache>
                <c:ptCount val="6"/>
                <c:pt idx="0">
                  <c:v>0</c:v>
                </c:pt>
                <c:pt idx="1">
                  <c:v>chlorin e6</c:v>
                </c:pt>
                <c:pt idx="2">
                  <c:v>PcZn-PVP</c:v>
                </c:pt>
                <c:pt idx="3">
                  <c:v>S27Na-PVP</c:v>
                </c:pt>
                <c:pt idx="4">
                  <c:v>PEG-PVP</c:v>
                </c:pt>
                <c:pt idx="5">
                  <c:v>S27Na</c:v>
                </c:pt>
              </c:strCache>
            </c:strRef>
          </c:cat>
          <c:val>
            <c:numRef>
              <c:f>Лист1!$I$51:$N$51</c:f>
              <c:numCache>
                <c:formatCode>0.0%</c:formatCode>
                <c:ptCount val="6"/>
                <c:pt idx="0">
                  <c:v>1.0548846977101087</c:v>
                </c:pt>
                <c:pt idx="1">
                  <c:v>2.0562712868354804</c:v>
                </c:pt>
                <c:pt idx="2">
                  <c:v>1.1787084528088527</c:v>
                </c:pt>
                <c:pt idx="3">
                  <c:v>1.6443735444179692</c:v>
                </c:pt>
                <c:pt idx="4">
                  <c:v>1.0301280239085659</c:v>
                </c:pt>
                <c:pt idx="5">
                  <c:v>1.5236729803588975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F-41DA-AABA-3C2495BF7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8596607"/>
        <c:axId val="1"/>
      </c:barChart>
      <c:catAx>
        <c:axId val="978596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/>
                  <a:t>MDA</a:t>
                </a:r>
                <a:endParaRPr lang="ru-RU" sz="1600" dirty="0"/>
              </a:p>
            </c:rich>
          </c:tx>
          <c:layout>
            <c:manualLayout>
              <c:xMode val="edge"/>
              <c:yMode val="edge"/>
              <c:x val="1.9083333853128113E-3"/>
              <c:y val="0.3959201073449977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7859660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5934442540099425"/>
          <c:y val="6.2621843074221362E-2"/>
          <c:w val="0.22267843858667757"/>
          <c:h val="0.15474293991386059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S27Na(PVP)</a:t>
            </a:r>
            <a:endParaRPr lang="ru-RU" dirty="0"/>
          </a:p>
        </c:rich>
      </c:tx>
      <c:layout>
        <c:manualLayout>
          <c:xMode val="edge"/>
          <c:yMode val="edge"/>
          <c:x val="0.4352562648052074"/>
          <c:y val="7.0242031282918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9031688835505728E-2"/>
          <c:y val="2.6865671641791041E-2"/>
          <c:w val="0.91119429986505929"/>
          <c:h val="0.920367137814339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Лист!$AE$48</c:f>
              <c:strCache>
                <c:ptCount val="1"/>
                <c:pt idx="0">
                  <c:v>DMSO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Лист!$AF$49:$AF$59</c:f>
                <c:numCache>
                  <c:formatCode>General</c:formatCode>
                  <c:ptCount val="11"/>
                  <c:pt idx="0">
                    <c:v>0.10337256252361679</c:v>
                  </c:pt>
                  <c:pt idx="1">
                    <c:v>9.154277953822014E-2</c:v>
                  </c:pt>
                  <c:pt idx="2">
                    <c:v>8.4759912211982785E-2</c:v>
                  </c:pt>
                  <c:pt idx="3">
                    <c:v>8.9804092000798044E-2</c:v>
                  </c:pt>
                  <c:pt idx="4">
                    <c:v>7.9984618554955811E-2</c:v>
                  </c:pt>
                  <c:pt idx="5">
                    <c:v>8.1119739017961351E-2</c:v>
                  </c:pt>
                  <c:pt idx="6">
                    <c:v>8.1580235513761576E-2</c:v>
                  </c:pt>
                  <c:pt idx="7">
                    <c:v>6.3299172331937381E-2</c:v>
                  </c:pt>
                  <c:pt idx="8">
                    <c:v>3.8480434883784734E-2</c:v>
                  </c:pt>
                  <c:pt idx="9">
                    <c:v>5.6387758683445866E-2</c:v>
                  </c:pt>
                  <c:pt idx="10">
                    <c:v>4.9040169027362385E-2</c:v>
                  </c:pt>
                </c:numCache>
              </c:numRef>
            </c:plus>
            <c:minus>
              <c:numRef>
                <c:f>Лист!$AF$49:$AF$59</c:f>
                <c:numCache>
                  <c:formatCode>General</c:formatCode>
                  <c:ptCount val="11"/>
                  <c:pt idx="0">
                    <c:v>0.10337256252361679</c:v>
                  </c:pt>
                  <c:pt idx="1">
                    <c:v>9.154277953822014E-2</c:v>
                  </c:pt>
                  <c:pt idx="2">
                    <c:v>8.4759912211982785E-2</c:v>
                  </c:pt>
                  <c:pt idx="3">
                    <c:v>8.9804092000798044E-2</c:v>
                  </c:pt>
                  <c:pt idx="4">
                    <c:v>7.9984618554955811E-2</c:v>
                  </c:pt>
                  <c:pt idx="5">
                    <c:v>8.1119739017961351E-2</c:v>
                  </c:pt>
                  <c:pt idx="6">
                    <c:v>8.1580235513761576E-2</c:v>
                  </c:pt>
                  <c:pt idx="7">
                    <c:v>6.3299172331937381E-2</c:v>
                  </c:pt>
                  <c:pt idx="8">
                    <c:v>3.8480434883784734E-2</c:v>
                  </c:pt>
                  <c:pt idx="9">
                    <c:v>5.6387758683445866E-2</c:v>
                  </c:pt>
                  <c:pt idx="10">
                    <c:v>4.9040169027362385E-2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Лист!$AE$49:$AE$59</c:f>
              <c:numCache>
                <c:formatCode>0%</c:formatCode>
                <c:ptCount val="11"/>
                <c:pt idx="0">
                  <c:v>0.9728339627504633</c:v>
                </c:pt>
                <c:pt idx="1">
                  <c:v>0.9991708538410724</c:v>
                </c:pt>
                <c:pt idx="2">
                  <c:v>0.98110507815039727</c:v>
                </c:pt>
                <c:pt idx="3">
                  <c:v>1</c:v>
                </c:pt>
                <c:pt idx="4">
                  <c:v>0.99575568037248774</c:v>
                </c:pt>
                <c:pt idx="5">
                  <c:v>0.97033081504644125</c:v>
                </c:pt>
                <c:pt idx="6">
                  <c:v>0.96141210014079748</c:v>
                </c:pt>
                <c:pt idx="7">
                  <c:v>0.78881908556386737</c:v>
                </c:pt>
                <c:pt idx="8">
                  <c:v>0.73855820388989624</c:v>
                </c:pt>
                <c:pt idx="9">
                  <c:v>0.60891906817377883</c:v>
                </c:pt>
                <c:pt idx="10">
                  <c:v>0.44505630137550423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AA-427D-84FD-0C1B493128F9}"/>
            </c:ext>
          </c:extLst>
        </c:ser>
        <c:ser>
          <c:idx val="4"/>
          <c:order val="1"/>
          <c:tx>
            <c:strRef>
              <c:f>Лист!$AM$48</c:f>
              <c:strCache>
                <c:ptCount val="1"/>
                <c:pt idx="0">
                  <c:v>Гом.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Лист!$AN$49:$AN$59</c:f>
                <c:numCache>
                  <c:formatCode>General</c:formatCode>
                  <c:ptCount val="11"/>
                  <c:pt idx="0">
                    <c:v>0.23888193095980056</c:v>
                  </c:pt>
                  <c:pt idx="1">
                    <c:v>0.33739030981430407</c:v>
                  </c:pt>
                  <c:pt idx="2">
                    <c:v>0.34622892292239382</c:v>
                  </c:pt>
                  <c:pt idx="3">
                    <c:v>0.3547624419306884</c:v>
                  </c:pt>
                  <c:pt idx="4">
                    <c:v>0.41685520630948536</c:v>
                  </c:pt>
                  <c:pt idx="5">
                    <c:v>0.41207196602373208</c:v>
                  </c:pt>
                  <c:pt idx="6">
                    <c:v>0.37017485793460797</c:v>
                  </c:pt>
                  <c:pt idx="7">
                    <c:v>0.38670312155382269</c:v>
                  </c:pt>
                  <c:pt idx="8">
                    <c:v>0.29891290962923067</c:v>
                  </c:pt>
                  <c:pt idx="9">
                    <c:v>0.33426876759306384</c:v>
                  </c:pt>
                  <c:pt idx="10">
                    <c:v>0.43761771654907172</c:v>
                  </c:pt>
                </c:numCache>
              </c:numRef>
            </c:plus>
            <c:minus>
              <c:numRef>
                <c:f>Лист!$AN$49:$AN$59</c:f>
                <c:numCache>
                  <c:formatCode>General</c:formatCode>
                  <c:ptCount val="11"/>
                  <c:pt idx="0">
                    <c:v>0.23888193095980056</c:v>
                  </c:pt>
                  <c:pt idx="1">
                    <c:v>0.33739030981430407</c:v>
                  </c:pt>
                  <c:pt idx="2">
                    <c:v>0.34622892292239382</c:v>
                  </c:pt>
                  <c:pt idx="3">
                    <c:v>0.3547624419306884</c:v>
                  </c:pt>
                  <c:pt idx="4">
                    <c:v>0.41685520630948536</c:v>
                  </c:pt>
                  <c:pt idx="5">
                    <c:v>0.41207196602373208</c:v>
                  </c:pt>
                  <c:pt idx="6">
                    <c:v>0.37017485793460797</c:v>
                  </c:pt>
                  <c:pt idx="7">
                    <c:v>0.38670312155382269</c:v>
                  </c:pt>
                  <c:pt idx="8">
                    <c:v>0.29891290962923067</c:v>
                  </c:pt>
                  <c:pt idx="9">
                    <c:v>0.33426876759306384</c:v>
                  </c:pt>
                  <c:pt idx="10">
                    <c:v>0.43761771654907172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Лист!$AM$49:$AM$59</c:f>
              <c:numCache>
                <c:formatCode>0%</c:formatCode>
                <c:ptCount val="11"/>
                <c:pt idx="0">
                  <c:v>1.4019964477344515</c:v>
                </c:pt>
                <c:pt idx="1">
                  <c:v>1.7639622013750382</c:v>
                </c:pt>
                <c:pt idx="2">
                  <c:v>1.9901034835620541</c:v>
                </c:pt>
                <c:pt idx="3">
                  <c:v>2.1520873465579324</c:v>
                </c:pt>
                <c:pt idx="4">
                  <c:v>2.338873305009618</c:v>
                </c:pt>
                <c:pt idx="5">
                  <c:v>2.4519619230200971</c:v>
                </c:pt>
                <c:pt idx="6">
                  <c:v>2.433185023935263</c:v>
                </c:pt>
                <c:pt idx="7">
                  <c:v>1.9823339147350643</c:v>
                </c:pt>
                <c:pt idx="8">
                  <c:v>1.8711881354372732</c:v>
                </c:pt>
                <c:pt idx="9">
                  <c:v>2.6371199078157694</c:v>
                </c:pt>
                <c:pt idx="10">
                  <c:v>2.2317559398534175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9AA-427D-84FD-0C1B493128F9}"/>
            </c:ext>
          </c:extLst>
        </c:ser>
        <c:ser>
          <c:idx val="3"/>
          <c:order val="2"/>
          <c:tx>
            <c:strRef>
              <c:f>Лист!$AK$48</c:f>
              <c:strCache>
                <c:ptCount val="1"/>
                <c:pt idx="0">
                  <c:v>ЭТС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Лист!$AL$49:$AL$59</c:f>
                <c:numCache>
                  <c:formatCode>General</c:formatCode>
                  <c:ptCount val="11"/>
                  <c:pt idx="0">
                    <c:v>0.29192565933460596</c:v>
                  </c:pt>
                  <c:pt idx="1">
                    <c:v>0.29614553972012242</c:v>
                  </c:pt>
                  <c:pt idx="2">
                    <c:v>0.3226053228918771</c:v>
                  </c:pt>
                  <c:pt idx="3">
                    <c:v>0.36690458278532029</c:v>
                  </c:pt>
                  <c:pt idx="4">
                    <c:v>0.31963235157233444</c:v>
                  </c:pt>
                  <c:pt idx="5">
                    <c:v>0.30815058174301779</c:v>
                  </c:pt>
                  <c:pt idx="6">
                    <c:v>0.33197678618720239</c:v>
                  </c:pt>
                  <c:pt idx="7">
                    <c:v>0.30122444909717222</c:v>
                  </c:pt>
                  <c:pt idx="8">
                    <c:v>0.34882525849137253</c:v>
                  </c:pt>
                  <c:pt idx="9">
                    <c:v>0.19433967888530396</c:v>
                  </c:pt>
                  <c:pt idx="10">
                    <c:v>0.28120251851440631</c:v>
                  </c:pt>
                </c:numCache>
              </c:numRef>
            </c:plus>
            <c:minus>
              <c:numRef>
                <c:f>Лист!$AL$49:$AL$59</c:f>
                <c:numCache>
                  <c:formatCode>General</c:formatCode>
                  <c:ptCount val="11"/>
                  <c:pt idx="0">
                    <c:v>0.29192565933460596</c:v>
                  </c:pt>
                  <c:pt idx="1">
                    <c:v>0.29614553972012242</c:v>
                  </c:pt>
                  <c:pt idx="2">
                    <c:v>0.3226053228918771</c:v>
                  </c:pt>
                  <c:pt idx="3">
                    <c:v>0.36690458278532029</c:v>
                  </c:pt>
                  <c:pt idx="4">
                    <c:v>0.31963235157233444</c:v>
                  </c:pt>
                  <c:pt idx="5">
                    <c:v>0.30815058174301779</c:v>
                  </c:pt>
                  <c:pt idx="6">
                    <c:v>0.33197678618720239</c:v>
                  </c:pt>
                  <c:pt idx="7">
                    <c:v>0.30122444909717222</c:v>
                  </c:pt>
                  <c:pt idx="8">
                    <c:v>0.34882525849137253</c:v>
                  </c:pt>
                  <c:pt idx="9">
                    <c:v>0.19433967888530396</c:v>
                  </c:pt>
                  <c:pt idx="10">
                    <c:v>0.28120251851440631</c:v>
                  </c:pt>
                </c:numCache>
              </c:numRef>
            </c:minus>
            <c:spPr>
              <a:noFill/>
              <a:ln w="15875" cap="flat" cmpd="sng" algn="ctr">
                <a:solidFill>
                  <a:srgbClr val="FF0000">
                    <a:alpha val="48000"/>
                  </a:srgbClr>
                </a:solidFill>
                <a:prstDash val="solid"/>
                <a:round/>
                <a:headEnd type="none"/>
                <a:tailEnd type="none"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Лист!$AK$49:$AK$59</c:f>
              <c:numCache>
                <c:formatCode>0%</c:formatCode>
                <c:ptCount val="11"/>
                <c:pt idx="0">
                  <c:v>1.4298650077022388</c:v>
                </c:pt>
                <c:pt idx="1">
                  <c:v>1.5189180115888825</c:v>
                </c:pt>
                <c:pt idx="2">
                  <c:v>1.5476755404958047</c:v>
                </c:pt>
                <c:pt idx="3">
                  <c:v>1.5165269698101558</c:v>
                </c:pt>
                <c:pt idx="4">
                  <c:v>1.6595936443293926</c:v>
                </c:pt>
                <c:pt idx="5">
                  <c:v>1.6750662605985964</c:v>
                </c:pt>
                <c:pt idx="6">
                  <c:v>1.7122922346481038</c:v>
                </c:pt>
                <c:pt idx="7">
                  <c:v>1.811209531924862</c:v>
                </c:pt>
                <c:pt idx="8">
                  <c:v>1.6878158425039744</c:v>
                </c:pt>
                <c:pt idx="9">
                  <c:v>1.645437518027336</c:v>
                </c:pt>
                <c:pt idx="10">
                  <c:v>1.5608545664244748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9AA-427D-84FD-0C1B493128F9}"/>
            </c:ext>
          </c:extLst>
        </c:ser>
        <c:ser>
          <c:idx val="2"/>
          <c:order val="3"/>
          <c:tx>
            <c:strRef>
              <c:f>Лист!$AI$48</c:f>
              <c:strCache>
                <c:ptCount val="1"/>
                <c:pt idx="0">
                  <c:v>БСА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Лист!$AJ$49:$AJ$59</c:f>
                <c:numCache>
                  <c:formatCode>General</c:formatCode>
                  <c:ptCount val="11"/>
                  <c:pt idx="0">
                    <c:v>0.27978680004774659</c:v>
                  </c:pt>
                  <c:pt idx="1">
                    <c:v>0.25748782339916521</c:v>
                  </c:pt>
                  <c:pt idx="2">
                    <c:v>0.23966519368156761</c:v>
                  </c:pt>
                  <c:pt idx="3">
                    <c:v>0.22538359141865313</c:v>
                  </c:pt>
                  <c:pt idx="4">
                    <c:v>0.19981471952539548</c:v>
                  </c:pt>
                  <c:pt idx="5">
                    <c:v>0.19724742367817411</c:v>
                  </c:pt>
                  <c:pt idx="6">
                    <c:v>0.1775210449075188</c:v>
                  </c:pt>
                  <c:pt idx="7">
                    <c:v>0.12181506161879765</c:v>
                  </c:pt>
                  <c:pt idx="8">
                    <c:v>0.15143135786621689</c:v>
                  </c:pt>
                  <c:pt idx="9">
                    <c:v>0.27786911056721497</c:v>
                  </c:pt>
                  <c:pt idx="10">
                    <c:v>0.36605262022284696</c:v>
                  </c:pt>
                </c:numCache>
              </c:numRef>
            </c:plus>
            <c:minus>
              <c:numRef>
                <c:f>Лист!$AJ$49:$AJ$59</c:f>
                <c:numCache>
                  <c:formatCode>General</c:formatCode>
                  <c:ptCount val="11"/>
                  <c:pt idx="0">
                    <c:v>0.27978680004774659</c:v>
                  </c:pt>
                  <c:pt idx="1">
                    <c:v>0.25748782339916521</c:v>
                  </c:pt>
                  <c:pt idx="2">
                    <c:v>0.23966519368156761</c:v>
                  </c:pt>
                  <c:pt idx="3">
                    <c:v>0.22538359141865313</c:v>
                  </c:pt>
                  <c:pt idx="4">
                    <c:v>0.19981471952539548</c:v>
                  </c:pt>
                  <c:pt idx="5">
                    <c:v>0.19724742367817411</c:v>
                  </c:pt>
                  <c:pt idx="6">
                    <c:v>0.1775210449075188</c:v>
                  </c:pt>
                  <c:pt idx="7">
                    <c:v>0.12181506161879765</c:v>
                  </c:pt>
                  <c:pt idx="8">
                    <c:v>0.15143135786621689</c:v>
                  </c:pt>
                  <c:pt idx="9">
                    <c:v>0.27786911056721497</c:v>
                  </c:pt>
                  <c:pt idx="10">
                    <c:v>0.36605262022284696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alpha val="80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Лист!$AI$49:$AI$59</c:f>
              <c:numCache>
                <c:formatCode>0%</c:formatCode>
                <c:ptCount val="11"/>
                <c:pt idx="0">
                  <c:v>1.3801779589675014</c:v>
                </c:pt>
                <c:pt idx="1">
                  <c:v>1.4707895116918408</c:v>
                </c:pt>
                <c:pt idx="2">
                  <c:v>1.509068765690577</c:v>
                </c:pt>
                <c:pt idx="3">
                  <c:v>1.5692619996115389</c:v>
                </c:pt>
                <c:pt idx="4">
                  <c:v>1.5889801499415377</c:v>
                </c:pt>
                <c:pt idx="5">
                  <c:v>1.6243043116503992</c:v>
                </c:pt>
                <c:pt idx="6">
                  <c:v>1.637836222936971</c:v>
                </c:pt>
                <c:pt idx="7">
                  <c:v>1.6426888973186973</c:v>
                </c:pt>
                <c:pt idx="8">
                  <c:v>1.4754279300634157</c:v>
                </c:pt>
                <c:pt idx="9">
                  <c:v>1.9778064850674548</c:v>
                </c:pt>
                <c:pt idx="10">
                  <c:v>2.1974940692160443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9AA-427D-84FD-0C1B493128F9}"/>
            </c:ext>
          </c:extLst>
        </c:ser>
        <c:ser>
          <c:idx val="1"/>
          <c:order val="4"/>
          <c:tx>
            <c:strRef>
              <c:f>Лист!$AG$48</c:f>
              <c:strCache>
                <c:ptCount val="1"/>
                <c:pt idx="0">
                  <c:v>Вода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Лист!$AH$49:$AH$59</c:f>
                <c:numCache>
                  <c:formatCode>General</c:formatCode>
                  <c:ptCount val="11"/>
                  <c:pt idx="0">
                    <c:v>1.1277562301820121E-2</c:v>
                  </c:pt>
                  <c:pt idx="1">
                    <c:v>1.6476082289732602E-2</c:v>
                  </c:pt>
                  <c:pt idx="2">
                    <c:v>1.9118471789708432E-2</c:v>
                  </c:pt>
                  <c:pt idx="3">
                    <c:v>1.3203904920748103E-2</c:v>
                  </c:pt>
                  <c:pt idx="4">
                    <c:v>1.4253362864884368E-2</c:v>
                  </c:pt>
                  <c:pt idx="5">
                    <c:v>5.491756824788226E-3</c:v>
                  </c:pt>
                  <c:pt idx="6">
                    <c:v>4.6797825313729729E-3</c:v>
                  </c:pt>
                  <c:pt idx="7">
                    <c:v>6.5324116796123682E-3</c:v>
                  </c:pt>
                  <c:pt idx="8">
                    <c:v>2.3230960140272264E-2</c:v>
                  </c:pt>
                  <c:pt idx="9">
                    <c:v>6.5242199155113778E-4</c:v>
                  </c:pt>
                  <c:pt idx="10">
                    <c:v>1.5142797345193373E-2</c:v>
                  </c:pt>
                </c:numCache>
              </c:numRef>
            </c:plus>
            <c:minus>
              <c:numRef>
                <c:f>Лист!$AH$49:$AH$59</c:f>
                <c:numCache>
                  <c:formatCode>General</c:formatCode>
                  <c:ptCount val="11"/>
                  <c:pt idx="0">
                    <c:v>1.1277562301820121E-2</c:v>
                  </c:pt>
                  <c:pt idx="1">
                    <c:v>1.6476082289732602E-2</c:v>
                  </c:pt>
                  <c:pt idx="2">
                    <c:v>1.9118471789708432E-2</c:v>
                  </c:pt>
                  <c:pt idx="3">
                    <c:v>1.3203904920748103E-2</c:v>
                  </c:pt>
                  <c:pt idx="4">
                    <c:v>1.4253362864884368E-2</c:v>
                  </c:pt>
                  <c:pt idx="5">
                    <c:v>5.491756824788226E-3</c:v>
                  </c:pt>
                  <c:pt idx="6">
                    <c:v>4.6797825313729729E-3</c:v>
                  </c:pt>
                  <c:pt idx="7">
                    <c:v>6.5324116796123682E-3</c:v>
                  </c:pt>
                  <c:pt idx="8">
                    <c:v>2.3230960140272264E-2</c:v>
                  </c:pt>
                  <c:pt idx="9">
                    <c:v>6.5242199155113778E-4</c:v>
                  </c:pt>
                  <c:pt idx="10">
                    <c:v>1.5142797345193373E-2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'в масштабе'!$A$4:$A$13</c:f>
              <c:numCache>
                <c:formatCode>0</c:formatCode>
                <c:ptCount val="10"/>
                <c:pt idx="0">
                  <c:v>0</c:v>
                </c:pt>
                <c:pt idx="1">
                  <c:v>8.3333333333333329E-2</c:v>
                </c:pt>
                <c:pt idx="2" formatCode="0.0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20</c:v>
                </c:pt>
                <c:pt idx="8">
                  <c:v>24</c:v>
                </c:pt>
                <c:pt idx="9">
                  <c:v>48</c:v>
                </c:pt>
              </c:numCache>
            </c:numRef>
          </c:xVal>
          <c:yVal>
            <c:numRef>
              <c:f>Лист!$AG$49:$AG$59</c:f>
              <c:numCache>
                <c:formatCode>0%</c:formatCode>
                <c:ptCount val="11"/>
                <c:pt idx="0">
                  <c:v>0.12518848681393815</c:v>
                </c:pt>
                <c:pt idx="1">
                  <c:v>0.12654418671851708</c:v>
                </c:pt>
                <c:pt idx="2">
                  <c:v>0.12970158004456259</c:v>
                </c:pt>
                <c:pt idx="3">
                  <c:v>0.137132472257328</c:v>
                </c:pt>
                <c:pt idx="4">
                  <c:v>0.14135275433132752</c:v>
                </c:pt>
                <c:pt idx="5">
                  <c:v>0.1451683677715481</c:v>
                </c:pt>
                <c:pt idx="6">
                  <c:v>0.14808688190121791</c:v>
                </c:pt>
                <c:pt idx="7">
                  <c:v>0.12552702805943605</c:v>
                </c:pt>
                <c:pt idx="8">
                  <c:v>0.15434268491397765</c:v>
                </c:pt>
                <c:pt idx="9">
                  <c:v>0.14670351329438988</c:v>
                </c:pt>
                <c:pt idx="10">
                  <c:v>0.16007127070738922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9AA-427D-84FD-0C1B49312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98431"/>
        <c:axId val="663896767"/>
      </c:scatterChart>
      <c:valAx>
        <c:axId val="663898431"/>
        <c:scaling>
          <c:orientation val="minMax"/>
          <c:max val="48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100" b="1" i="0" baseline="0">
                    <a:effectLst/>
                  </a:rPr>
                  <a:t>τ, ч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1.4448286875733797E-2"/>
              <c:y val="0.91150061711540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6767"/>
        <c:crosses val="autoZero"/>
        <c:crossBetween val="midCat"/>
        <c:majorUnit val="4"/>
      </c:valAx>
      <c:valAx>
        <c:axId val="66389676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63898431"/>
        <c:crossesAt val="-4"/>
        <c:crossBetween val="midCat"/>
      </c:valAx>
      <c:spPr>
        <a:noFill/>
        <a:ln>
          <a:noFill/>
        </a:ln>
        <a:effectLst/>
      </c:spPr>
    </c:plotArea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01D56-1A13-4B0C-980B-030CE69BA059}" type="datetimeFigureOut">
              <a:rPr lang="ru-RU" smtClean="0"/>
              <a:pPr/>
              <a:t>02.07.2022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A5DC0-846B-4DA2-9315-CD6EC4C0AC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3282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FB6AC-7B3A-460C-A33D-63C76834F778}" type="datetimeFigureOut">
              <a:rPr lang="ru-RU" smtClean="0"/>
              <a:pPr/>
              <a:t>02.07.2022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431DC-A5D3-43B8-BF5E-7B1B3D823A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8542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431DC-A5D3-43B8-BF5E-7B1B3D823ADF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1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431DC-A5D3-43B8-BF5E-7B1B3D823ADF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13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D487F72-34BD-4A82-88EF-8BF3A92A0E8C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CEE2-81ED-44BD-9CB8-091F8BE6EBE8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DC25-85FA-46B8-9038-BF71601BC220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C2087BE-C4D2-46C7-A9E5-01C8F3726523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1A679F6-AB6D-48F1-B88B-3F554D549475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4A96-DCEF-4CDF-888E-64CF52453EAD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7E4-4AFA-4DA5-B7C3-1CDB26F71400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51CC79-3131-4527-95DA-29885BA7BC7D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370-DF61-41F2-8358-859125ABC020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5A9813B-49B1-4FA3-9FF6-860C66D9358E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B82876-CD63-431C-9080-FFEF66BE9DDF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FF555DA-8235-46FD-9BB6-F823133C7367}" type="datetime1">
              <a:rPr lang="ru-RU" smtClean="0"/>
              <a:pPr/>
              <a:t>02.07.2022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233CBEB-E643-4E55-B758-BE7CD0C31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3508" y="3262011"/>
            <a:ext cx="8764059" cy="1218903"/>
          </a:xfrm>
        </p:spPr>
        <p:txBody>
          <a:bodyPr>
            <a:noAutofit/>
          </a:bodyPr>
          <a:lstStyle/>
          <a:p>
            <a:pPr algn="ctr"/>
            <a:r>
              <a:rPr lang="en-US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LOW-SYMMETRY TRIBENZOPORPHYRAZINES: </a:t>
            </a:r>
            <a:b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PROMISING PLATFORM FOR</a:t>
            </a:r>
            <a:br>
              <a:rPr lang="en-US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CREATION OF THERANOSTIC AGENTS</a:t>
            </a:r>
            <a:endParaRPr lang="ru-RU" alt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24674"/>
            <a:ext cx="5931532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 International conference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"Synthesis and application of porphyrins and their analogues"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143508" y="5733256"/>
            <a:ext cx="842493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/>
            <a:r>
              <a:rPr lang="en-US" sz="2000" i="1" u="sng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S.D. </a:t>
            </a:r>
            <a:r>
              <a:rPr lang="en-US" sz="2000" i="1" u="sng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Bondarenko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P.A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Mikhina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A.A.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Balakina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P.A.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Tarakanov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D.V.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Mishchenko</a:t>
            </a:r>
            <a:endParaRPr lang="ru-RU" sz="20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pic>
        <p:nvPicPr>
          <p:cNvPr id="2" name="Picture 2" descr="Логотип">
            <a:extLst>
              <a:ext uri="{FF2B5EF4-FFF2-40B4-BE49-F238E27FC236}">
                <a16:creationId xmlns:a16="http://schemas.microsoft.com/office/drawing/2014/main" id="{F0AAE517-7CD4-4350-A2A3-DBBFDA66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727"/>
            <a:ext cx="242088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14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B1479AB-5470-4161-B04A-DBF29B50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9AA38-D41B-4C7C-9C93-A7280CCFB467}"/>
              </a:ext>
            </a:extLst>
          </p:cNvPr>
          <p:cNvSpPr txBox="1"/>
          <p:nvPr/>
        </p:nvSpPr>
        <p:spPr>
          <a:xfrm>
            <a:off x="0" y="11395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Evaluation of the effectiveness of lipid peroxidation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CF0144-3C97-4472-AAE6-970CBD3BD747}"/>
              </a:ext>
            </a:extLst>
          </p:cNvPr>
          <p:cNvSpPr/>
          <p:nvPr/>
        </p:nvSpPr>
        <p:spPr>
          <a:xfrm>
            <a:off x="971600" y="5623858"/>
            <a:ext cx="6254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Formation of malondialdehyde</a:t>
            </a:r>
            <a:r>
              <a:rPr lang="ru-RU" dirty="0"/>
              <a:t> </a:t>
            </a:r>
            <a:r>
              <a:rPr lang="en-US" dirty="0"/>
              <a:t>during lipid peroxidation of mouse brain homogenate</a:t>
            </a:r>
            <a:r>
              <a:rPr lang="ru-RU" dirty="0"/>
              <a:t>; </a:t>
            </a:r>
          </a:p>
          <a:p>
            <a:r>
              <a:rPr lang="el-GR" dirty="0"/>
              <a:t>λ</a:t>
            </a:r>
            <a:r>
              <a:rPr lang="en-US" baseline="-25000" dirty="0"/>
              <a:t>ex</a:t>
            </a:r>
            <a:r>
              <a:rPr lang="ru-RU" baseline="-25000" dirty="0"/>
              <a:t> </a:t>
            </a:r>
            <a:r>
              <a:rPr lang="ru-RU" dirty="0"/>
              <a:t>― 670 </a:t>
            </a:r>
            <a:r>
              <a:rPr lang="en-US" dirty="0"/>
              <a:t>nm</a:t>
            </a:r>
            <a:r>
              <a:rPr lang="ru-RU" dirty="0"/>
              <a:t>; </a:t>
            </a:r>
            <a:r>
              <a:rPr lang="en-US" dirty="0"/>
              <a:t>P</a:t>
            </a:r>
            <a:r>
              <a:rPr lang="ru-RU" dirty="0"/>
              <a:t> </a:t>
            </a:r>
            <a:r>
              <a:rPr lang="en-US" dirty="0"/>
              <a:t>=</a:t>
            </a:r>
            <a:r>
              <a:rPr lang="ru-RU" dirty="0"/>
              <a:t> </a:t>
            </a:r>
            <a:r>
              <a:rPr lang="en-US" dirty="0"/>
              <a:t>0,25</a:t>
            </a:r>
            <a:r>
              <a:rPr lang="ru-RU" dirty="0"/>
              <a:t> </a:t>
            </a:r>
            <a:r>
              <a:rPr lang="en-US" dirty="0"/>
              <a:t>W</a:t>
            </a:r>
            <a:r>
              <a:rPr lang="ru-RU" dirty="0"/>
              <a:t>; </a:t>
            </a:r>
            <a:r>
              <a:rPr lang="el-GR" dirty="0"/>
              <a:t>τ</a:t>
            </a:r>
            <a:r>
              <a:rPr lang="en-US" dirty="0"/>
              <a:t> =</a:t>
            </a:r>
            <a:r>
              <a:rPr lang="ru-RU" dirty="0"/>
              <a:t> 30 </a:t>
            </a:r>
            <a:r>
              <a:rPr lang="en-US" dirty="0"/>
              <a:t>min;</a:t>
            </a:r>
            <a:r>
              <a:rPr lang="ru-RU" dirty="0"/>
              <a:t> С = 1∙10</a:t>
            </a:r>
            <a:r>
              <a:rPr lang="ru-RU" baseline="30000" dirty="0"/>
              <a:t>-5</a:t>
            </a:r>
            <a:r>
              <a:rPr lang="ru-RU" dirty="0"/>
              <a:t> М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194163C-5D21-4EBD-8285-85E4292357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269270"/>
              </p:ext>
            </p:extLst>
          </p:nvPr>
        </p:nvGraphicFramePr>
        <p:xfrm>
          <a:off x="179512" y="714894"/>
          <a:ext cx="8496943" cy="475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971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7D4C5B-D88A-47C5-8DEF-7473F5FC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B0707-0B76-4B6D-8AE8-A0D0098338CF}"/>
              </a:ext>
            </a:extLst>
          </p:cNvPr>
          <p:cNvSpPr txBox="1"/>
          <p:nvPr/>
        </p:nvSpPr>
        <p:spPr>
          <a:xfrm>
            <a:off x="2843808" y="18864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Fluorescence</a:t>
            </a:r>
            <a:r>
              <a:rPr lang="ru-RU" sz="2000" b="1" dirty="0"/>
              <a:t> </a:t>
            </a:r>
            <a:r>
              <a:rPr lang="en-US" sz="2000" b="1" i="1" dirty="0"/>
              <a:t>in vitro</a:t>
            </a:r>
            <a:endParaRPr lang="ru-RU" sz="20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6D2E1-76F9-41E7-AA31-7E6D1815A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" t="1312" r="16406" b="407"/>
          <a:stretch/>
        </p:blipFill>
        <p:spPr>
          <a:xfrm>
            <a:off x="179512" y="702298"/>
            <a:ext cx="8280920" cy="5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2CB0809-96FC-4614-97B1-7B8741AC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5B82C3BF-3B60-4DB0-BC40-234C074C6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031327"/>
              </p:ext>
            </p:extLst>
          </p:nvPr>
        </p:nvGraphicFramePr>
        <p:xfrm>
          <a:off x="3750839" y="4578504"/>
          <a:ext cx="3697601" cy="224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D3582136-F9E9-479A-888B-18C2A919D2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70037"/>
              </p:ext>
            </p:extLst>
          </p:nvPr>
        </p:nvGraphicFramePr>
        <p:xfrm>
          <a:off x="92376" y="44624"/>
          <a:ext cx="3699187" cy="2226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8F1C3502-BE98-4C5A-AA3D-C0F93C104A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318044"/>
              </p:ext>
            </p:extLst>
          </p:nvPr>
        </p:nvGraphicFramePr>
        <p:xfrm>
          <a:off x="72966" y="2276872"/>
          <a:ext cx="3697602" cy="222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8B381CBC-C1C6-45FB-9174-8F06B63A25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111797"/>
              </p:ext>
            </p:extLst>
          </p:nvPr>
        </p:nvGraphicFramePr>
        <p:xfrm>
          <a:off x="93962" y="4581128"/>
          <a:ext cx="3697601" cy="224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5A2FF2A0-AA8C-48AF-887A-17735BBA29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601311"/>
              </p:ext>
            </p:extLst>
          </p:nvPr>
        </p:nvGraphicFramePr>
        <p:xfrm>
          <a:off x="3771360" y="38583"/>
          <a:ext cx="3697601" cy="2227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8EAB8944-AD84-4606-9C15-1404606BAA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428083"/>
              </p:ext>
            </p:extLst>
          </p:nvPr>
        </p:nvGraphicFramePr>
        <p:xfrm>
          <a:off x="3750838" y="2273455"/>
          <a:ext cx="3697602" cy="2227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0D1B5-EB2D-4E05-9D08-A031173B3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265" y="2531842"/>
            <a:ext cx="1693502" cy="19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8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51E64AD-6C0A-4242-8159-CB02CD43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F0FFD51-A51D-4D01-A9AA-12596C23AF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623800"/>
              </p:ext>
            </p:extLst>
          </p:nvPr>
        </p:nvGraphicFramePr>
        <p:xfrm>
          <a:off x="179511" y="116632"/>
          <a:ext cx="7510337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EB4B35D-F771-4465-B1EF-F1141A9904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202764"/>
              </p:ext>
            </p:extLst>
          </p:nvPr>
        </p:nvGraphicFramePr>
        <p:xfrm>
          <a:off x="8244" y="3429000"/>
          <a:ext cx="768160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BA549B-EF16-4E53-BC1C-E9F906C68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16" r="5466"/>
          <a:stretch/>
        </p:blipFill>
        <p:spPr>
          <a:xfrm>
            <a:off x="7524328" y="2060848"/>
            <a:ext cx="1363192" cy="24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201" t="23407" r="13844" b="29106"/>
          <a:stretch/>
        </p:blipFill>
        <p:spPr>
          <a:xfrm>
            <a:off x="323528" y="404664"/>
            <a:ext cx="3499587" cy="1944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9953" y="1088908"/>
            <a:ext cx="4598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44444"/>
                </a:solidFill>
                <a:latin typeface="Helvetica Neue"/>
              </a:rPr>
              <a:t>Experimental animals used</a:t>
            </a: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BDF1 – </a:t>
            </a:r>
            <a:r>
              <a:rPr lang="en-US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mice with carcinoma Ca755</a:t>
            </a:r>
            <a:endParaRPr lang="ru-RU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909" t="15973" r="9091" b="7056"/>
          <a:stretch/>
        </p:blipFill>
        <p:spPr>
          <a:xfrm>
            <a:off x="4014961" y="2924944"/>
            <a:ext cx="4626294" cy="35609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4052" y="4219991"/>
            <a:ext cx="40370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Anesthesia with isoflurane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2-chloro-2-(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difluoromethoxy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)-1,1,1-trifluoro-ethane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Shaved the wool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Steamed the tail in hot water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Injected drugs into the tail vein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(0.8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~ 2 mg/kg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13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" name="Рисунок 3" descr="C:\Users\Bonds\Desktop\Отчет\Черная мышь(карцинома молочной железы) PcZn 20211026\Черная мышь(меланома) S27Na_PtPeg\реп\PtPeg(top)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1662" r="28805" b="2377"/>
          <a:stretch/>
        </p:blipFill>
        <p:spPr bwMode="auto">
          <a:xfrm>
            <a:off x="323528" y="188640"/>
            <a:ext cx="4020663" cy="3258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27.userapi.com/impg/6Ffg3v725tDPyiVFXprywlOnZAjwfZPbCcoFAA/zyQIuVok_DM.jpg?size=2560x1581&amp;quality=96&amp;sign=6d208b8ed611433feb203963326ddb7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871" r="28279" b="2346"/>
          <a:stretch/>
        </p:blipFill>
        <p:spPr bwMode="auto">
          <a:xfrm>
            <a:off x="419144" y="3582442"/>
            <a:ext cx="3893340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Bonds\Desktop\Отчет\Черная мышь(карцинома молочной железы) PcZn 20211026\Черная мышь(меланома) S27Na_PtPeg\реп\S27Na(bot)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46" r="28677" b="1524"/>
          <a:stretch/>
        </p:blipFill>
        <p:spPr bwMode="auto">
          <a:xfrm>
            <a:off x="4644008" y="134690"/>
            <a:ext cx="4020664" cy="3366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34761" y="4581128"/>
            <a:ext cx="4018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BDF1 Ca755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back and belly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</a:rPr>
              <a:t>Internal organs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6BDD1D-E2CB-4156-BD67-B3064119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7E8EF0-19CC-4411-B460-9B37F4F1B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t="41005" r="54725" b="34725"/>
          <a:stretch/>
        </p:blipFill>
        <p:spPr>
          <a:xfrm>
            <a:off x="0" y="4399377"/>
            <a:ext cx="4799427" cy="2013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59B46A-0DBE-47DD-B825-7BCBC28B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305" y="180192"/>
            <a:ext cx="1021168" cy="4229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CADD9-B795-46F9-AB1F-FEAD2A1B9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7" t="55385" r="931"/>
          <a:stretch/>
        </p:blipFill>
        <p:spPr>
          <a:xfrm>
            <a:off x="4635803" y="4343887"/>
            <a:ext cx="4514927" cy="2069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7DDF2C-EBFA-4624-8A50-010900829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19"/>
          <a:stretch/>
        </p:blipFill>
        <p:spPr>
          <a:xfrm>
            <a:off x="-9944" y="2190394"/>
            <a:ext cx="4741123" cy="21057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61E4B5-80F9-4AEA-906D-D0FDF125AE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80" b="4960"/>
          <a:stretch/>
        </p:blipFill>
        <p:spPr>
          <a:xfrm>
            <a:off x="0" y="139891"/>
            <a:ext cx="4761325" cy="2002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50B42B-6399-4F3F-88F8-1B007AEC39E4}"/>
              </a:ext>
            </a:extLst>
          </p:cNvPr>
          <p:cNvSpPr txBox="1"/>
          <p:nvPr/>
        </p:nvSpPr>
        <p:spPr>
          <a:xfrm>
            <a:off x="5892756" y="990065"/>
            <a:ext cx="2783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Fluorescence of chlori</a:t>
            </a:r>
            <a:r>
              <a:rPr lang="en-US" dirty="0">
                <a:latin typeface="Times New Roman" panose="02020603050405020304" pitchFamily="18" charset="0"/>
              </a:rPr>
              <a:t>n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e6 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in vivo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for 24 hours</a:t>
            </a:r>
            <a:endParaRPr lang="ru-RU" sz="18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2 mg/ kg</a:t>
            </a:r>
            <a:endParaRPr lang="ru-RU" dirty="0"/>
          </a:p>
          <a:p>
            <a:r>
              <a:rPr lang="en-US" dirty="0">
                <a:latin typeface="Times New Roman" panose="02020603050405020304" pitchFamily="18" charset="0"/>
              </a:rPr>
              <a:t>Left - back, right - belly</a:t>
            </a:r>
            <a:endParaRPr 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22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5265009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Organs after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chloride e6 (2 mg / kg) at different time intervals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0C4002-4CD2-4AE8-B72C-D16597333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"/>
          <a:stretch/>
        </p:blipFill>
        <p:spPr bwMode="auto">
          <a:xfrm>
            <a:off x="179512" y="0"/>
            <a:ext cx="8289627" cy="5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6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99946A-09CB-428C-98D5-16CB72E7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4BEB1-7354-4FEA-9466-830C382972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2423" r="29770" b="40530"/>
          <a:stretch/>
        </p:blipFill>
        <p:spPr bwMode="auto">
          <a:xfrm>
            <a:off x="251520" y="620688"/>
            <a:ext cx="7433592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195A93-5C52-4A4A-A570-09B5CCCB618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9" t="2423" r="18851" b="40530"/>
          <a:stretch/>
        </p:blipFill>
        <p:spPr bwMode="auto">
          <a:xfrm>
            <a:off x="7767748" y="537289"/>
            <a:ext cx="722536" cy="4999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FDF01-548A-4019-AA15-F54BB7F21608}"/>
              </a:ext>
            </a:extLst>
          </p:cNvPr>
          <p:cNvSpPr txBox="1"/>
          <p:nvPr/>
        </p:nvSpPr>
        <p:spPr>
          <a:xfrm>
            <a:off x="1378241" y="5410884"/>
            <a:ext cx="5642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Fluorescence of S27_Na </a:t>
            </a:r>
            <a:r>
              <a:rPr lang="en-US" i="1" dirty="0">
                <a:latin typeface="Times New Roman" panose="02020603050405020304" pitchFamily="18" charset="0"/>
              </a:rPr>
              <a:t>in vivo </a:t>
            </a:r>
            <a:r>
              <a:rPr lang="en-US" dirty="0">
                <a:latin typeface="Times New Roman" panose="02020603050405020304" pitchFamily="18" charset="0"/>
              </a:rPr>
              <a:t>for 24h</a:t>
            </a:r>
          </a:p>
          <a:p>
            <a:r>
              <a:rPr lang="en-US" dirty="0">
                <a:latin typeface="Times New Roman" panose="02020603050405020304" pitchFamily="18" charset="0"/>
              </a:rPr>
              <a:t>0.8 mg/kg</a:t>
            </a:r>
          </a:p>
        </p:txBody>
      </p:sp>
    </p:spTree>
    <p:extLst>
      <p:ext uri="{BB962C8B-B14F-4D97-AF65-F5344CB8AC3E}">
        <p14:creationId xmlns:p14="http://schemas.microsoft.com/office/powerpoint/2010/main" val="24877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A35FD56-538D-40D5-B18C-08A098DB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06BA19-28D6-4B21-A9FF-577207CAD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3836" r="3275" b="2167"/>
          <a:stretch/>
        </p:blipFill>
        <p:spPr bwMode="auto">
          <a:xfrm>
            <a:off x="0" y="116632"/>
            <a:ext cx="905243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7C50F-9715-4362-ADCA-68C25704799C}"/>
              </a:ext>
            </a:extLst>
          </p:cNvPr>
          <p:cNvSpPr txBox="1"/>
          <p:nvPr/>
        </p:nvSpPr>
        <p:spPr>
          <a:xfrm>
            <a:off x="4427984" y="4566694"/>
            <a:ext cx="3576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Fluorescence of S27_Na in the tumor </a:t>
            </a:r>
            <a:r>
              <a:rPr lang="en-US" i="1" dirty="0">
                <a:latin typeface="Times New Roman" panose="02020603050405020304" pitchFamily="18" charset="0"/>
              </a:rPr>
              <a:t>in vivo</a:t>
            </a:r>
          </a:p>
          <a:p>
            <a:r>
              <a:rPr lang="en-US" dirty="0">
                <a:latin typeface="Times New Roman" panose="02020603050405020304" pitchFamily="18" charset="0"/>
              </a:rPr>
              <a:t>2 mg/kg</a:t>
            </a:r>
          </a:p>
          <a:p>
            <a:r>
              <a:rPr lang="en-US" dirty="0">
                <a:latin typeface="Times New Roman" panose="02020603050405020304" pitchFamily="18" charset="0"/>
              </a:rPr>
              <a:t>top – back, bottom - belly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D6E788-4FC4-4665-B2AB-27DECC1A3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" t="5889" r="14205" b="4971"/>
          <a:stretch/>
        </p:blipFill>
        <p:spPr>
          <a:xfrm>
            <a:off x="179512" y="3801406"/>
            <a:ext cx="3913479" cy="27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6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87910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Purpose of work: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348880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of photophysical and photochemical properties of compounds from the class of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1,4-diazepinoporphyrazines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promising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theranostic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agents</a:t>
            </a:r>
            <a:endParaRPr lang="ru-RU" sz="3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217C11-FE6C-4839-9AB1-086192C4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656FE3-9AC5-4143-9B78-7A372F5F3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" t="4387" r="1711" b="7020"/>
          <a:stretch/>
        </p:blipFill>
        <p:spPr>
          <a:xfrm>
            <a:off x="143507" y="116632"/>
            <a:ext cx="8856985" cy="5400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1C182A-DCCF-4786-B370-827A876F0049}"/>
              </a:ext>
            </a:extLst>
          </p:cNvPr>
          <p:cNvSpPr/>
          <p:nvPr/>
        </p:nvSpPr>
        <p:spPr>
          <a:xfrm>
            <a:off x="755576" y="558924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Organs after injection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«S27_Na» (1,2 –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0.8 </a:t>
            </a:r>
            <a:r>
              <a:rPr lang="en-US" dirty="0">
                <a:latin typeface="Times New Roman" panose="02020603050405020304" pitchFamily="18" charset="0"/>
              </a:rPr>
              <a:t>mg/kg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, 3,4 –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2 mg/kg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5697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60648"/>
            <a:ext cx="571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Conclusions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84132" y="5805264"/>
            <a:ext cx="552600" cy="365125"/>
          </a:xfrm>
        </p:spPr>
        <p:txBody>
          <a:bodyPr/>
          <a:lstStyle/>
          <a:p>
            <a:fld id="{2233CBEB-E643-4E55-B758-BE7CD0C31CDC}" type="slidenum">
              <a:rPr lang="ru-RU" sz="14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21</a:t>
            </a:fld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963343"/>
            <a:ext cx="855722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AutoNum type="arabicParenR"/>
            </a:pPr>
            <a:r>
              <a:rPr lang="en-US" dirty="0"/>
              <a:t>The quantum yields of singlet oxygen generation are calculated;</a:t>
            </a:r>
          </a:p>
          <a:p>
            <a:pPr marL="342900" lvl="0" indent="-342900">
              <a:buAutoNum type="arabicParenR"/>
            </a:pPr>
            <a:endParaRPr lang="en-US" dirty="0"/>
          </a:p>
          <a:p>
            <a:pPr marL="342900" lvl="0" indent="-342900">
              <a:buAutoNum type="arabicParenR"/>
            </a:pPr>
            <a:r>
              <a:rPr lang="en-US" dirty="0"/>
              <a:t>The effectiveness of tribenzo-1,4-diazepinoporphyrazines on the processes of LOP was studied by the example of the formation of MDA in PDT;</a:t>
            </a:r>
            <a:endParaRPr lang="ru-RU" dirty="0"/>
          </a:p>
          <a:p>
            <a:pPr marL="342900" lvl="0" indent="-342900">
              <a:buAutoNum type="arabicParenR"/>
            </a:pPr>
            <a:endParaRPr lang="ru-RU" dirty="0"/>
          </a:p>
          <a:p>
            <a:pPr marL="342900" lvl="0" indent="-342900">
              <a:buAutoNum type="arabicParenR"/>
            </a:pPr>
            <a:r>
              <a:rPr lang="en-US" dirty="0"/>
              <a:t>The dose-dependent nature of the cytotoxic effect of the studied compounds has been established. Without irradiation, the compounds showed no cytotoxic effect in the studied concentrations;</a:t>
            </a:r>
            <a:endParaRPr lang="ru-RU" dirty="0"/>
          </a:p>
          <a:p>
            <a:pPr marL="342900" lvl="0" indent="-342900">
              <a:buAutoNum type="arabicParenR"/>
            </a:pPr>
            <a:endParaRPr lang="ru-RU" dirty="0"/>
          </a:p>
          <a:p>
            <a:pPr marL="342900" lvl="0" indent="-342900">
              <a:buAutoNum type="arabicParenR"/>
            </a:pPr>
            <a:r>
              <a:rPr lang="en-US" dirty="0"/>
              <a:t>In </a:t>
            </a:r>
            <a:r>
              <a:rPr lang="en-US" i="1" dirty="0"/>
              <a:t>in vitro</a:t>
            </a:r>
            <a:r>
              <a:rPr lang="en-US" dirty="0"/>
              <a:t> experiments, as the model systems approach real biological conditions, an increase in the intensity of fluorescence of PS is observed. Compounds S27_Na, </a:t>
            </a:r>
            <a:r>
              <a:rPr lang="en-US" dirty="0" err="1"/>
              <a:t>Pt_Peg</a:t>
            </a:r>
            <a:r>
              <a:rPr lang="en-US" dirty="0"/>
              <a:t> do not interact with biological components from the first seconds, unlike chlorin e6. For modified PS with PVP, there is an acceleration of the interaction process</a:t>
            </a:r>
            <a:r>
              <a:rPr lang="en-US" sz="1800" b="0" i="0" u="none" strike="noStrike" baseline="0" dirty="0"/>
              <a:t>;</a:t>
            </a:r>
            <a:endParaRPr lang="en-US" dirty="0"/>
          </a:p>
          <a:p>
            <a:pPr marL="342900" lvl="0" indent="-342900">
              <a:buAutoNum type="arabicParenR"/>
            </a:pPr>
            <a:endParaRPr lang="ru-RU" i="1" dirty="0"/>
          </a:p>
          <a:p>
            <a:pPr marL="342900" lvl="0" indent="-342900">
              <a:buAutoNum type="arabicParenR"/>
            </a:pPr>
            <a:r>
              <a:rPr lang="en-US" dirty="0">
                <a:cs typeface="Arial" pitchFamily="34" charset="0"/>
              </a:rPr>
              <a:t>Experiments were conducted with laboratory animals. The possibility of accumulation and retention of drugs in the tumor is shown                      (For chlorin e6 – excretion after 3 hours).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98072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</a:t>
            </a:r>
          </a:p>
        </p:txBody>
      </p:sp>
      <p:pic>
        <p:nvPicPr>
          <p:cNvPr id="149506" name="Picture 2" descr="http://da.zp.ua/photo/14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9123ED-0CF5-4304-A626-0692523F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1C2966D6-73B9-4635-89FA-192D59075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106378"/>
              </p:ext>
            </p:extLst>
          </p:nvPr>
        </p:nvGraphicFramePr>
        <p:xfrm>
          <a:off x="251520" y="-1658"/>
          <a:ext cx="8784976" cy="685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808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5177"/>
            <a:ext cx="8352928" cy="5670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objectives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To reveal the intensity of singlet oxygen generation by photosensitization with compounds of the tribenzo-1,4-diazepinoporphyrazine class;</a:t>
            </a:r>
            <a:endParaRPr lang="ru-RU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To establish the effect of the studied compounds on the intensity of lipid peroxidation processes in the presence of laser irradiation;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To determine the cytotoxic effect of 1,4-diazepinoporphyrazines on tumor cells after photobleaching;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To study the effect of model media on the fluorescence of compounds </a:t>
            </a:r>
            <a:r>
              <a:rPr lang="en-US" i="1" dirty="0"/>
              <a:t>in vitro</a:t>
            </a:r>
            <a:r>
              <a:rPr lang="en-US" dirty="0"/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To establish the possibility of accumulation and excretion of PS </a:t>
            </a:r>
            <a:r>
              <a:rPr lang="en-US" i="1" dirty="0"/>
              <a:t>in vivo </a:t>
            </a:r>
            <a:r>
              <a:rPr lang="en-US" dirty="0"/>
              <a:t>and in the organs of laboratory animals</a:t>
            </a:r>
            <a:r>
              <a:rPr lang="ru-RU" dirty="0"/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00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EQUIPMENT USED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9004" y="4501130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30 </a:t>
            </a:r>
            <a:r>
              <a:rPr lang="en-US" dirty="0"/>
              <a:t>min</a:t>
            </a:r>
            <a:r>
              <a:rPr lang="ru-RU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λ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– 670 </a:t>
            </a:r>
            <a:r>
              <a:rPr lang="en-US" dirty="0"/>
              <a:t>nm</a:t>
            </a:r>
            <a:r>
              <a:rPr lang="ru-RU" dirty="0"/>
              <a:t> 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 </a:t>
            </a:r>
            <a:r>
              <a:rPr lang="ru-RU" dirty="0"/>
              <a:t> –</a:t>
            </a:r>
            <a:r>
              <a:rPr lang="en-US" dirty="0"/>
              <a:t> 0</a:t>
            </a:r>
            <a:r>
              <a:rPr lang="ru-RU" dirty="0"/>
              <a:t>,</a:t>
            </a:r>
            <a:r>
              <a:rPr lang="en-US" dirty="0"/>
              <a:t>2</a:t>
            </a:r>
            <a:r>
              <a:rPr lang="ru-RU" dirty="0"/>
              <a:t>5 </a:t>
            </a:r>
            <a:r>
              <a:rPr lang="en-US" dirty="0"/>
              <a:t>W</a:t>
            </a:r>
            <a:r>
              <a:rPr lang="ru-RU" dirty="0"/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448" y="912616"/>
            <a:ext cx="85591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Font typeface="Arial" charset="0"/>
              <a:buChar char="•"/>
              <a:defRPr/>
            </a:pPr>
            <a:r>
              <a:rPr lang="ru-RU" altLang="ru-RU" dirty="0">
                <a:ea typeface="Tahoma" pitchFamily="34" charset="0"/>
                <a:cs typeface="Tahoma" pitchFamily="34" charset="0"/>
              </a:rPr>
              <a:t> </a:t>
            </a:r>
            <a:r>
              <a:rPr lang="en-US" altLang="ru-RU" dirty="0">
                <a:ea typeface="Tahoma" pitchFamily="34" charset="0"/>
                <a:cs typeface="Tahoma" pitchFamily="34" charset="0"/>
              </a:rPr>
              <a:t>Multifunctional Microplate Spectrophotometer  </a:t>
            </a:r>
            <a:r>
              <a:rPr lang="ru-RU" altLang="ru-RU" dirty="0">
                <a:ea typeface="Tahoma" pitchFamily="34" charset="0"/>
                <a:cs typeface="Tahoma" pitchFamily="34" charset="0"/>
              </a:rPr>
              <a:t>TECAN       SPARK 10M</a:t>
            </a:r>
            <a:endParaRPr lang="en-US" altLang="ru-RU" dirty="0"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200000"/>
              </a:lnSpc>
              <a:buFont typeface="Arial" charset="0"/>
              <a:buChar char="•"/>
              <a:defRPr/>
            </a:pPr>
            <a:r>
              <a:rPr lang="en-US" dirty="0"/>
              <a:t>VISQUE </a:t>
            </a:r>
            <a:r>
              <a:rPr lang="en-US" dirty="0" err="1"/>
              <a:t>InVivo</a:t>
            </a:r>
            <a:r>
              <a:rPr lang="en-US" dirty="0"/>
              <a:t> Smart-LF system for visualization and analysis of fluorescent, bioluminescent signals</a:t>
            </a:r>
          </a:p>
          <a:p>
            <a:pPr algn="just">
              <a:lnSpc>
                <a:spcPct val="200000"/>
              </a:lnSpc>
              <a:buFont typeface="Arial" charset="0"/>
              <a:buChar char="•"/>
              <a:defRPr/>
            </a:pPr>
            <a:r>
              <a:rPr lang="en-US" dirty="0"/>
              <a:t>Photosensitization was performed on a laser machine</a:t>
            </a:r>
            <a:r>
              <a:rPr lang="ru-RU" dirty="0"/>
              <a:t> АЛХТ-ЭЛОМЕД</a:t>
            </a:r>
            <a:endParaRPr lang="ru-RU" altLang="ru-RU" dirty="0">
              <a:ea typeface="Tahoma" pitchFamily="34" charset="0"/>
              <a:cs typeface="Tahoma" pitchFamily="34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ru-RU" altLang="ru-RU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z="14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http://www.deal-med.ru/files2/alht_jelomed_dlja_flebolog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7590"/>
            <a:ext cx="5053880" cy="37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A21AE0-D1C2-49DA-905B-0163D33B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105AEAD5-2914-48D4-826F-434990EB3BDD}"/>
              </a:ext>
            </a:extLst>
          </p:cNvPr>
          <p:cNvSpPr txBox="1">
            <a:spLocks/>
          </p:cNvSpPr>
          <p:nvPr/>
        </p:nvSpPr>
        <p:spPr>
          <a:xfrm>
            <a:off x="8129016" y="5716104"/>
            <a:ext cx="609600" cy="521208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3A064-4F62-4964-B845-5CD603186CDA}"/>
              </a:ext>
            </a:extLst>
          </p:cNvPr>
          <p:cNvSpPr txBox="1"/>
          <p:nvPr/>
        </p:nvSpPr>
        <p:spPr>
          <a:xfrm>
            <a:off x="1043608" y="4462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Исследуемые </a:t>
            </a:r>
            <a:r>
              <a:rPr lang="ru-RU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диазепинопорфиразины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37EFE-59C2-40D1-91A4-1CE3DA2A94E9}"/>
              </a:ext>
            </a:extLst>
          </p:cNvPr>
          <p:cNvSpPr txBox="1"/>
          <p:nvPr/>
        </p:nvSpPr>
        <p:spPr>
          <a:xfrm>
            <a:off x="4750739" y="4942691"/>
            <a:ext cx="3719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Electronic absorption spectra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DMSO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B4EEB457-6B50-4E8F-A8DB-50589BC2D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5"/>
          <a:stretch>
            <a:fillRect/>
          </a:stretch>
        </p:blipFill>
        <p:spPr bwMode="auto">
          <a:xfrm>
            <a:off x="381591" y="714340"/>
            <a:ext cx="777720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01F18C9-CF1A-48C0-BC36-9854D6A8EBB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9511" y="3651075"/>
            <a:ext cx="101387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1D488F0-F7EC-4743-BC0F-069539C25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203990"/>
              </p:ext>
            </p:extLst>
          </p:nvPr>
        </p:nvGraphicFramePr>
        <p:xfrm>
          <a:off x="179511" y="3307068"/>
          <a:ext cx="4571227" cy="3506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119315" imgH="3159560" progId="Origin50.Graph">
                  <p:embed/>
                </p:oleObj>
              </mc:Choice>
              <mc:Fallback>
                <p:oleObj r:id="rId3" imgW="4119315" imgH="31595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3307068"/>
                        <a:ext cx="4571227" cy="35063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00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4738" t="31323" r="15828" b="50007"/>
          <a:stretch/>
        </p:blipFill>
        <p:spPr bwMode="auto">
          <a:xfrm>
            <a:off x="1204760" y="88876"/>
            <a:ext cx="6463583" cy="1591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469393"/>
              </p:ext>
            </p:extLst>
          </p:nvPr>
        </p:nvGraphicFramePr>
        <p:xfrm>
          <a:off x="184404" y="2369535"/>
          <a:ext cx="4171572" cy="3435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6059848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ΔФ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PcZn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b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) = 65 %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4180510" y="5904998"/>
                <a:ext cx="3905749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ru-RU" b="1" i="0">
                          <a:latin typeface="Cambria Math" panose="02040503050406030204" pitchFamily="18" charset="0"/>
                        </a:rPr>
                        <m:t>Ф</m:t>
                      </m:r>
                      <m:d>
                        <m:d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𝐢</m:t>
                          </m:r>
                        </m:e>
                      </m:d>
                      <m:r>
                        <a:rPr lang="ru-RU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ru-RU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  <m:d>
                                <m:dPr>
                                  <m:ctrlPr>
                                    <a:rPr lang="ru-RU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1" i="0"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e>
                              </m:d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  <m:d>
                                <m:dPr>
                                  <m:ctrlPr>
                                    <a:rPr lang="ru-RU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1" i="0">
                                      <a:latin typeface="Cambria Math" panose="02040503050406030204" pitchFamily="18" charset="0"/>
                                    </a:rPr>
                                    <m:t>𝐏𝐜𝐙𝐧</m:t>
                                  </m:r>
                                </m:e>
                              </m:d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Ф(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𝐏𝐜𝐙𝐧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ru-RU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  <m:d>
                                <m:dPr>
                                  <m:ctrlPr>
                                    <a:rPr lang="ru-RU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1" i="0">
                                      <a:latin typeface="Cambria Math" panose="02040503050406030204" pitchFamily="18" charset="0"/>
                                    </a:rPr>
                                    <m:t>𝐏𝐜𝐙𝐧</m:t>
                                  </m:r>
                                </m:e>
                              </m:d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510" y="5904998"/>
                <a:ext cx="3905749" cy="679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184404" y="1679992"/>
            <a:ext cx="7691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Irradiation:</a:t>
            </a:r>
            <a:r>
              <a:rPr lang="ru-RU" dirty="0"/>
              <a:t> </a:t>
            </a:r>
            <a:r>
              <a:rPr lang="en-US" dirty="0"/>
              <a:t>for</a:t>
            </a:r>
            <a:r>
              <a:rPr lang="ru-RU" dirty="0"/>
              <a:t> 1 </a:t>
            </a:r>
            <a:r>
              <a:rPr lang="en-US" dirty="0"/>
              <a:t>sec</a:t>
            </a:r>
            <a:r>
              <a:rPr lang="ru-RU" dirty="0"/>
              <a:t> </a:t>
            </a:r>
            <a:r>
              <a:rPr lang="en-US" dirty="0"/>
              <a:t>with</a:t>
            </a:r>
            <a:r>
              <a:rPr lang="ru-RU" dirty="0"/>
              <a:t> </a:t>
            </a:r>
            <a:r>
              <a:rPr lang="el-GR" dirty="0"/>
              <a:t>λ</a:t>
            </a:r>
            <a:r>
              <a:rPr lang="ru-RU" dirty="0"/>
              <a:t> – 670 </a:t>
            </a:r>
            <a:r>
              <a:rPr lang="en-US" dirty="0"/>
              <a:t>nm</a:t>
            </a:r>
            <a:r>
              <a:rPr lang="ru-RU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λ</a:t>
            </a:r>
            <a:r>
              <a:rPr lang="ru-RU" dirty="0"/>
              <a:t> (</a:t>
            </a:r>
            <a:r>
              <a:rPr lang="en-US" dirty="0"/>
              <a:t>DPBF) – 413 nm</a:t>
            </a:r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A6922D1-F082-45F3-B9D1-AEA38ECDD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82797"/>
              </p:ext>
            </p:extLst>
          </p:nvPr>
        </p:nvGraphicFramePr>
        <p:xfrm>
          <a:off x="4199364" y="2369535"/>
          <a:ext cx="4526659" cy="3056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4684">
                  <a:extLst>
                    <a:ext uri="{9D8B030D-6E8A-4147-A177-3AD203B41FA5}">
                      <a16:colId xmlns:a16="http://schemas.microsoft.com/office/drawing/2014/main" val="1068747773"/>
                    </a:ext>
                  </a:extLst>
                </a:gridCol>
                <a:gridCol w="1170960">
                  <a:extLst>
                    <a:ext uri="{9D8B030D-6E8A-4147-A177-3AD203B41FA5}">
                      <a16:colId xmlns:a16="http://schemas.microsoft.com/office/drawing/2014/main" val="3275728009"/>
                    </a:ext>
                  </a:extLst>
                </a:gridCol>
                <a:gridCol w="1349320">
                  <a:extLst>
                    <a:ext uri="{9D8B030D-6E8A-4147-A177-3AD203B41FA5}">
                      <a16:colId xmlns:a16="http://schemas.microsoft.com/office/drawing/2014/main" val="12529003"/>
                    </a:ext>
                  </a:extLst>
                </a:gridCol>
                <a:gridCol w="1201695">
                  <a:extLst>
                    <a:ext uri="{9D8B030D-6E8A-4147-A177-3AD203B41FA5}">
                      <a16:colId xmlns:a16="http://schemas.microsoft.com/office/drawing/2014/main" val="1832830868"/>
                    </a:ext>
                  </a:extLst>
                </a:gridCol>
              </a:tblGrid>
              <a:tr h="882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PS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λ</a:t>
                      </a:r>
                      <a:r>
                        <a:rPr lang="ru-RU" sz="1400" baseline="-25000" dirty="0" err="1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400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-полоса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Выгорание ФС, %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(30 сек)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ΔΦ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r>
                        <a:rPr lang="ru-RU" sz="14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9485632"/>
                  </a:ext>
                </a:extLst>
              </a:tr>
              <a:tr h="4670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PcZn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844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6352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419100" algn="l"/>
                        </a:tabLst>
                      </a:pPr>
                      <a:r>
                        <a:rPr lang="en-US" sz="1400" dirty="0">
                          <a:effectLst/>
                        </a:rPr>
                        <a:t>65,0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7664638"/>
                  </a:ext>
                </a:extLst>
              </a:tr>
              <a:tr h="8735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PEG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844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666</a:t>
                      </a:r>
                      <a:r>
                        <a:rPr lang="en-US" sz="1400" dirty="0">
                          <a:effectLst/>
                        </a:rPr>
                        <a:t>;</a:t>
                      </a:r>
                      <a:r>
                        <a:rPr lang="ru-RU" sz="1400" dirty="0">
                          <a:effectLst/>
                        </a:rPr>
                        <a:t> 711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2,9</a:t>
                      </a:r>
                      <a:endParaRPr lang="ru-RU" sz="1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6352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r>
                        <a:rPr lang="en-US" sz="1400" dirty="0">
                          <a:effectLst/>
                        </a:rPr>
                        <a:t>,</a:t>
                      </a:r>
                      <a:r>
                        <a:rPr lang="ru-RU" sz="1400" dirty="0">
                          <a:effectLst/>
                        </a:rPr>
                        <a:t>0</a:t>
                      </a:r>
                      <a:r>
                        <a:rPr lang="en-US" sz="1400" dirty="0">
                          <a:effectLst/>
                        </a:rPr>
                        <a:t> ±</a:t>
                      </a:r>
                      <a:r>
                        <a:rPr lang="ru-RU" sz="1400" dirty="0">
                          <a:effectLst/>
                        </a:rPr>
                        <a:t> 2,0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7982137"/>
                  </a:ext>
                </a:extLst>
              </a:tr>
              <a:tr h="833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S27_Na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844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666; 709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 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63525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7,4 ±</a:t>
                      </a:r>
                      <a:r>
                        <a:rPr lang="ru-RU" sz="1400" dirty="0">
                          <a:effectLst/>
                        </a:rPr>
                        <a:t> 1,9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92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11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0872" y="5734050"/>
            <a:ext cx="609600" cy="521208"/>
          </a:xfrm>
        </p:spPr>
        <p:txBody>
          <a:bodyPr/>
          <a:lstStyle/>
          <a:p>
            <a:fld id="{2233CBEB-E643-4E55-B758-BE7CD0C31CDC}" type="slidenum">
              <a:rPr lang="ru-RU" sz="14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20201" y="204897"/>
            <a:ext cx="8223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Determination of cytotoxicity of compounds by MTT test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04B65-EDA8-4E15-B654-237A177D8BB2}"/>
              </a:ext>
            </a:extLst>
          </p:cNvPr>
          <p:cNvSpPr txBox="1"/>
          <p:nvPr/>
        </p:nvSpPr>
        <p:spPr>
          <a:xfrm>
            <a:off x="611560" y="4437112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7,000 </a:t>
            </a:r>
            <a:r>
              <a:rPr lang="en-US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cells/hole</a:t>
            </a:r>
            <a:endParaRPr lang="ru-RU" sz="1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24h 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10µ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L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PS</a:t>
            </a:r>
            <a:endParaRPr lang="ru-RU" dirty="0"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~0,08 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µ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M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 – 10 µ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M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PS</a:t>
            </a:r>
            <a:endParaRPr lang="ru-RU" dirty="0"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24</a:t>
            </a:r>
            <a:r>
              <a:rPr lang="en-US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</a:t>
            </a:r>
            <a:r>
              <a:rPr lang="ru-RU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Irradiation</a:t>
            </a:r>
            <a:r>
              <a:rPr lang="ru-RU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30 </a:t>
            </a:r>
            <a:r>
              <a:rPr lang="en-US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min</a:t>
            </a:r>
            <a:r>
              <a:rPr lang="ru-RU" sz="18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0,25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W</a:t>
            </a:r>
            <a:r>
              <a:rPr lang="ru-RU" dirty="0">
                <a:latin typeface="Times New Roman" panose="02020603050405020304" pitchFamily="18" charset="0"/>
                <a:ea typeface="Yu Mincho" panose="02020400000000000000" pitchFamily="18" charset="-128"/>
              </a:rPr>
              <a:t> 670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nm</a:t>
            </a:r>
            <a:endParaRPr lang="ru-RU" dirty="0"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replacement of the culture medium</a:t>
            </a:r>
            <a:endParaRPr lang="ru-RU" dirty="0"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</a:rPr>
              <a:t>24</a:t>
            </a:r>
            <a:r>
              <a:rPr lang="en-US" dirty="0">
                <a:latin typeface="Times New Roman" panose="02020603050405020304" pitchFamily="18" charset="0"/>
              </a:rPr>
              <a:t>h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MTT</a:t>
            </a:r>
            <a:r>
              <a:rPr lang="ru-RU" dirty="0">
                <a:latin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</a:rPr>
              <a:t>test</a:t>
            </a: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141439"/>
              </p:ext>
            </p:extLst>
          </p:nvPr>
        </p:nvGraphicFramePr>
        <p:xfrm>
          <a:off x="179512" y="817796"/>
          <a:ext cx="42484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745552"/>
              </p:ext>
            </p:extLst>
          </p:nvPr>
        </p:nvGraphicFramePr>
        <p:xfrm>
          <a:off x="4340516" y="908721"/>
          <a:ext cx="4355976" cy="3411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0872" y="5734050"/>
            <a:ext cx="609600" cy="521208"/>
          </a:xfrm>
        </p:spPr>
        <p:txBody>
          <a:bodyPr/>
          <a:lstStyle/>
          <a:p>
            <a:fld id="{2233CBEB-E643-4E55-B758-BE7CD0C31CDC}" type="slidenum">
              <a:rPr lang="ru-RU" sz="14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8</a:t>
            </a:fld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7559870-DB37-46A4-A1C9-B93D90608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145388"/>
              </p:ext>
            </p:extLst>
          </p:nvPr>
        </p:nvGraphicFramePr>
        <p:xfrm>
          <a:off x="107504" y="-25000"/>
          <a:ext cx="4104456" cy="335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83FBC92-05AC-4522-87FC-7A7B7C0D5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687912"/>
              </p:ext>
            </p:extLst>
          </p:nvPr>
        </p:nvGraphicFramePr>
        <p:xfrm>
          <a:off x="4211960" y="12522"/>
          <a:ext cx="4464496" cy="332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57F34876-3F6F-4ECB-9266-3CDE783A3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479239"/>
              </p:ext>
            </p:extLst>
          </p:nvPr>
        </p:nvGraphicFramePr>
        <p:xfrm>
          <a:off x="113844" y="3361888"/>
          <a:ext cx="4095210" cy="332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D4932F68-3013-4A4D-A2C7-0C0C02BA2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978179"/>
              </p:ext>
            </p:extLst>
          </p:nvPr>
        </p:nvGraphicFramePr>
        <p:xfrm>
          <a:off x="4239684" y="3350647"/>
          <a:ext cx="4580788" cy="333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634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B72602A-A808-4FA7-9220-A221C6E4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BEB-E643-4E55-B758-BE7CD0C31CDC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1932D9D-1953-4F16-AC89-A039FD69A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75497"/>
              </p:ext>
            </p:extLst>
          </p:nvPr>
        </p:nvGraphicFramePr>
        <p:xfrm>
          <a:off x="280143" y="836713"/>
          <a:ext cx="8036273" cy="590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706">
                  <a:extLst>
                    <a:ext uri="{9D8B030D-6E8A-4147-A177-3AD203B41FA5}">
                      <a16:colId xmlns:a16="http://schemas.microsoft.com/office/drawing/2014/main" val="3275861178"/>
                    </a:ext>
                  </a:extLst>
                </a:gridCol>
                <a:gridCol w="2266140">
                  <a:extLst>
                    <a:ext uri="{9D8B030D-6E8A-4147-A177-3AD203B41FA5}">
                      <a16:colId xmlns:a16="http://schemas.microsoft.com/office/drawing/2014/main" val="1728391760"/>
                    </a:ext>
                  </a:extLst>
                </a:gridCol>
                <a:gridCol w="2146869">
                  <a:extLst>
                    <a:ext uri="{9D8B030D-6E8A-4147-A177-3AD203B41FA5}">
                      <a16:colId xmlns:a16="http://schemas.microsoft.com/office/drawing/2014/main" val="4111917784"/>
                    </a:ext>
                  </a:extLst>
                </a:gridCol>
                <a:gridCol w="2430558">
                  <a:extLst>
                    <a:ext uri="{9D8B030D-6E8A-4147-A177-3AD203B41FA5}">
                      <a16:colId xmlns:a16="http://schemas.microsoft.com/office/drawing/2014/main" val="3109137249"/>
                    </a:ext>
                  </a:extLst>
                </a:gridCol>
              </a:tblGrid>
              <a:tr h="89843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Photosensitizer</a:t>
                      </a:r>
                      <a:r>
                        <a:rPr lang="ru-RU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\</a:t>
                      </a:r>
                      <a:r>
                        <a:rPr lang="en-US" sz="2400" b="1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Irradiation</a:t>
                      </a:r>
                      <a:endParaRPr lang="ru-RU" sz="2400" b="1" baseline="300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2913" indent="0"/>
                      <a:endParaRPr lang="ru-RU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442913" indent="0"/>
                      <a:r>
                        <a:rPr lang="en-US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W/O</a:t>
                      </a:r>
                      <a:endParaRPr lang="ru-RU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442913" indent="0"/>
                      <a:endParaRPr lang="ru-RU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36575" indent="0" algn="l" rtl="0" eaLnBrk="1" latinLnBrk="0" hangingPunct="1"/>
                      <a:endParaRPr kumimoji="0" lang="ru-RU" sz="1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6575" indent="0" algn="l" rtl="0" eaLnBrk="1" latinLnBrk="0" hangingPunct="1"/>
                      <a:r>
                        <a:rPr kumimoji="0" lang="en-US" sz="18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W/</a:t>
                      </a:r>
                      <a:endParaRPr kumimoji="0" lang="ru-RU" sz="1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6575" indent="0" algn="l" rtl="0" eaLnBrk="1" latinLnBrk="0" hangingPunct="1"/>
                      <a:endParaRPr kumimoji="0" lang="ru-RU" sz="1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378840"/>
                  </a:ext>
                </a:extLst>
              </a:tr>
              <a:tr h="516579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HeLa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PEG</a:t>
                      </a:r>
                      <a:endParaRPr lang="ru-RU" b="1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endParaRPr lang="en-US" sz="1400" b="1" dirty="0"/>
                    </a:p>
                    <a:p>
                      <a:pPr marL="0" indent="358775"/>
                      <a:r>
                        <a:rPr lang="en-US" sz="1400" b="1" dirty="0"/>
                        <a:t>&gt;10 </a:t>
                      </a:r>
                      <a:r>
                        <a:rPr lang="ru-RU" sz="1400" b="1" dirty="0"/>
                        <a:t>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1,37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</a:t>
                      </a:r>
                      <a:r>
                        <a:rPr lang="en-US" sz="1400" b="1" dirty="0"/>
                        <a:t>0,1</a:t>
                      </a:r>
                      <a:r>
                        <a:rPr lang="ru-RU" sz="1400" b="1" dirty="0"/>
                        <a:t>7</a:t>
                      </a:r>
                      <a:r>
                        <a:rPr lang="en-US" sz="1400" b="1" dirty="0"/>
                        <a:t> </a:t>
                      </a:r>
                      <a:r>
                        <a:rPr lang="ru-RU" sz="1400" b="1" dirty="0"/>
                        <a:t>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601242"/>
                  </a:ext>
                </a:extLst>
              </a:tr>
              <a:tr h="566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PcZn</a:t>
                      </a:r>
                      <a:r>
                        <a:rPr lang="ru-RU" sz="1400" b="1" dirty="0"/>
                        <a:t>-</a:t>
                      </a:r>
                      <a:r>
                        <a:rPr lang="en-US" sz="1400" b="1" dirty="0"/>
                        <a:t>PVP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0,74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</a:t>
                      </a:r>
                      <a:r>
                        <a:rPr lang="en-US" sz="1400" b="1" dirty="0"/>
                        <a:t>0,10 </a:t>
                      </a:r>
                      <a:r>
                        <a:rPr lang="ru-RU" sz="1400" b="1" dirty="0"/>
                        <a:t>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994609"/>
                  </a:ext>
                </a:extLst>
              </a:tr>
              <a:tr h="636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PEG</a:t>
                      </a:r>
                      <a:r>
                        <a:rPr lang="ru-RU" sz="1400" b="1" dirty="0"/>
                        <a:t>-</a:t>
                      </a:r>
                      <a:r>
                        <a:rPr lang="en-US" sz="1400" b="1" dirty="0"/>
                        <a:t>PVP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1,67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</a:t>
                      </a:r>
                      <a:r>
                        <a:rPr lang="en-US" sz="1400" b="1" dirty="0"/>
                        <a:t>0,</a:t>
                      </a:r>
                      <a:r>
                        <a:rPr lang="ru-RU" sz="1400" b="1" dirty="0"/>
                        <a:t>01</a:t>
                      </a:r>
                      <a:r>
                        <a:rPr lang="en-US" sz="1400" b="1" dirty="0"/>
                        <a:t> </a:t>
                      </a:r>
                      <a:r>
                        <a:rPr lang="ru-RU" sz="1400" b="1" dirty="0"/>
                        <a:t>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839630"/>
                  </a:ext>
                </a:extLst>
              </a:tr>
              <a:tr h="707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S27</a:t>
                      </a:r>
                      <a:r>
                        <a:rPr lang="ru-RU" sz="1400" b="1" dirty="0"/>
                        <a:t>-</a:t>
                      </a:r>
                      <a:r>
                        <a:rPr lang="en-US" sz="1400" b="1" dirty="0"/>
                        <a:t>PVP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&gt;10 </a:t>
                      </a:r>
                      <a:r>
                        <a:rPr lang="ru-RU" sz="1400" b="1" dirty="0"/>
                        <a:t>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467519"/>
                  </a:ext>
                </a:extLst>
              </a:tr>
              <a:tr h="611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S27Na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1,45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0,10 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597192"/>
                  </a:ext>
                </a:extLst>
              </a:tr>
              <a:tr h="46563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S27Na-PVP</a:t>
                      </a:r>
                      <a:endParaRPr lang="ru-RU" sz="1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&gt;10 </a:t>
                      </a:r>
                      <a:r>
                        <a:rPr lang="ru-RU" sz="1400" dirty="0" err="1"/>
                        <a:t>мкМ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1,39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0,10 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834693"/>
                  </a:ext>
                </a:extLst>
              </a:tr>
              <a:tr h="52202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A431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S27-PVP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&gt;10 </a:t>
                      </a:r>
                      <a:r>
                        <a:rPr lang="ru-RU" sz="1400" dirty="0" err="1"/>
                        <a:t>мкМ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&gt;10 </a:t>
                      </a:r>
                      <a:r>
                        <a:rPr lang="ru-RU" sz="1400" b="1" dirty="0"/>
                        <a:t>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70033"/>
                  </a:ext>
                </a:extLst>
              </a:tr>
              <a:tr h="5169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S27Na</a:t>
                      </a:r>
                      <a:endParaRPr lang="ru-RU" sz="1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&gt;10 </a:t>
                      </a:r>
                      <a:r>
                        <a:rPr lang="ru-RU" sz="1400" dirty="0" err="1"/>
                        <a:t>мкМ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2,19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0,35 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722894"/>
                  </a:ext>
                </a:extLst>
              </a:tr>
              <a:tr h="44884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S27Na-PVP</a:t>
                      </a:r>
                      <a:endParaRPr lang="ru-RU" sz="1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&gt;10 </a:t>
                      </a:r>
                      <a:r>
                        <a:rPr lang="ru-RU" sz="1400" dirty="0" err="1"/>
                        <a:t>мкМ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1,80 </a:t>
                      </a:r>
                      <a:r>
                        <a:rPr lang="en-US" sz="1400" b="1" dirty="0"/>
                        <a:t>±</a:t>
                      </a:r>
                      <a:r>
                        <a:rPr lang="ru-RU" sz="1400" b="1" dirty="0"/>
                        <a:t> 0,07 µ</a:t>
                      </a:r>
                      <a:r>
                        <a:rPr lang="en-US" sz="1400" b="1" dirty="0"/>
                        <a:t>M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83003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D24844-9182-4C52-9FE5-2FFF2A4B109F}"/>
              </a:ext>
            </a:extLst>
          </p:cNvPr>
          <p:cNvSpPr/>
          <p:nvPr/>
        </p:nvSpPr>
        <p:spPr>
          <a:xfrm>
            <a:off x="2296368" y="131410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IC</a:t>
            </a:r>
            <a:r>
              <a:rPr lang="ru-RU" b="1" baseline="-25000" dirty="0"/>
              <a:t>50  </a:t>
            </a:r>
            <a:r>
              <a:rPr lang="en-US" b="1" dirty="0"/>
              <a:t>M</a:t>
            </a:r>
            <a:r>
              <a:rPr lang="ru-RU" b="1" dirty="0"/>
              <a:t>-</a:t>
            </a:r>
            <a:r>
              <a:rPr lang="en-US" b="1" dirty="0"/>
              <a:t>HeLa</a:t>
            </a:r>
            <a:r>
              <a:rPr lang="ru-RU" b="1" dirty="0"/>
              <a:t> </a:t>
            </a:r>
            <a:r>
              <a:rPr lang="en-US" b="1" dirty="0"/>
              <a:t>&amp;</a:t>
            </a:r>
            <a:r>
              <a:rPr lang="ru-RU" b="1" dirty="0"/>
              <a:t> А431</a:t>
            </a:r>
            <a:r>
              <a:rPr lang="en-US" b="1" dirty="0"/>
              <a:t> with PS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3970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11292</TotalTime>
  <Words>893</Words>
  <Application>Microsoft Office PowerPoint</Application>
  <PresentationFormat>Экран (4:3)</PresentationFormat>
  <Paragraphs>196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Helvetica Neue</vt:lpstr>
      <vt:lpstr>Arial</vt:lpstr>
      <vt:lpstr>Calibri</vt:lpstr>
      <vt:lpstr>Cambria Math</vt:lpstr>
      <vt:lpstr>Century Schoolbook</vt:lpstr>
      <vt:lpstr>Tahoma</vt:lpstr>
      <vt:lpstr>Times New Roman</vt:lpstr>
      <vt:lpstr>Wingdings</vt:lpstr>
      <vt:lpstr>Wingdings 2</vt:lpstr>
      <vt:lpstr>Эркер</vt:lpstr>
      <vt:lpstr>Origin50.Graph</vt:lpstr>
      <vt:lpstr>LOW-SYMMETRY TRIBENZOPORPHYRAZINES:  A PROMISING PLATFORM FOR THE CREATION OF THERANOSTIC AGENTS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методов многомерной регрессии в каталиметрическом определении Ir(IV) и Rh(III)</dc:title>
  <dc:creator>БондаренкоСД</dc:creator>
  <cp:lastModifiedBy>Сергей Бондаренко</cp:lastModifiedBy>
  <cp:revision>485</cp:revision>
  <dcterms:created xsi:type="dcterms:W3CDTF">2014-05-02T15:11:23Z</dcterms:created>
  <dcterms:modified xsi:type="dcterms:W3CDTF">2022-07-02T12:56:25Z</dcterms:modified>
</cp:coreProperties>
</file>