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401" r:id="rId2"/>
    <p:sldId id="281" r:id="rId3"/>
    <p:sldId id="400" r:id="rId4"/>
    <p:sldId id="279" r:id="rId5"/>
    <p:sldId id="428" r:id="rId6"/>
    <p:sldId id="404" r:id="rId7"/>
    <p:sldId id="282" r:id="rId8"/>
    <p:sldId id="392" r:id="rId9"/>
    <p:sldId id="300" r:id="rId10"/>
    <p:sldId id="405" r:id="rId11"/>
    <p:sldId id="298" r:id="rId12"/>
    <p:sldId id="351" r:id="rId13"/>
    <p:sldId id="328" r:id="rId14"/>
    <p:sldId id="326" r:id="rId15"/>
    <p:sldId id="327" r:id="rId16"/>
    <p:sldId id="323" r:id="rId17"/>
    <p:sldId id="407" r:id="rId18"/>
    <p:sldId id="409" r:id="rId19"/>
    <p:sldId id="411" r:id="rId20"/>
    <p:sldId id="339" r:id="rId21"/>
    <p:sldId id="341" r:id="rId22"/>
    <p:sldId id="422" r:id="rId23"/>
    <p:sldId id="423" r:id="rId24"/>
    <p:sldId id="360" r:id="rId25"/>
    <p:sldId id="332" r:id="rId26"/>
    <p:sldId id="414" r:id="rId27"/>
    <p:sldId id="361" r:id="rId28"/>
    <p:sldId id="375" r:id="rId29"/>
    <p:sldId id="318" r:id="rId30"/>
    <p:sldId id="370" r:id="rId31"/>
    <p:sldId id="292" r:id="rId32"/>
    <p:sldId id="410" r:id="rId33"/>
    <p:sldId id="412" r:id="rId34"/>
    <p:sldId id="416" r:id="rId35"/>
    <p:sldId id="417" r:id="rId36"/>
    <p:sldId id="418" r:id="rId37"/>
    <p:sldId id="419" r:id="rId38"/>
    <p:sldId id="420" r:id="rId39"/>
    <p:sldId id="429" r:id="rId40"/>
    <p:sldId id="415" r:id="rId41"/>
    <p:sldId id="347" r:id="rId42"/>
    <p:sldId id="340" r:id="rId43"/>
    <p:sldId id="353" r:id="rId44"/>
    <p:sldId id="424" r:id="rId45"/>
    <p:sldId id="302" r:id="rId46"/>
    <p:sldId id="421" r:id="rId47"/>
    <p:sldId id="425" r:id="rId48"/>
    <p:sldId id="426" r:id="rId49"/>
    <p:sldId id="377" r:id="rId50"/>
    <p:sldId id="378" r:id="rId51"/>
    <p:sldId id="427" r:id="rId52"/>
    <p:sldId id="391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1" autoAdjust="0"/>
  </p:normalViewPr>
  <p:slideViewPr>
    <p:cSldViewPr>
      <p:cViewPr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3F91-5AFF-4137-B3AD-6BE12A32DFDC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6585-4552-4CC8-AD25-11EC1B9321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96585-4552-4CC8-AD25-11EC1B93211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6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6.w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5.emf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30.w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9.emf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7" Type="http://schemas.openxmlformats.org/officeDocument/2006/relationships/image" Target="../media/image5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3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5.wmf"/><Relationship Id="rId4" Type="http://schemas.openxmlformats.org/officeDocument/2006/relationships/oleObject" Target="../embeddings/oleObject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37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4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image" Target="../media/image8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image" Target="../media/image9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1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18A906-4580-86B3-F068-FC4F9ABA33B3}"/>
              </a:ext>
            </a:extLst>
          </p:cNvPr>
          <p:cNvSpPr txBox="1"/>
          <p:nvPr/>
        </p:nvSpPr>
        <p:spPr>
          <a:xfrm>
            <a:off x="228600" y="1052736"/>
            <a:ext cx="8686800" cy="4288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ru-RU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ИСПОЛЬЗОВАНИЕ MS-ESI В ИССЛЕДОВАНИИ ПРИРОДНЫХ И СИНТЕТИЧЕСКИХ ПОРФИРИНОВ</a:t>
            </a:r>
          </a:p>
          <a:p>
            <a:pPr algn="ctr" hangingPunct="0"/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r>
              <a:rPr lang="ru-RU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 hangingPunct="0"/>
            <a:r>
              <a:rPr lang="ru-RU" sz="20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Д. В. Белых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С.А. Патов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М. В. Мальшакова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Т. К. Рочева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algn="ctr" hangingPunct="0"/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О. М.Старцева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И. С. Худяева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И. В. Груздев</a:t>
            </a:r>
            <a:r>
              <a:rPr lang="ru-RU" sz="2000" b="1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  <a:p>
            <a:pPr algn="ctr" hangingPunct="0"/>
            <a:endParaRPr lang="ru-RU" sz="2000" b="1" baseline="30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endParaRPr lang="ru-RU" sz="2000" b="1" baseline="30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endParaRPr lang="ru-RU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r>
              <a:rPr lang="ru-RU" sz="1800" b="1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Институт химии ФИЦ Коми НЦ </a:t>
            </a:r>
            <a:r>
              <a:rPr lang="ru-RU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</a:t>
            </a:r>
            <a: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РАН, Сыктывкар, Россия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r>
              <a:rPr lang="ru-RU" sz="1800" b="1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Сыктывкарский государственный университет им. Питирима Сорокина, Сыктывкар, Россия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hangingPunct="0"/>
            <a:r>
              <a:rPr lang="ru-RU" sz="1800" b="1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Институт биологии ФИЦ Коми НЦ </a:t>
            </a:r>
            <a:r>
              <a:rPr lang="ru-RU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</a:t>
            </a:r>
            <a:r>
              <a:rPr lang="ru-RU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РАН, Сыктывкар, Россия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512" y="3699906"/>
            <a:ext cx="8344936" cy="304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82380" y="3699906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92376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8EF9EF3-F808-7506-0FC9-8AD507740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520" y="205765"/>
            <a:ext cx="8344936" cy="322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DEEFF6-1F6B-B22E-2F1F-5EE05938CC81}"/>
              </a:ext>
            </a:extLst>
          </p:cNvPr>
          <p:cNvSpPr/>
          <p:nvPr/>
        </p:nvSpPr>
        <p:spPr>
          <a:xfrm>
            <a:off x="5866329" y="205765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0035822-9488-708E-F2A2-0D636BB0321F}"/>
              </a:ext>
            </a:extLst>
          </p:cNvPr>
          <p:cNvSpPr/>
          <p:nvPr/>
        </p:nvSpPr>
        <p:spPr>
          <a:xfrm>
            <a:off x="7436883" y="163271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+.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E02DF94-EE9F-8C05-4E80-F65B20F9E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599270"/>
              </p:ext>
            </p:extLst>
          </p:nvPr>
        </p:nvGraphicFramePr>
        <p:xfrm>
          <a:off x="6305331" y="3383884"/>
          <a:ext cx="2616126" cy="284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3648240" imgH="3962520" progId="ChemWindow.Document">
                  <p:embed/>
                </p:oleObj>
              </mc:Choice>
              <mc:Fallback>
                <p:oleObj name="Document" r:id="rId4" imgW="3648240" imgH="39625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05331" y="3383884"/>
                        <a:ext cx="2616126" cy="2841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9C7504A-6595-4630-51B2-104AE53C2F2A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11228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16" y="691940"/>
            <a:ext cx="8712968" cy="612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427984" y="90872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80CD76A-080B-9902-40D3-EFB26E87A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00372"/>
              </p:ext>
            </p:extLst>
          </p:nvPr>
        </p:nvGraphicFramePr>
        <p:xfrm>
          <a:off x="5508104" y="1278052"/>
          <a:ext cx="2778315" cy="274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010040" imgH="3962520" progId="ChemWindow.Document">
                  <p:embed/>
                </p:oleObj>
              </mc:Choice>
              <mc:Fallback>
                <p:oleObj name="Document" r:id="rId3" imgW="4010040" imgH="39625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1278052"/>
                        <a:ext cx="2778315" cy="2745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8BEDF80-6C1E-F4FB-8A55-2515A275799A}"/>
              </a:ext>
            </a:extLst>
          </p:cNvPr>
          <p:cNvSpPr txBox="1"/>
          <p:nvPr/>
        </p:nvSpPr>
        <p:spPr>
          <a:xfrm>
            <a:off x="1403648" y="87015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36A8FC-F487-1BD9-B6A3-1378883B5BBF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7815242" cy="600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71800" y="248360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242" y="5579948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48ECB62-CF37-C47E-397D-49A360192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164308"/>
              </p:ext>
            </p:extLst>
          </p:nvPr>
        </p:nvGraphicFramePr>
        <p:xfrm>
          <a:off x="5820326" y="2452246"/>
          <a:ext cx="2892412" cy="228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352680" imgH="2647800" progId="ChemWindow.Document">
                  <p:embed/>
                </p:oleObj>
              </mc:Choice>
              <mc:Fallback>
                <p:oleObj name="Document" r:id="rId3" imgW="3352680" imgH="26478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0326" y="2452246"/>
                        <a:ext cx="2892412" cy="228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BC8F36F-04AC-5E28-8C3D-4EA151DC7364}"/>
              </a:ext>
            </a:extLst>
          </p:cNvPr>
          <p:cNvSpPr txBox="1"/>
          <p:nvPr/>
        </p:nvSpPr>
        <p:spPr>
          <a:xfrm>
            <a:off x="42486" y="8701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5F09186-C0EB-BC37-104B-AD5140453151}"/>
              </a:ext>
            </a:extLst>
          </p:cNvPr>
          <p:cNvSpPr/>
          <p:nvPr/>
        </p:nvSpPr>
        <p:spPr>
          <a:xfrm>
            <a:off x="4788024" y="764704"/>
            <a:ext cx="106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95C3A-D9FB-983B-3C89-0AA6D0710F71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12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893F203-A103-E802-00D9-6D44B729C6DA}"/>
              </a:ext>
            </a:extLst>
          </p:cNvPr>
          <p:cNvSpPr/>
          <p:nvPr/>
        </p:nvSpPr>
        <p:spPr>
          <a:xfrm>
            <a:off x="6300192" y="840367"/>
            <a:ext cx="26642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ms-ms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дает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898D83E-DB6F-38F7-1C4F-F9228AB3698B}"/>
              </a:ext>
            </a:extLst>
          </p:cNvPr>
          <p:cNvSpPr/>
          <p:nvPr/>
        </p:nvSpPr>
        <p:spPr>
          <a:xfrm>
            <a:off x="6732240" y="5579948"/>
            <a:ext cx="1978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836712"/>
            <a:ext cx="8820472" cy="579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81765" y="874527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83671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4A5F093-54C8-1459-26F6-5162627CC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00792"/>
              </p:ext>
            </p:extLst>
          </p:nvPr>
        </p:nvGraphicFramePr>
        <p:xfrm>
          <a:off x="1895612" y="1072644"/>
          <a:ext cx="2892412" cy="228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352680" imgH="2647800" progId="ChemWindow.Document">
                  <p:embed/>
                </p:oleObj>
              </mc:Choice>
              <mc:Fallback>
                <p:oleObj name="Document" r:id="rId3" imgW="3352680" imgH="2647800" progId="ChemWindow.Document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E48ECB62-CF37-C47E-397D-49A360192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5612" y="1072644"/>
                        <a:ext cx="2892412" cy="228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ADFAC11-313D-0B8D-68D0-1DD51B842772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1" y="332656"/>
            <a:ext cx="7884368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647873" y="5557882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537321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404664"/>
            <a:ext cx="116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(МН•М)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893BD0B6-6B1F-89FC-67B1-04E1928E5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53021"/>
              </p:ext>
            </p:extLst>
          </p:nvPr>
        </p:nvGraphicFramePr>
        <p:xfrm>
          <a:off x="1617442" y="1866877"/>
          <a:ext cx="3018536" cy="22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543480" imgH="2647800" progId="ChemWindow.Document">
                  <p:embed/>
                </p:oleObj>
              </mc:Choice>
              <mc:Fallback>
                <p:oleObj name="Document" r:id="rId3" imgW="3543480" imgH="26478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7442" y="1866877"/>
                        <a:ext cx="3018536" cy="225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2CFEC34-2242-CB22-CFE0-604024499AFC}"/>
              </a:ext>
            </a:extLst>
          </p:cNvPr>
          <p:cNvSpPr txBox="1"/>
          <p:nvPr/>
        </p:nvSpPr>
        <p:spPr>
          <a:xfrm>
            <a:off x="5458602" y="509771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AFAFED-1627-D05B-8606-0692066FB642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14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B54D547-AE4B-AA1B-38B6-47AB12B7BD81}"/>
              </a:ext>
            </a:extLst>
          </p:cNvPr>
          <p:cNvSpPr/>
          <p:nvPr/>
        </p:nvSpPr>
        <p:spPr>
          <a:xfrm>
            <a:off x="6012160" y="1496978"/>
            <a:ext cx="26642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ms-ms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дает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343" y="1146186"/>
            <a:ext cx="8630153" cy="566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788024" y="260648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112474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A6A52FB-8856-8AF8-4DC5-3CCDF3075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885420"/>
              </p:ext>
            </p:extLst>
          </p:nvPr>
        </p:nvGraphicFramePr>
        <p:xfrm>
          <a:off x="2555776" y="1412776"/>
          <a:ext cx="3018536" cy="22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543480" imgH="2647800" progId="ChemWindow.Document">
                  <p:embed/>
                </p:oleObj>
              </mc:Choice>
              <mc:Fallback>
                <p:oleObj name="Document" r:id="rId3" imgW="3543480" imgH="2647800" progId="ChemWindow.Document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893BD0B6-6B1F-89FC-67B1-04E1928E56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412776"/>
                        <a:ext cx="3018536" cy="225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5F7E64-21F8-04BE-E420-8F2009166F94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304"/>
            <a:ext cx="8100665" cy="6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540457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311126"/>
            <a:ext cx="106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76256" y="558924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M-2H)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A1257429-B61E-6006-95EB-3E21148447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552501"/>
              </p:ext>
            </p:extLst>
          </p:nvPr>
        </p:nvGraphicFramePr>
        <p:xfrm>
          <a:off x="1444749" y="1844824"/>
          <a:ext cx="334327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343320" imgH="2647800" progId="ChemWindow.Document">
                  <p:embed/>
                </p:oleObj>
              </mc:Choice>
              <mc:Fallback>
                <p:oleObj name="Document" r:id="rId3" imgW="3343320" imgH="26478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4749" y="1844824"/>
                        <a:ext cx="3343275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B0C6AF8-2B36-A327-6A96-E6041C36029F}"/>
              </a:ext>
            </a:extLst>
          </p:cNvPr>
          <p:cNvSpPr txBox="1"/>
          <p:nvPr/>
        </p:nvSpPr>
        <p:spPr>
          <a:xfrm>
            <a:off x="5292080" y="602685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98C0E7-FA12-D9B6-7183-B9A5FEA26E6A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16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E53AF1F-F72A-EAEA-E387-462ECF8C4A45}"/>
              </a:ext>
            </a:extLst>
          </p:cNvPr>
          <p:cNvSpPr/>
          <p:nvPr/>
        </p:nvSpPr>
        <p:spPr>
          <a:xfrm>
            <a:off x="6012160" y="1785010"/>
            <a:ext cx="26642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ms-ms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дает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00FF"/>
              </a:solidFill>
            </a:endParaRPr>
          </a:p>
        </p:txBody>
      </p:sp>
      <p:pic>
        <p:nvPicPr>
          <p:cNvPr id="21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E7184F7F-E401-D393-7CD7-FEE361950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5164" y="3140968"/>
            <a:ext cx="3592880" cy="2124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B42D7D-B2FD-2015-6E85-A4BF5AA3D2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932" y="764704"/>
            <a:ext cx="87205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BE4CA-D96B-0A0A-5D01-C6F876AECA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2857" y="1297078"/>
            <a:ext cx="3834308" cy="253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BE8F134-E299-1206-5DD8-5C0913848763}"/>
              </a:ext>
            </a:extLst>
          </p:cNvPr>
          <p:cNvSpPr txBox="1"/>
          <p:nvPr/>
        </p:nvSpPr>
        <p:spPr>
          <a:xfrm>
            <a:off x="1774993" y="19975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42CFEAD-0F44-F1E9-FF3F-86A7A10EE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98052"/>
              </p:ext>
            </p:extLst>
          </p:nvPr>
        </p:nvGraphicFramePr>
        <p:xfrm>
          <a:off x="6084168" y="1124744"/>
          <a:ext cx="284836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" name="Document" r:id="rId5" imgW="3638520" imgH="3219480" progId="ChemWindow.Document">
                  <p:embed/>
                </p:oleObj>
              </mc:Choice>
              <mc:Fallback>
                <p:oleObj name="Document" r:id="rId5" imgW="3638520" imgH="32194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84168" y="1124744"/>
                        <a:ext cx="2848364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7FAE63-AA3F-9EAF-B2F0-DC90FB5E991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8928" y="4012931"/>
            <a:ext cx="3096344" cy="17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B7E94424-1B84-6369-4C70-23193945524C}"/>
              </a:ext>
            </a:extLst>
          </p:cNvPr>
          <p:cNvSpPr txBox="1"/>
          <p:nvPr/>
        </p:nvSpPr>
        <p:spPr>
          <a:xfrm flipH="1">
            <a:off x="5076055" y="1104999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377.69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CF12B5D-C1FE-6DD2-9F15-648998AA8479}"/>
              </a:ext>
            </a:extLst>
          </p:cNvPr>
          <p:cNvSpPr txBox="1"/>
          <p:nvPr/>
        </p:nvSpPr>
        <p:spPr>
          <a:xfrm flipH="1">
            <a:off x="5360011" y="2871788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378.52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5770F9F7-266F-A616-524F-1D6198A3165F}"/>
              </a:ext>
            </a:extLst>
          </p:cNvPr>
          <p:cNvSpPr txBox="1"/>
          <p:nvPr/>
        </p:nvSpPr>
        <p:spPr>
          <a:xfrm flipH="1">
            <a:off x="6588223" y="4052350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753.87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F90B639-713A-1EE5-BDBB-575D1EA07C3C}"/>
              </a:ext>
            </a:extLst>
          </p:cNvPr>
          <p:cNvSpPr txBox="1"/>
          <p:nvPr/>
        </p:nvSpPr>
        <p:spPr>
          <a:xfrm flipH="1">
            <a:off x="6588223" y="5157192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755.51</a:t>
            </a:r>
          </a:p>
        </p:txBody>
      </p:sp>
      <p:sp>
        <p:nvSpPr>
          <p:cNvPr id="327" name="Прямоугольник 326">
            <a:extLst>
              <a:ext uri="{FF2B5EF4-FFF2-40B4-BE49-F238E27FC236}">
                <a16:creationId xmlns:a16="http://schemas.microsoft.com/office/drawing/2014/main" id="{67F10E16-537D-FC39-43EA-E2AFDD19678D}"/>
              </a:ext>
            </a:extLst>
          </p:cNvPr>
          <p:cNvSpPr/>
          <p:nvPr/>
        </p:nvSpPr>
        <p:spPr>
          <a:xfrm>
            <a:off x="2850654" y="1467141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>
            <a:extLst>
              <a:ext uri="{FF2B5EF4-FFF2-40B4-BE49-F238E27FC236}">
                <a16:creationId xmlns:a16="http://schemas.microsoft.com/office/drawing/2014/main" id="{D5E4383A-F79A-6602-E067-73E150D22279}"/>
              </a:ext>
            </a:extLst>
          </p:cNvPr>
          <p:cNvSpPr/>
          <p:nvPr/>
        </p:nvSpPr>
        <p:spPr>
          <a:xfrm>
            <a:off x="6986618" y="3822719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9" name="Прямоугольник 328">
            <a:extLst>
              <a:ext uri="{FF2B5EF4-FFF2-40B4-BE49-F238E27FC236}">
                <a16:creationId xmlns:a16="http://schemas.microsoft.com/office/drawing/2014/main" id="{859377EB-4CA8-D9D5-F0FA-A4209D75B974}"/>
              </a:ext>
            </a:extLst>
          </p:cNvPr>
          <p:cNvSpPr/>
          <p:nvPr/>
        </p:nvSpPr>
        <p:spPr>
          <a:xfrm>
            <a:off x="5159369" y="827480"/>
            <a:ext cx="975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Прямоугольник 329">
            <a:extLst>
              <a:ext uri="{FF2B5EF4-FFF2-40B4-BE49-F238E27FC236}">
                <a16:creationId xmlns:a16="http://schemas.microsoft.com/office/drawing/2014/main" id="{73010471-9051-1369-AB6C-13654D864AB2}"/>
              </a:ext>
            </a:extLst>
          </p:cNvPr>
          <p:cNvSpPr/>
          <p:nvPr/>
        </p:nvSpPr>
        <p:spPr>
          <a:xfrm>
            <a:off x="1434786" y="1043444"/>
            <a:ext cx="975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67F81256-8386-1941-C75A-9C9BC7D2DDF0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370209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E306CE-29A3-260A-62FB-0EDFDCDED0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13" y="616645"/>
            <a:ext cx="8364573" cy="277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31D100-419D-5EB6-EB30-60146F80C928}"/>
              </a:ext>
            </a:extLst>
          </p:cNvPr>
          <p:cNvSpPr txBox="1"/>
          <p:nvPr/>
        </p:nvSpPr>
        <p:spPr>
          <a:xfrm>
            <a:off x="1835696" y="87015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83478A1-A7AD-F245-E6EE-CF1BB55E6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46115"/>
              </p:ext>
            </p:extLst>
          </p:nvPr>
        </p:nvGraphicFramePr>
        <p:xfrm>
          <a:off x="5786254" y="1117876"/>
          <a:ext cx="2351503" cy="1525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038400" imgH="1971720" progId="ChemWindow.Document">
                  <p:embed/>
                </p:oleObj>
              </mc:Choice>
              <mc:Fallback>
                <p:oleObj name="Document" r:id="rId3" imgW="3038400" imgH="19717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86254" y="1117876"/>
                        <a:ext cx="2351503" cy="1525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4A4EAB-4805-1D20-3677-FFAE5709E55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75877"/>
            <a:ext cx="8220556" cy="29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235A66B-B207-6E69-6289-4923191B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54668"/>
              </p:ext>
            </p:extLst>
          </p:nvPr>
        </p:nvGraphicFramePr>
        <p:xfrm>
          <a:off x="5508104" y="3967311"/>
          <a:ext cx="2619772" cy="1600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3772080" imgH="2305080" progId="ChemWindow.Document">
                  <p:embed/>
                </p:oleObj>
              </mc:Choice>
              <mc:Fallback>
                <p:oleObj name="Document" r:id="rId6" imgW="3772080" imgH="2305080" progId="ChemWindow.Document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043D1BA9-2E20-38A1-E2DC-FD0D0C54E1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8104" y="3967311"/>
                        <a:ext cx="2619772" cy="1600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D940750-2452-E67D-6202-9A52BF6BC471}"/>
              </a:ext>
            </a:extLst>
          </p:cNvPr>
          <p:cNvSpPr/>
          <p:nvPr/>
        </p:nvSpPr>
        <p:spPr>
          <a:xfrm>
            <a:off x="1619672" y="2339588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52576C5-B844-1971-52A7-684CEE71532C}"/>
              </a:ext>
            </a:extLst>
          </p:cNvPr>
          <p:cNvSpPr/>
          <p:nvPr/>
        </p:nvSpPr>
        <p:spPr>
          <a:xfrm>
            <a:off x="1907703" y="5219908"/>
            <a:ext cx="1008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6461F95-987E-5CAB-1B54-CFBD4D43FBD9}"/>
              </a:ext>
            </a:extLst>
          </p:cNvPr>
          <p:cNvSpPr/>
          <p:nvPr/>
        </p:nvSpPr>
        <p:spPr>
          <a:xfrm>
            <a:off x="3203848" y="90872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80F8660-0024-BDB2-D1C6-B20DBC923D51}"/>
              </a:ext>
            </a:extLst>
          </p:cNvPr>
          <p:cNvSpPr/>
          <p:nvPr/>
        </p:nvSpPr>
        <p:spPr>
          <a:xfrm>
            <a:off x="3641026" y="401211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83D93A-C0D2-1A2E-B813-7A6D9E78679E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854237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495657-EDFA-C2D1-9867-092AC5E68135}"/>
              </a:ext>
            </a:extLst>
          </p:cNvPr>
          <p:cNvSpPr txBox="1"/>
          <p:nvPr/>
        </p:nvSpPr>
        <p:spPr>
          <a:xfrm>
            <a:off x="1774993" y="4462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Протонирование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2898DD-5D9D-7260-BA74-3EF098CF45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579864"/>
            <a:ext cx="8640960" cy="30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9645424-656A-E826-F669-C85BD3C93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77454"/>
              </p:ext>
            </p:extLst>
          </p:nvPr>
        </p:nvGraphicFramePr>
        <p:xfrm>
          <a:off x="7236296" y="531698"/>
          <a:ext cx="1656184" cy="277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695760" imgH="6181560" progId="ChemWindow.Document">
                  <p:embed/>
                </p:oleObj>
              </mc:Choice>
              <mc:Fallback>
                <p:oleObj name="Document" r:id="rId3" imgW="3695760" imgH="61815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6296" y="531698"/>
                        <a:ext cx="1656184" cy="2770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29C01B-7554-BE48-8274-09C7A40C43D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520" y="3812474"/>
            <a:ext cx="8640960" cy="30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67EEA0C-0261-FDB4-7364-B54404831B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54009"/>
              </p:ext>
            </p:extLst>
          </p:nvPr>
        </p:nvGraphicFramePr>
        <p:xfrm>
          <a:off x="7146474" y="3718599"/>
          <a:ext cx="1768922" cy="2808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3809880" imgH="6048360" progId="ChemWindow.Document">
                  <p:embed/>
                </p:oleObj>
              </mc:Choice>
              <mc:Fallback>
                <p:oleObj name="Document" r:id="rId6" imgW="3809880" imgH="60483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46474" y="3718599"/>
                        <a:ext cx="1768922" cy="2808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142706-B9D1-BEBC-0975-B91D003ED797}"/>
              </a:ext>
            </a:extLst>
          </p:cNvPr>
          <p:cNvSpPr/>
          <p:nvPr/>
        </p:nvSpPr>
        <p:spPr>
          <a:xfrm>
            <a:off x="5795363" y="2678173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34AEA48-AA49-88D0-9594-FB5B93794C78}"/>
              </a:ext>
            </a:extLst>
          </p:cNvPr>
          <p:cNvSpPr/>
          <p:nvPr/>
        </p:nvSpPr>
        <p:spPr>
          <a:xfrm>
            <a:off x="6480616" y="6157431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4406CD6-DD6F-927E-13F5-970C646F7CA1}"/>
              </a:ext>
            </a:extLst>
          </p:cNvPr>
          <p:cNvSpPr/>
          <p:nvPr/>
        </p:nvSpPr>
        <p:spPr>
          <a:xfrm>
            <a:off x="2291520" y="1770529"/>
            <a:ext cx="1080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FE74734-64BE-C511-19DC-974F6BAD81BC}"/>
              </a:ext>
            </a:extLst>
          </p:cNvPr>
          <p:cNvSpPr/>
          <p:nvPr/>
        </p:nvSpPr>
        <p:spPr>
          <a:xfrm>
            <a:off x="2341116" y="4149080"/>
            <a:ext cx="1030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615BC86-E27F-9DD9-CBF7-D017C64E5DC0}"/>
              </a:ext>
            </a:extLst>
          </p:cNvPr>
          <p:cNvSpPr/>
          <p:nvPr/>
        </p:nvSpPr>
        <p:spPr>
          <a:xfrm>
            <a:off x="2987824" y="3627808"/>
            <a:ext cx="1219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F3B975-E17E-B0EC-0756-337091E3E283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86343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Физико-химические методы, используемые для установления строения органических соединений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(в том числе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порфиринов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их аналогов)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628800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Спектроскопия ЯМР </a:t>
            </a:r>
            <a:r>
              <a:rPr lang="ru-RU" sz="32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 и </a:t>
            </a:r>
            <a:r>
              <a:rPr lang="ru-RU" sz="32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ctr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Спектроскопия </a:t>
            </a: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UV-Vis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ИК спектроскопия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200" y="4005064"/>
            <a:ext cx="8891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Масс-спектрометрия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MS-EI, MS-CI, MS-MALDI, MS-ESI)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65665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отношения массы к заряду 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m/z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ионов, образующихся при переводе исследуемого соединения в состояние плазмы (молекулярные и осколочные ионы)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080431-120D-6DCD-DDEC-BDDCF4C6D10E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790021"/>
            <a:ext cx="9005111" cy="602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707904" y="1340768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494116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4613066"/>
            <a:ext cx="1136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∙МН)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CD813-7080-8822-001D-9238920AE54E}"/>
              </a:ext>
            </a:extLst>
          </p:cNvPr>
          <p:cNvSpPr txBox="1"/>
          <p:nvPr/>
        </p:nvSpPr>
        <p:spPr>
          <a:xfrm>
            <a:off x="395536" y="44624"/>
            <a:ext cx="7671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Образование аддуктов с катионами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82EAE264-16AC-D225-26E4-C7B522737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090094"/>
              </p:ext>
            </p:extLst>
          </p:nvPr>
        </p:nvGraphicFramePr>
        <p:xfrm>
          <a:off x="1170115" y="1586598"/>
          <a:ext cx="2134474" cy="328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514600" imgH="3867120" progId="ChemWindow.Document">
                  <p:embed/>
                </p:oleObj>
              </mc:Choice>
              <mc:Fallback>
                <p:oleObj name="Document" r:id="rId3" imgW="2514600" imgH="38671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0115" y="1586598"/>
                        <a:ext cx="2134474" cy="328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C1631E3-FC0E-7327-9C23-E0CE757FC4AF}"/>
              </a:ext>
            </a:extLst>
          </p:cNvPr>
          <p:cNvSpPr txBox="1"/>
          <p:nvPr/>
        </p:nvSpPr>
        <p:spPr>
          <a:xfrm>
            <a:off x="8460432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49423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887914" cy="560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532210" y="4183737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00768" y="252483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134076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5157192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MK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AF47477-1B47-EE9C-2BFE-9E22339EB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412310"/>
              </p:ext>
            </p:extLst>
          </p:nvPr>
        </p:nvGraphicFramePr>
        <p:xfrm>
          <a:off x="1163580" y="1340768"/>
          <a:ext cx="2647262" cy="3366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753000" imgH="4772160" progId="ChemWindow.Document">
                  <p:embed/>
                </p:oleObj>
              </mc:Choice>
              <mc:Fallback>
                <p:oleObj name="Document" r:id="rId3" imgW="3753000" imgH="4772160" progId="ChemWindow.Document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9AF47477-1B47-EE9C-2BFE-9E22339EBC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3580" y="1340768"/>
                        <a:ext cx="2647262" cy="3366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B24F10-CEA4-983B-5273-3A967F689151}"/>
              </a:ext>
            </a:extLst>
          </p:cNvPr>
          <p:cNvSpPr/>
          <p:nvPr/>
        </p:nvSpPr>
        <p:spPr>
          <a:xfrm>
            <a:off x="6963785" y="5357247"/>
            <a:ext cx="1136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∙МН)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07393-786A-ABB7-12C8-1DF88F99FD7A}"/>
              </a:ext>
            </a:extLst>
          </p:cNvPr>
          <p:cNvSpPr txBox="1"/>
          <p:nvPr/>
        </p:nvSpPr>
        <p:spPr>
          <a:xfrm>
            <a:off x="395536" y="4462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Образование аддуктов с катионами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B234A-08F0-3310-0B9C-60D05AF0642A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544491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E44B23-FE19-2EB7-CCA1-63E5B3AD3AD5}"/>
              </a:ext>
            </a:extLst>
          </p:cNvPr>
          <p:cNvSpPr txBox="1"/>
          <p:nvPr/>
        </p:nvSpPr>
        <p:spPr>
          <a:xfrm>
            <a:off x="68826" y="5715"/>
            <a:ext cx="7455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Образование аддуктов с катионами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EC51CF-D561-C4B9-3FE4-0046FC0E3E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72728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8C9B8D-908D-9B39-56DD-78230CD540EE}"/>
              </a:ext>
            </a:extLst>
          </p:cNvPr>
          <p:cNvSpPr/>
          <p:nvPr/>
        </p:nvSpPr>
        <p:spPr>
          <a:xfrm>
            <a:off x="3124090" y="157827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E82605A-F178-DD58-88C8-3F6B1E6D5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6891"/>
              </p:ext>
            </p:extLst>
          </p:nvPr>
        </p:nvGraphicFramePr>
        <p:xfrm>
          <a:off x="4494435" y="1642449"/>
          <a:ext cx="3173909" cy="178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619520" imgH="2600280" progId="ChemWindow.Document">
                  <p:embed/>
                </p:oleObj>
              </mc:Choice>
              <mc:Fallback>
                <p:oleObj name="Document" r:id="rId3" imgW="4619520" imgH="26002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4435" y="1642449"/>
                        <a:ext cx="3173909" cy="1786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CD12876-F824-7653-C9A4-3B0971E12B46}"/>
              </a:ext>
            </a:extLst>
          </p:cNvPr>
          <p:cNvSpPr/>
          <p:nvPr/>
        </p:nvSpPr>
        <p:spPr>
          <a:xfrm>
            <a:off x="3874373" y="1218238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DE56554-75FA-5771-3D82-F8C7A50254BE}"/>
              </a:ext>
            </a:extLst>
          </p:cNvPr>
          <p:cNvSpPr/>
          <p:nvPr/>
        </p:nvSpPr>
        <p:spPr>
          <a:xfrm>
            <a:off x="1763688" y="5082614"/>
            <a:ext cx="10583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MHNa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0215A3-247B-047E-7D40-796E05FD37F5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544413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62468BB-8BC1-D320-03D5-DD6F9A3E11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268760"/>
            <a:ext cx="804500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534C9B-2DE4-CB62-FEA7-C7A82C2EABA1}"/>
              </a:ext>
            </a:extLst>
          </p:cNvPr>
          <p:cNvSpPr txBox="1"/>
          <p:nvPr/>
        </p:nvSpPr>
        <p:spPr>
          <a:xfrm>
            <a:off x="132524" y="77723"/>
            <a:ext cx="7535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Образование аддуктов с катионами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ru-RU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BA0C136-75A1-1FA5-142F-925931E86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253838"/>
              </p:ext>
            </p:extLst>
          </p:nvPr>
        </p:nvGraphicFramePr>
        <p:xfrm>
          <a:off x="5893892" y="1412776"/>
          <a:ext cx="2854572" cy="2633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181400" imgH="3857760" progId="ChemWindow.Document">
                  <p:embed/>
                </p:oleObj>
              </mc:Choice>
              <mc:Fallback>
                <p:oleObj name="Document" r:id="rId3" imgW="4181400" imgH="38577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93892" y="1412776"/>
                        <a:ext cx="2854572" cy="2633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7659B3-75FF-4ED3-47FE-EDEB26CB6A0D}"/>
              </a:ext>
            </a:extLst>
          </p:cNvPr>
          <p:cNvSpPr/>
          <p:nvPr/>
        </p:nvSpPr>
        <p:spPr>
          <a:xfrm>
            <a:off x="4420234" y="1074222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16D3AFB-DC77-9BBC-5C54-98F789C226FD}"/>
              </a:ext>
            </a:extLst>
          </p:cNvPr>
          <p:cNvSpPr/>
          <p:nvPr/>
        </p:nvSpPr>
        <p:spPr>
          <a:xfrm>
            <a:off x="4716016" y="3140968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33E2A8-A38A-8D4F-7DB4-29E499F3F2EF}"/>
              </a:ext>
            </a:extLst>
          </p:cNvPr>
          <p:cNvSpPr/>
          <p:nvPr/>
        </p:nvSpPr>
        <p:spPr>
          <a:xfrm>
            <a:off x="2217553" y="4890646"/>
            <a:ext cx="10583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MHNa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1A497-BCE3-9776-0BC0-EEA80F136AAB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508118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288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18864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43906" y="4129916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1025352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60255" y="5305762"/>
            <a:ext cx="1891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((М-Н+К)+4Н)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60743" y="4553744"/>
            <a:ext cx="2063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((М-Н+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)+4Н)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12160" y="4913784"/>
            <a:ext cx="2262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(М+4Н)(М+2Н)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(М+4Н)(МН+2Н)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BB013104-6FFF-F526-AF86-22CBB7ABA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73509"/>
              </p:ext>
            </p:extLst>
          </p:nvPr>
        </p:nvGraphicFramePr>
        <p:xfrm>
          <a:off x="4606651" y="1430290"/>
          <a:ext cx="3564234" cy="253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48000" imgH="3019320" progId="ChemWindow.Document">
                  <p:embed/>
                </p:oleObj>
              </mc:Choice>
              <mc:Fallback>
                <p:oleObj name="Document" r:id="rId3" imgW="4248000" imgH="30193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6651" y="1430290"/>
                        <a:ext cx="3564234" cy="2533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8BF6912-F210-4639-64ED-054DD08EA10F}"/>
              </a:ext>
            </a:extLst>
          </p:cNvPr>
          <p:cNvSpPr txBox="1"/>
          <p:nvPr/>
        </p:nvSpPr>
        <p:spPr>
          <a:xfrm>
            <a:off x="4644008" y="116632"/>
            <a:ext cx="411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Восстановление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8C00C0-33AA-92E5-1F1A-06E642299F33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837831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80" y="1124744"/>
            <a:ext cx="913434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524328" y="5085184"/>
            <a:ext cx="110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(МН+2Н)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3750131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Восстановитель – </a:t>
            </a:r>
            <a:r>
              <a:rPr lang="ru-RU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диметиламин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выделяющийся при термическом разложении исследуемого соединения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30626" y="116632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BFBFB3C-C43B-0262-4AAA-DD9B33A50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796696"/>
              </p:ext>
            </p:extLst>
          </p:nvPr>
        </p:nvGraphicFramePr>
        <p:xfrm>
          <a:off x="4685350" y="964780"/>
          <a:ext cx="3564234" cy="253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48000" imgH="3019320" progId="ChemWindow.Document">
                  <p:embed/>
                </p:oleObj>
              </mc:Choice>
              <mc:Fallback>
                <p:oleObj name="Document" r:id="rId3" imgW="4248000" imgH="3019320" progId="ChemWindow.Document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BB013104-6FFF-F526-AF86-22CBB7ABA6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5350" y="964780"/>
                        <a:ext cx="3564234" cy="2533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3F0C379-3F45-B5B4-C2C6-FADB0F47E33E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171069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93755"/>
            <a:ext cx="63001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6300192" cy="330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588224" y="3049796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73445" y="5840259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68306" y="501317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154342"/>
            <a:ext cx="955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404664"/>
            <a:ext cx="1646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(М+4Н)(М+2Н)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EB60858-5B68-FEF1-873F-C5616EBCC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16228"/>
              </p:ext>
            </p:extLst>
          </p:nvPr>
        </p:nvGraphicFramePr>
        <p:xfrm>
          <a:off x="5993994" y="620688"/>
          <a:ext cx="3042502" cy="2317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114800" imgH="3133800" progId="ChemWindow.Document">
                  <p:embed/>
                </p:oleObj>
              </mc:Choice>
              <mc:Fallback>
                <p:oleObj name="Document" r:id="rId4" imgW="4114800" imgH="3133800" progId="ChemWindow.Document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CEB60858-5B68-FEF1-873F-C5616EBCC9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93994" y="620688"/>
                        <a:ext cx="3042502" cy="2317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B0F2AAA-FF2F-B128-FDC3-485A9B34A06A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847949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4797152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836712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(М+4Н)</a:t>
            </a: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E386C8-46C0-991B-31BD-FA42CCF4B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999895"/>
              </p:ext>
            </p:extLst>
          </p:nvPr>
        </p:nvGraphicFramePr>
        <p:xfrm>
          <a:off x="4465486" y="1638741"/>
          <a:ext cx="4282978" cy="3086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295880" imgH="3095640" progId="ChemWindow.Document">
                  <p:embed/>
                </p:oleObj>
              </mc:Choice>
              <mc:Fallback>
                <p:oleObj name="Document" r:id="rId3" imgW="4295880" imgH="309564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5486" y="1638741"/>
                        <a:ext cx="4282978" cy="3086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DEDB390-9F27-336E-A926-05072874CDF9}"/>
              </a:ext>
            </a:extLst>
          </p:cNvPr>
          <p:cNvSpPr txBox="1"/>
          <p:nvPr/>
        </p:nvSpPr>
        <p:spPr>
          <a:xfrm>
            <a:off x="4572000" y="116632"/>
            <a:ext cx="411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Восстановление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7CE06-AEAF-532A-82AA-C7D56F6CD7D3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228840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770485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13554"/>
              </p:ext>
            </p:extLst>
          </p:nvPr>
        </p:nvGraphicFramePr>
        <p:xfrm>
          <a:off x="3653231" y="2852936"/>
          <a:ext cx="2720315" cy="2549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181320" imgH="2981160" progId="ChemWindow.Document">
                  <p:embed/>
                </p:oleObj>
              </mc:Choice>
              <mc:Fallback>
                <p:oleObj name="Document" r:id="rId3" imgW="3181320" imgH="2981160" progId="ChemWindow.Document">
                  <p:embed/>
                  <p:pic>
                    <p:nvPicPr>
                      <p:cNvPr id="153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231" y="2852936"/>
                        <a:ext cx="2720315" cy="2549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87824" y="1084674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(М+2Н)Н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E1995D-89AF-0445-C3C3-CCDFCA5D1CE5}"/>
              </a:ext>
            </a:extLst>
          </p:cNvPr>
          <p:cNvSpPr txBox="1"/>
          <p:nvPr/>
        </p:nvSpPr>
        <p:spPr>
          <a:xfrm>
            <a:off x="4211960" y="116632"/>
            <a:ext cx="411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Восстановление при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ESI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A294C-648D-EE8B-3933-F35D08538F6B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28</a:t>
            </a:r>
          </a:p>
        </p:txBody>
      </p:sp>
      <p:pic>
        <p:nvPicPr>
          <p:cNvPr id="10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23EE708B-3FF5-3E10-998E-E6403069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973080"/>
            <a:ext cx="3722738" cy="2201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3501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69847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1920" y="77723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Дегидрирование в процессе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980728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(М-2Н)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5579948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(М-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Н)∙(М-2Н)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AD35996-DC0E-93AB-B57C-698A29AEC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405480"/>
              </p:ext>
            </p:extLst>
          </p:nvPr>
        </p:nvGraphicFramePr>
        <p:xfrm>
          <a:off x="5436096" y="980728"/>
          <a:ext cx="3070985" cy="2738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3343320" imgH="2981160" progId="ChemWindow.Document">
                  <p:embed/>
                </p:oleObj>
              </mc:Choice>
              <mc:Fallback>
                <p:oleObj name="Document" r:id="rId4" imgW="3343320" imgH="29811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6096" y="980728"/>
                        <a:ext cx="3070985" cy="2738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F86976D0-2F0A-017F-3C02-2AC0E07C5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42452"/>
              </p:ext>
            </p:extLst>
          </p:nvPr>
        </p:nvGraphicFramePr>
        <p:xfrm>
          <a:off x="3545828" y="4005064"/>
          <a:ext cx="5076679" cy="1616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9658440" imgH="3076560" progId="ChemWindow.Document">
                  <p:embed/>
                </p:oleObj>
              </mc:Choice>
              <mc:Fallback>
                <p:oleObj name="Document" r:id="rId6" imgW="9658440" imgH="30765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45828" y="4005064"/>
                        <a:ext cx="5076679" cy="1616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2895E5D-C048-BC29-150F-7B57334F20BE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29036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1E42D3-63DC-E919-FE65-7DDE1421627C}"/>
              </a:ext>
            </a:extLst>
          </p:cNvPr>
          <p:cNvSpPr txBox="1"/>
          <p:nvPr/>
        </p:nvSpPr>
        <p:spPr>
          <a:xfrm>
            <a:off x="1259632" y="260648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Масс-спектрометрия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MS-EI, MS-CI, MS-MALDI, MS-ESI)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E9C6C6-0938-8036-2B2F-2D239E59F8BE}"/>
              </a:ext>
            </a:extLst>
          </p:cNvPr>
          <p:cNvSpPr txBox="1"/>
          <p:nvPr/>
        </p:nvSpPr>
        <p:spPr>
          <a:xfrm>
            <a:off x="179512" y="1728678"/>
            <a:ext cx="1872208" cy="830997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Вещество (</a:t>
            </a:r>
            <a:r>
              <a:rPr lang="ru-RU" sz="2400" b="1" dirty="0" err="1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тв</a:t>
            </a:r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., ж.)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A938AEFE-6B7D-F9BD-B9E2-685D20BF8A84}"/>
              </a:ext>
            </a:extLst>
          </p:cNvPr>
          <p:cNvCxnSpPr>
            <a:cxnSpLocks/>
            <a:stCxn id="3" idx="2"/>
            <a:endCxn id="8" idx="0"/>
          </p:cNvCxnSpPr>
          <p:nvPr/>
        </p:nvCxnSpPr>
        <p:spPr>
          <a:xfrm>
            <a:off x="1115616" y="2559675"/>
            <a:ext cx="1584176" cy="2193339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E035F7-E8BA-19A6-89A0-C16F30EE6923}"/>
              </a:ext>
            </a:extLst>
          </p:cNvPr>
          <p:cNvSpPr txBox="1"/>
          <p:nvPr/>
        </p:nvSpPr>
        <p:spPr>
          <a:xfrm>
            <a:off x="1691680" y="4753014"/>
            <a:ext cx="2016224" cy="830997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Вещество (газ)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B76A3F0-4B3F-12BE-B2F5-8247657D8EBC}"/>
              </a:ext>
            </a:extLst>
          </p:cNvPr>
          <p:cNvCxnSpPr>
            <a:cxnSpLocks/>
            <a:stCxn id="8" idx="0"/>
            <a:endCxn id="15" idx="2"/>
          </p:cNvCxnSpPr>
          <p:nvPr/>
        </p:nvCxnSpPr>
        <p:spPr>
          <a:xfrm flipV="1">
            <a:off x="2699792" y="2363976"/>
            <a:ext cx="4176464" cy="2389038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0C79F0E-E789-1ABE-6BC9-82C136AC5B91}"/>
              </a:ext>
            </a:extLst>
          </p:cNvPr>
          <p:cNvSpPr txBox="1"/>
          <p:nvPr/>
        </p:nvSpPr>
        <p:spPr>
          <a:xfrm>
            <a:off x="5148064" y="1902311"/>
            <a:ext cx="345638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Вещество (плазма)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506BB97-34F4-5933-7CD7-2F34E82FC6E8}"/>
              </a:ext>
            </a:extLst>
          </p:cNvPr>
          <p:cNvCxnSpPr>
            <a:cxnSpLocks/>
            <a:stCxn id="3" idx="3"/>
            <a:endCxn id="15" idx="1"/>
          </p:cNvCxnSpPr>
          <p:nvPr/>
        </p:nvCxnSpPr>
        <p:spPr>
          <a:xfrm flipV="1">
            <a:off x="2051720" y="2133144"/>
            <a:ext cx="3096344" cy="110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BF685ABA-67F8-AFB6-118D-B37FD3A1B7AC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>
            <a:off x="6876256" y="2363976"/>
            <a:ext cx="0" cy="1698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3507C65-C9AF-FAE2-DC08-B05E347BB52A}"/>
              </a:ext>
            </a:extLst>
          </p:cNvPr>
          <p:cNvSpPr txBox="1"/>
          <p:nvPr/>
        </p:nvSpPr>
        <p:spPr>
          <a:xfrm>
            <a:off x="5148064" y="4062551"/>
            <a:ext cx="3456384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отношения массы к заряду 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m/z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ионов, образующихся при переводе исследуемого соединения в состояние плазмы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2AFE8F-469E-93BD-9333-8F711C1FB325}"/>
              </a:ext>
            </a:extLst>
          </p:cNvPr>
          <p:cNvSpPr txBox="1"/>
          <p:nvPr/>
        </p:nvSpPr>
        <p:spPr>
          <a:xfrm>
            <a:off x="2256016" y="1720359"/>
            <a:ext cx="26040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MS-MALDI, MS-ESI</a:t>
            </a:r>
            <a:endParaRPr lang="ru-RU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43F09A-0441-916A-D4D3-0AD83D22BB6D}"/>
              </a:ext>
            </a:extLst>
          </p:cNvPr>
          <p:cNvSpPr txBox="1"/>
          <p:nvPr/>
        </p:nvSpPr>
        <p:spPr>
          <a:xfrm>
            <a:off x="2987824" y="3010386"/>
            <a:ext cx="1889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MS-EI, MS-CI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D02E5-2D70-0243-69B2-2ED1F02FCB3D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4875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66" y="910994"/>
            <a:ext cx="9010838" cy="58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364088" y="83671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5229200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52896" y="432503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3964994"/>
            <a:ext cx="1237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(М-2Н)К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F7140F12-922F-ED04-FBDA-DBA5A934A8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234799"/>
              </p:ext>
            </p:extLst>
          </p:nvPr>
        </p:nvGraphicFramePr>
        <p:xfrm>
          <a:off x="1523172" y="1700808"/>
          <a:ext cx="1804219" cy="3258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600280" imgH="4695840" progId="ChemWindow.Document">
                  <p:embed/>
                </p:oleObj>
              </mc:Choice>
              <mc:Fallback>
                <p:oleObj name="Document" r:id="rId3" imgW="2600280" imgH="469584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3172" y="1700808"/>
                        <a:ext cx="1804219" cy="3258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49D5B11-C8B2-964C-8D3F-7F3588096814}"/>
              </a:ext>
            </a:extLst>
          </p:cNvPr>
          <p:cNvSpPr txBox="1"/>
          <p:nvPr/>
        </p:nvSpPr>
        <p:spPr>
          <a:xfrm>
            <a:off x="755576" y="11663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Дегидрирование в процессе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AF84A3-0223-4AA4-0E3D-68EF3B389247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446688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83502"/>
            <a:ext cx="770485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60906" y="363573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435932"/>
            <a:ext cx="1279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Na∙M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836712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40D4C97D-E83D-CF7F-C40B-558EB74516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104" y="2060719"/>
          <a:ext cx="2623676" cy="2808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381480" imgH="3619440" progId="ChemWindow.Document">
                  <p:embed/>
                </p:oleObj>
              </mc:Choice>
              <mc:Fallback>
                <p:oleObj name="Document" r:id="rId3" imgW="3381480" imgH="3619440" progId="ChemWindow.Document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40D4C97D-E83D-CF7F-C40B-558EB74516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2060719"/>
                        <a:ext cx="2623676" cy="2808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1A9A1A9-0F09-3C29-DF72-7E26E81C1D3E}"/>
              </a:ext>
            </a:extLst>
          </p:cNvPr>
          <p:cNvSpPr/>
          <p:nvPr/>
        </p:nvSpPr>
        <p:spPr>
          <a:xfrm>
            <a:off x="4293757" y="678629"/>
            <a:ext cx="1420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2E2A27-6770-843A-677F-667B909FD20A}"/>
              </a:ext>
            </a:extLst>
          </p:cNvPr>
          <p:cNvSpPr/>
          <p:nvPr/>
        </p:nvSpPr>
        <p:spPr>
          <a:xfrm>
            <a:off x="6315695" y="5373087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M-2H)∙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H∙M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792F75E-F0C9-EB5A-2650-79E9E368D5AC}"/>
              </a:ext>
            </a:extLst>
          </p:cNvPr>
          <p:cNvSpPr/>
          <p:nvPr/>
        </p:nvSpPr>
        <p:spPr>
          <a:xfrm>
            <a:off x="5004048" y="1412776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M∙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(М+2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))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9DB5383-8568-E0F7-AA4D-8595C1F48E72}"/>
              </a:ext>
            </a:extLst>
          </p:cNvPr>
          <p:cNvSpPr/>
          <p:nvPr/>
        </p:nvSpPr>
        <p:spPr>
          <a:xfrm>
            <a:off x="2843808" y="4437112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(М+2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3B24DF-2D0B-8316-45CD-BB03A0C54BB2}"/>
              </a:ext>
            </a:extLst>
          </p:cNvPr>
          <p:cNvSpPr txBox="1"/>
          <p:nvPr/>
        </p:nvSpPr>
        <p:spPr>
          <a:xfrm>
            <a:off x="899592" y="11663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Дегидрирование в процессе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3C33A2-B6BD-7D0F-C87D-EC2F8EAE2720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16441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0B1909E-CB99-1363-11B4-CC76FB78D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40" y="1109601"/>
            <a:ext cx="8374478" cy="51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9C65A11-F5ED-7306-A9C6-C942CDC7A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565122"/>
              </p:ext>
            </p:extLst>
          </p:nvPr>
        </p:nvGraphicFramePr>
        <p:xfrm>
          <a:off x="5486554" y="1604627"/>
          <a:ext cx="3368777" cy="2094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876840" imgH="2409840" progId="ChemWindow.Document">
                  <p:embed/>
                </p:oleObj>
              </mc:Choice>
              <mc:Fallback>
                <p:oleObj name="Document" r:id="rId3" imgW="3876840" imgH="2409840" progId="ChemWindow.Document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A9C65A11-F5ED-7306-A9C6-C942CDC7AA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554" y="1604627"/>
                        <a:ext cx="3368777" cy="2094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6D73748-A6CB-049C-2C82-75F23D98001F}"/>
              </a:ext>
            </a:extLst>
          </p:cNvPr>
          <p:cNvSpPr txBox="1"/>
          <p:nvPr/>
        </p:nvSpPr>
        <p:spPr>
          <a:xfrm>
            <a:off x="251520" y="205387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Фрагментация в процессе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D277278-C502-7837-6292-9AEC86FF8701}"/>
              </a:ext>
            </a:extLst>
          </p:cNvPr>
          <p:cNvSpPr/>
          <p:nvPr/>
        </p:nvSpPr>
        <p:spPr>
          <a:xfrm>
            <a:off x="3563888" y="1547500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(МН-СН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8EF0FFC-18E3-B1CA-BB9B-3086D04CB3C7}"/>
              </a:ext>
            </a:extLst>
          </p:cNvPr>
          <p:cNvSpPr/>
          <p:nvPr/>
        </p:nvSpPr>
        <p:spPr>
          <a:xfrm>
            <a:off x="1691680" y="5157192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(МН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-СН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AD30E4-130C-1AD0-2F84-D8BEEC3ADB93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351012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CFEAB8-58EB-53D8-65A0-5AD3270FAB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254874" cy="546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B06C625-B53D-F45C-417E-255300F620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761442"/>
              </p:ext>
            </p:extLst>
          </p:nvPr>
        </p:nvGraphicFramePr>
        <p:xfrm>
          <a:off x="4572000" y="1700808"/>
          <a:ext cx="3581400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581280" imgH="2600280" progId="ChemWindow.Document">
                  <p:embed/>
                </p:oleObj>
              </mc:Choice>
              <mc:Fallback>
                <p:oleObj name="Document" r:id="rId3" imgW="3581280" imgH="26002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1700808"/>
                        <a:ext cx="3581400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4C3C0C-BE3C-DC02-EE0F-A53C602101B2}"/>
              </a:ext>
            </a:extLst>
          </p:cNvPr>
          <p:cNvSpPr txBox="1"/>
          <p:nvPr/>
        </p:nvSpPr>
        <p:spPr>
          <a:xfrm>
            <a:off x="1043608" y="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Фрагментация в процессе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Элиминирование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экстралиганда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3126A7-156B-5DF8-EBFB-4496BD5A242E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331301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741829"/>
            <a:ext cx="8280920" cy="611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3707904" y="980728"/>
            <a:ext cx="720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50117F6-A327-4B95-109D-891468383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566124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(MH)</a:t>
            </a:r>
            <a:r>
              <a:rPr kumimoji="0" lang="ru-RU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2+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90D93274-4D71-A0A5-495E-BEE0D19DA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5677217"/>
            <a:ext cx="1142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HM</a:t>
            </a:r>
            <a:r>
              <a:rPr kumimoji="0" lang="ru-RU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endParaRPr kumimoji="0" lang="ru-RU" sz="2000" b="1" i="0" u="none" strike="noStrike" cap="none" normalizeH="0" baseline="3000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422BF144-22BC-0913-A148-6D06958AF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088" y="1484784"/>
          <a:ext cx="2864025" cy="208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733920" imgH="2724120" progId="ChemWindow.Document">
                  <p:embed/>
                </p:oleObj>
              </mc:Choice>
              <mc:Fallback>
                <p:oleObj name="Document" r:id="rId3" imgW="3733920" imgH="2724120" progId="ChemWindow.Document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422BF144-22BC-0913-A148-6D06958AF2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088" y="1484784"/>
                        <a:ext cx="2864025" cy="2089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82DC74C-4479-16FF-5ECB-33D0057C043E}"/>
              </a:ext>
            </a:extLst>
          </p:cNvPr>
          <p:cNvSpPr/>
          <p:nvPr/>
        </p:nvSpPr>
        <p:spPr>
          <a:xfrm>
            <a:off x="2699792" y="87015"/>
            <a:ext cx="5032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катионных порфиринов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D8B23-176A-46F7-7060-75CB156572EF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3776089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799288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29815"/>
            <a:ext cx="5032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катионных порфиринов</a:t>
            </a:r>
            <a:endParaRPr lang="ru-RU" sz="24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19872" y="796642"/>
            <a:ext cx="720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0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1844824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E28062C-CF89-3AC8-35F9-03301DAE8F91}"/>
              </a:ext>
            </a:extLst>
          </p:cNvPr>
          <p:cNvSpPr/>
          <p:nvPr/>
        </p:nvSpPr>
        <p:spPr>
          <a:xfrm>
            <a:off x="1475656" y="3388930"/>
            <a:ext cx="1117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(Н∙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61A029E-4D64-68D4-30CC-5FF238C9377F}"/>
              </a:ext>
            </a:extLst>
          </p:cNvPr>
          <p:cNvSpPr/>
          <p:nvPr/>
        </p:nvSpPr>
        <p:spPr>
          <a:xfrm>
            <a:off x="909624" y="2858910"/>
            <a:ext cx="2007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MH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EADFA96-E4F0-E91D-074A-E23F4D6CFE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128" y="1556792"/>
          <a:ext cx="2592288" cy="2233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714840" imgH="3200400" progId="ChemWindow.Document">
                  <p:embed/>
                </p:oleObj>
              </mc:Choice>
              <mc:Fallback>
                <p:oleObj name="Document" r:id="rId3" imgW="3714840" imgH="3200400" progId="ChemWindow.Document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AEADFA96-E4F0-E91D-074A-E23F4D6CFE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128" y="1556792"/>
                        <a:ext cx="2592288" cy="2233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F494D2B-8698-711C-9A97-59F957FD894F}"/>
              </a:ext>
            </a:extLst>
          </p:cNvPr>
          <p:cNvCxnSpPr/>
          <p:nvPr/>
        </p:nvCxnSpPr>
        <p:spPr>
          <a:xfrm>
            <a:off x="1475656" y="3244088"/>
            <a:ext cx="144016" cy="24171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AA82E3-F24C-AF82-36E9-CF243045A4B4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230767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67645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1268760"/>
            <a:ext cx="1989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Н-СН</a:t>
            </a:r>
            <a:r>
              <a:rPr lang="en-US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591CDB4-0B4C-9328-36E1-D5E4C0C81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635966"/>
              </p:ext>
            </p:extLst>
          </p:nvPr>
        </p:nvGraphicFramePr>
        <p:xfrm>
          <a:off x="4716016" y="2060848"/>
          <a:ext cx="3224408" cy="2283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438800" imgH="3143160" progId="ChemWindow.Document">
                  <p:embed/>
                </p:oleObj>
              </mc:Choice>
              <mc:Fallback>
                <p:oleObj name="Document" r:id="rId3" imgW="4438800" imgH="31431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2060848"/>
                        <a:ext cx="3224408" cy="2283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0BD9277-21F0-3401-6EDD-A6681C49EFCD}"/>
              </a:ext>
            </a:extLst>
          </p:cNvPr>
          <p:cNvSpPr/>
          <p:nvPr/>
        </p:nvSpPr>
        <p:spPr>
          <a:xfrm>
            <a:off x="3779912" y="87015"/>
            <a:ext cx="5032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катионных порфиринов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4508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208912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355976" y="4194954"/>
            <a:ext cx="4499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Масс-спектр (</a:t>
            </a:r>
            <a:r>
              <a:rPr lang="en-US" b="1" dirty="0"/>
              <a:t>ESI</a:t>
            </a:r>
            <a:r>
              <a:rPr lang="ru-RU" b="1" dirty="0"/>
              <a:t>) </a:t>
            </a:r>
            <a:r>
              <a:rPr lang="en-US" b="1" dirty="0"/>
              <a:t>m</a:t>
            </a:r>
            <a:r>
              <a:rPr lang="ru-RU" b="1" dirty="0"/>
              <a:t>/</a:t>
            </a:r>
            <a:r>
              <a:rPr lang="en-US" b="1" dirty="0"/>
              <a:t>z</a:t>
            </a:r>
            <a:r>
              <a:rPr lang="ru-RU" b="1" dirty="0"/>
              <a:t> (М</a:t>
            </a:r>
            <a:r>
              <a:rPr lang="en-US" b="1" dirty="0"/>
              <a:t>I</a:t>
            </a:r>
            <a:r>
              <a:rPr lang="ru-RU" b="1" baseline="-25000" dirty="0"/>
              <a:t>2</a:t>
            </a:r>
            <a:r>
              <a:rPr lang="ru-RU" b="1" dirty="0"/>
              <a:t>):</a:t>
            </a:r>
            <a:r>
              <a:rPr lang="ru-RU" b="1" dirty="0">
                <a:solidFill>
                  <a:srgbClr val="FF0000"/>
                </a:solidFill>
              </a:rPr>
              <a:t> 908.4 (М</a:t>
            </a:r>
            <a:r>
              <a:rPr lang="ru-RU" b="1" baseline="30000" dirty="0">
                <a:solidFill>
                  <a:srgbClr val="FF0000"/>
                </a:solidFill>
              </a:rPr>
              <a:t>2+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ru-RU" b="1" baseline="30000" dirty="0">
                <a:solidFill>
                  <a:srgbClr val="FF0000"/>
                </a:solidFill>
              </a:rPr>
              <a:t>-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, 849.1 (М</a:t>
            </a:r>
            <a:r>
              <a:rPr lang="ru-RU" b="1" baseline="30000" dirty="0">
                <a:solidFill>
                  <a:srgbClr val="FF0000"/>
                </a:solidFill>
              </a:rPr>
              <a:t>2+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ru-RU" b="1" baseline="30000" dirty="0">
                <a:solidFill>
                  <a:srgbClr val="FF0000"/>
                </a:solidFill>
              </a:rPr>
              <a:t>-</a:t>
            </a:r>
            <a:r>
              <a:rPr lang="ru-RU" b="1" dirty="0">
                <a:solidFill>
                  <a:srgbClr val="FF0000"/>
                </a:solidFill>
              </a:rPr>
              <a:t> –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, 721.3 (М</a:t>
            </a:r>
            <a:r>
              <a:rPr lang="ru-RU" b="1" baseline="30000" dirty="0">
                <a:solidFill>
                  <a:srgbClr val="FF0000"/>
                </a:solidFill>
              </a:rPr>
              <a:t>2+</a:t>
            </a:r>
            <a:r>
              <a:rPr lang="ru-RU" b="1" dirty="0">
                <a:solidFill>
                  <a:srgbClr val="FF0000"/>
                </a:solidFill>
              </a:rPr>
              <a:t> – Н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, 662.42 (М</a:t>
            </a:r>
            <a:r>
              <a:rPr lang="ru-RU" b="1" baseline="30000" dirty="0">
                <a:solidFill>
                  <a:srgbClr val="FF0000"/>
                </a:solidFill>
              </a:rPr>
              <a:t>2+</a:t>
            </a:r>
            <a:r>
              <a:rPr lang="ru-RU" b="1" dirty="0">
                <a:solidFill>
                  <a:srgbClr val="FF0000"/>
                </a:solidFill>
              </a:rPr>
              <a:t>– 2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 – Н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, 619.13 (М</a:t>
            </a:r>
            <a:r>
              <a:rPr lang="ru-RU" b="1" baseline="30000" dirty="0">
                <a:solidFill>
                  <a:srgbClr val="FF0000"/>
                </a:solidFill>
              </a:rPr>
              <a:t>2+</a:t>
            </a:r>
            <a:r>
              <a:rPr lang="ru-RU" b="1" dirty="0">
                <a:solidFill>
                  <a:srgbClr val="FF000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ru-RU" b="1" dirty="0">
                <a:solidFill>
                  <a:srgbClr val="FF0000"/>
                </a:solidFill>
              </a:rPr>
              <a:t> – 2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dirty="0">
                <a:solidFill>
                  <a:srgbClr val="FF0000"/>
                </a:solidFill>
              </a:rPr>
              <a:t> – Н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 – </a:t>
            </a:r>
            <a:r>
              <a:rPr lang="en-US" b="1" dirty="0">
                <a:solidFill>
                  <a:srgbClr val="FF0000"/>
                </a:solidFill>
              </a:rPr>
              <a:t>NHCHCH</a:t>
            </a: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baseline="30000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,</a:t>
            </a:r>
            <a:r>
              <a:rPr lang="ru-RU" b="1" dirty="0"/>
              <a:t> </a:t>
            </a:r>
            <a:r>
              <a:rPr lang="ru-RU" b="1" dirty="0">
                <a:solidFill>
                  <a:srgbClr val="0033CC"/>
                </a:solidFill>
              </a:rPr>
              <a:t>390.7 М</a:t>
            </a:r>
            <a:r>
              <a:rPr lang="ru-RU" b="1" baseline="30000" dirty="0">
                <a:solidFill>
                  <a:srgbClr val="0033CC"/>
                </a:solidFill>
              </a:rPr>
              <a:t>2+</a:t>
            </a:r>
            <a:r>
              <a:rPr lang="ru-RU" b="1" dirty="0">
                <a:solidFill>
                  <a:srgbClr val="0033CC"/>
                </a:solidFill>
              </a:rPr>
              <a:t>, 361.5  (М</a:t>
            </a:r>
            <a:r>
              <a:rPr lang="ru-RU" b="1" baseline="30000" dirty="0">
                <a:solidFill>
                  <a:srgbClr val="0033CC"/>
                </a:solidFill>
              </a:rPr>
              <a:t>2+</a:t>
            </a:r>
            <a:r>
              <a:rPr lang="ru-RU" b="1" dirty="0">
                <a:solidFill>
                  <a:srgbClr val="0033CC"/>
                </a:solidFill>
              </a:rPr>
              <a:t> – </a:t>
            </a:r>
            <a:r>
              <a:rPr lang="en-US" b="1" dirty="0">
                <a:solidFill>
                  <a:srgbClr val="0033CC"/>
                </a:solidFill>
              </a:rPr>
              <a:t>N</a:t>
            </a:r>
            <a:r>
              <a:rPr lang="ru-RU" b="1" dirty="0">
                <a:solidFill>
                  <a:srgbClr val="0033CC"/>
                </a:solidFill>
              </a:rPr>
              <a:t>(</a:t>
            </a:r>
            <a:r>
              <a:rPr lang="en-US" b="1" dirty="0">
                <a:solidFill>
                  <a:srgbClr val="0033CC"/>
                </a:solidFill>
              </a:rPr>
              <a:t>CH</a:t>
            </a:r>
            <a:r>
              <a:rPr lang="ru-RU" b="1" baseline="-25000" dirty="0">
                <a:solidFill>
                  <a:srgbClr val="0033CC"/>
                </a:solidFill>
              </a:rPr>
              <a:t>3</a:t>
            </a:r>
            <a:r>
              <a:rPr lang="ru-RU" b="1" dirty="0">
                <a:solidFill>
                  <a:srgbClr val="0033CC"/>
                </a:solidFill>
              </a:rPr>
              <a:t>)</a:t>
            </a:r>
            <a:r>
              <a:rPr lang="ru-RU" b="1" baseline="-25000" dirty="0">
                <a:solidFill>
                  <a:srgbClr val="0033CC"/>
                </a:solidFill>
              </a:rPr>
              <a:t>3</a:t>
            </a:r>
            <a:r>
              <a:rPr lang="ru-RU" b="1" dirty="0">
                <a:solidFill>
                  <a:srgbClr val="0033CC"/>
                </a:solidFill>
              </a:rPr>
              <a:t>)</a:t>
            </a:r>
            <a:r>
              <a:rPr lang="ru-RU" b="1" baseline="30000" dirty="0">
                <a:solidFill>
                  <a:srgbClr val="0033CC"/>
                </a:solidFill>
              </a:rPr>
              <a:t>2+</a:t>
            </a:r>
            <a:r>
              <a:rPr lang="ru-RU" b="1" dirty="0">
                <a:solidFill>
                  <a:srgbClr val="0033CC"/>
                </a:solidFill>
              </a:rPr>
              <a:t>, 332.0 (М</a:t>
            </a:r>
            <a:r>
              <a:rPr lang="ru-RU" b="1" baseline="30000" dirty="0">
                <a:solidFill>
                  <a:srgbClr val="0033CC"/>
                </a:solidFill>
              </a:rPr>
              <a:t>2+</a:t>
            </a:r>
            <a:r>
              <a:rPr lang="ru-RU" b="1" dirty="0">
                <a:solidFill>
                  <a:srgbClr val="0033CC"/>
                </a:solidFill>
              </a:rPr>
              <a:t> – 2</a:t>
            </a:r>
            <a:r>
              <a:rPr lang="en-US" b="1" dirty="0">
                <a:solidFill>
                  <a:srgbClr val="0033CC"/>
                </a:solidFill>
              </a:rPr>
              <a:t>N</a:t>
            </a:r>
            <a:r>
              <a:rPr lang="ru-RU" b="1" dirty="0">
                <a:solidFill>
                  <a:srgbClr val="0033CC"/>
                </a:solidFill>
              </a:rPr>
              <a:t>(</a:t>
            </a:r>
            <a:r>
              <a:rPr lang="en-US" b="1" dirty="0">
                <a:solidFill>
                  <a:srgbClr val="0033CC"/>
                </a:solidFill>
              </a:rPr>
              <a:t>CH</a:t>
            </a:r>
            <a:r>
              <a:rPr lang="ru-RU" b="1" baseline="-25000" dirty="0">
                <a:solidFill>
                  <a:srgbClr val="0033CC"/>
                </a:solidFill>
              </a:rPr>
              <a:t>3</a:t>
            </a:r>
            <a:r>
              <a:rPr lang="ru-RU" b="1" dirty="0">
                <a:solidFill>
                  <a:srgbClr val="0033CC"/>
                </a:solidFill>
              </a:rPr>
              <a:t>)</a:t>
            </a:r>
            <a:r>
              <a:rPr lang="ru-RU" b="1" baseline="-25000" dirty="0">
                <a:solidFill>
                  <a:srgbClr val="0033CC"/>
                </a:solidFill>
              </a:rPr>
              <a:t>3</a:t>
            </a:r>
            <a:r>
              <a:rPr lang="ru-RU" b="1" dirty="0">
                <a:solidFill>
                  <a:srgbClr val="0033CC"/>
                </a:solidFill>
              </a:rPr>
              <a:t>)</a:t>
            </a:r>
            <a:r>
              <a:rPr lang="ru-RU" b="1" baseline="30000" dirty="0">
                <a:solidFill>
                  <a:srgbClr val="0033CC"/>
                </a:solidFill>
              </a:rPr>
              <a:t>2+</a:t>
            </a:r>
            <a:r>
              <a:rPr lang="ru-RU" b="1" dirty="0"/>
              <a:t>.</a:t>
            </a:r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A63CEFCC-B013-85BC-F1CF-A829A38A85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148691"/>
              </p:ext>
            </p:extLst>
          </p:nvPr>
        </p:nvGraphicFramePr>
        <p:xfrm>
          <a:off x="5724128" y="1055737"/>
          <a:ext cx="2978189" cy="251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000680" imgH="3381480" progId="ChemWindow.Document">
                  <p:embed/>
                </p:oleObj>
              </mc:Choice>
              <mc:Fallback>
                <p:oleObj name="Document" r:id="rId3" imgW="4000680" imgH="33814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128" y="1055737"/>
                        <a:ext cx="2978189" cy="2517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B2AF379-D926-9D64-FAD2-401DC37A1BE5}"/>
              </a:ext>
            </a:extLst>
          </p:cNvPr>
          <p:cNvSpPr/>
          <p:nvPr/>
        </p:nvSpPr>
        <p:spPr>
          <a:xfrm>
            <a:off x="5220072" y="44624"/>
            <a:ext cx="2978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катионных порфиринов</a:t>
            </a:r>
            <a:endParaRPr lang="ru-R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D020D4-C225-16CA-C083-DFCBCC7DC175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3645737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404664"/>
            <a:ext cx="824440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757082"/>
            <a:ext cx="2419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([М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Н-СН</a:t>
            </a:r>
            <a:r>
              <a:rPr lang="en-US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980728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+4Н-СН</a:t>
            </a:r>
            <a:r>
              <a:rPr lang="en-US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E307648-620E-B1B4-27E3-6DD45242D771}"/>
              </a:ext>
            </a:extLst>
          </p:cNvPr>
          <p:cNvSpPr/>
          <p:nvPr/>
        </p:nvSpPr>
        <p:spPr>
          <a:xfrm>
            <a:off x="1043608" y="5333146"/>
            <a:ext cx="1317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(М-10Н)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3+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5BC1BCC-8B24-A302-DB11-CB3F4B673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98613"/>
              </p:ext>
            </p:extLst>
          </p:nvPr>
        </p:nvGraphicFramePr>
        <p:xfrm>
          <a:off x="4734713" y="1312957"/>
          <a:ext cx="4068069" cy="290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676760" imgH="3343320" progId="ChemWindow.Document">
                  <p:embed/>
                </p:oleObj>
              </mc:Choice>
              <mc:Fallback>
                <p:oleObj name="Document" r:id="rId3" imgW="4676760" imgH="33433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4713" y="1312957"/>
                        <a:ext cx="4068069" cy="2908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067FC14-3CFF-948D-446C-73BCCCEF9AF1}"/>
              </a:ext>
            </a:extLst>
          </p:cNvPr>
          <p:cNvSpPr/>
          <p:nvPr/>
        </p:nvSpPr>
        <p:spPr>
          <a:xfrm>
            <a:off x="5076056" y="77723"/>
            <a:ext cx="3159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катионных порфиринов</a:t>
            </a:r>
            <a:endParaRPr lang="ru-RU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29412-49C8-5D19-B3AF-FCFC26017E21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967670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ris.ac.uk/nerclsmsf/images/esi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66603"/>
            <a:ext cx="5160363" cy="29064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4462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Ионизация при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418888E9-4659-83C6-A7D7-56AAF49FC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464" y="3573016"/>
            <a:ext cx="4961032" cy="2933210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763590-0338-7139-E95A-52386F19F76B}"/>
              </a:ext>
            </a:extLst>
          </p:cNvPr>
          <p:cNvSpPr/>
          <p:nvPr/>
        </p:nvSpPr>
        <p:spPr>
          <a:xfrm>
            <a:off x="5652120" y="893038"/>
            <a:ext cx="3384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>
                <a:latin typeface="Arial" pitchFamily="34" charset="0"/>
                <a:cs typeface="Arial" pitchFamily="34" charset="0"/>
              </a:rPr>
              <a:t>Shibdas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Banerjee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Shyamalava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Mazumdar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Electrospray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Ionization Mass Spectrometry: A Technique to Access the Information beyond the Molecular Weight of the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Analyte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Review Article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International Journal of Analytical Chemistry Volume 2012, Article ID 282574, 40 pages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F8C4434-638A-F1E0-9A96-7D5E711DE77C}"/>
              </a:ext>
            </a:extLst>
          </p:cNvPr>
          <p:cNvSpPr/>
          <p:nvPr/>
        </p:nvSpPr>
        <p:spPr>
          <a:xfrm>
            <a:off x="304800" y="3945830"/>
            <a:ext cx="329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Ионы: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(MH∙M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DCAEAA8-85B1-7632-DF52-312972A67B8C}"/>
              </a:ext>
            </a:extLst>
          </p:cNvPr>
          <p:cNvSpPr/>
          <p:nvPr/>
        </p:nvSpPr>
        <p:spPr>
          <a:xfrm>
            <a:off x="251520" y="4975225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Реакции: </a:t>
            </a:r>
          </a:p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гидрирование (М+2Н, М+4Н, М+6Н); дегидрирование (М-2Н, М-4Н), фрагментация и др.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5DCA4D-992A-3814-43F5-EA0710CCB721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68395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716" y="6309320"/>
            <a:ext cx="59184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https://commons.wikimedia.org/w/index.php?curid=99541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0" name="Picture 2" descr="Джон Фен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88641"/>
            <a:ext cx="3863526" cy="33843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964975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Нобелевская премия 2002 года.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«За разработку методов идентификации и структурного анализа биологических макромолекул, и, в частности, за разработку методов масс-спектрометрического анализа биологических макромолекул»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3717032"/>
            <a:ext cx="153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Коичи</a:t>
            </a:r>
            <a:r>
              <a:rPr lang="ru-RU" b="1" dirty="0"/>
              <a:t> </a:t>
            </a:r>
            <a:r>
              <a:rPr lang="ru-RU" b="1" dirty="0" err="1"/>
              <a:t>Танака</a:t>
            </a:r>
            <a:endParaRPr lang="ru-RU" b="1" dirty="0"/>
          </a:p>
        </p:txBody>
      </p:sp>
      <p:pic>
        <p:nvPicPr>
          <p:cNvPr id="22532" name="Picture 4" descr="Коичи Тана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2655"/>
            <a:ext cx="2335138" cy="327207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15616" y="3717032"/>
            <a:ext cx="2188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Джон </a:t>
            </a:r>
            <a:r>
              <a:rPr lang="ru-RU" b="1" dirty="0" err="1"/>
              <a:t>Беннетт</a:t>
            </a:r>
            <a:r>
              <a:rPr lang="ru-RU" b="1" dirty="0"/>
              <a:t> </a:t>
            </a:r>
            <a:r>
              <a:rPr lang="ru-RU" b="1" dirty="0" err="1"/>
              <a:t>Фенн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139837-05D1-8024-4A00-74ED339F40EF}"/>
              </a:ext>
            </a:extLst>
          </p:cNvPr>
          <p:cNvSpPr txBox="1"/>
          <p:nvPr/>
        </p:nvSpPr>
        <p:spPr>
          <a:xfrm>
            <a:off x="1691680" y="4140369"/>
            <a:ext cx="200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F7783B-F73B-B4AA-6759-BABCFE3B029C}"/>
              </a:ext>
            </a:extLst>
          </p:cNvPr>
          <p:cNvSpPr txBox="1"/>
          <p:nvPr/>
        </p:nvSpPr>
        <p:spPr>
          <a:xfrm>
            <a:off x="5868144" y="4197278"/>
            <a:ext cx="2452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MS-MALDI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016640-3AA7-94F5-976F-225802427B52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A078D0-9272-071C-A50E-4323A9AC9C3E}"/>
              </a:ext>
            </a:extLst>
          </p:cNvPr>
          <p:cNvSpPr txBox="1"/>
          <p:nvPr/>
        </p:nvSpPr>
        <p:spPr>
          <a:xfrm>
            <a:off x="971600" y="227687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Ограничения метода, связанные с особенностями ионизации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040A4-1CA0-ED46-8527-F1D5E3CD6AD0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1774827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368"/>
            <a:ext cx="8964488" cy="347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6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326526"/>
            <a:ext cx="9108504" cy="34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635896" y="33265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5445224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02365" y="3645024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1124744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589875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MK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851B718-071A-548A-0265-F1176D163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2045"/>
              </p:ext>
            </p:extLst>
          </p:nvPr>
        </p:nvGraphicFramePr>
        <p:xfrm>
          <a:off x="6372200" y="3383899"/>
          <a:ext cx="2359676" cy="285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3505320" imgH="4238640" progId="ChemWindow.Document">
                  <p:embed/>
                </p:oleObj>
              </mc:Choice>
              <mc:Fallback>
                <p:oleObj name="Document" r:id="rId4" imgW="3505320" imgH="4238640" progId="ChemWindow.Document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D851B718-071A-548A-0265-F1176D1636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72200" y="3383899"/>
                        <a:ext cx="2359676" cy="285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650D63-2A9B-7B39-F8BA-4118FA29836F}"/>
              </a:ext>
            </a:extLst>
          </p:cNvPr>
          <p:cNvSpPr/>
          <p:nvPr/>
        </p:nvSpPr>
        <p:spPr>
          <a:xfrm>
            <a:off x="4497674" y="757153"/>
            <a:ext cx="4519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Спектры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одного и того же образца, полученные из одного и того же раствора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31C602-9F37-1B5B-4DEA-6182CE7FC0B7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265939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0368"/>
            <a:ext cx="8784976" cy="310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1124"/>
            <a:ext cx="8784976" cy="30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340114" y="33265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68106" y="3926392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2298358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4595950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82636" y="5892094"/>
            <a:ext cx="5613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2204864"/>
            <a:ext cx="950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DE2C19D-D8B0-A676-6D02-E64FC8ACE4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024634"/>
              </p:ext>
            </p:extLst>
          </p:nvPr>
        </p:nvGraphicFramePr>
        <p:xfrm>
          <a:off x="6622650" y="3138860"/>
          <a:ext cx="2264787" cy="2946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3324240" imgH="4324320" progId="ChemWindow.Document">
                  <p:embed/>
                </p:oleObj>
              </mc:Choice>
              <mc:Fallback>
                <p:oleObj name="Document" r:id="rId4" imgW="3324240" imgH="4324320" progId="ChemWindow.Document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FDE2C19D-D8B0-A676-6D02-E64FC8ACE4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2650" y="3138860"/>
                        <a:ext cx="2264787" cy="2946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A04ECA4-372E-3102-0EA5-A657BCA3C3DD}"/>
              </a:ext>
            </a:extLst>
          </p:cNvPr>
          <p:cNvSpPr/>
          <p:nvPr/>
        </p:nvSpPr>
        <p:spPr>
          <a:xfrm>
            <a:off x="6584636" y="5726592"/>
            <a:ext cx="950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B21D89-6BF0-9838-2DA3-AEDC0DD550AF}"/>
              </a:ext>
            </a:extLst>
          </p:cNvPr>
          <p:cNvSpPr/>
          <p:nvPr/>
        </p:nvSpPr>
        <p:spPr>
          <a:xfrm>
            <a:off x="4499992" y="685145"/>
            <a:ext cx="4519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Спектры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одного и того же образца, полученные из одного и того же раствора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63B3EC-1748-0607-B047-7EB83897EF5F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2901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17938"/>
            <a:ext cx="8784976" cy="308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816424"/>
            <a:ext cx="878497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052082" y="211813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52082" y="4026550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533962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4725144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06409" y="152436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M∙MNa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D426EAF-62DE-E804-1317-AD6B5CB83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669932"/>
              </p:ext>
            </p:extLst>
          </p:nvPr>
        </p:nvGraphicFramePr>
        <p:xfrm>
          <a:off x="7285306" y="3453375"/>
          <a:ext cx="1640144" cy="279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2219400" imgH="3781440" progId="ChemWindow.Document">
                  <p:embed/>
                </p:oleObj>
              </mc:Choice>
              <mc:Fallback>
                <p:oleObj name="Document" r:id="rId4" imgW="2219400" imgH="3781440" progId="ChemWindow.Document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BD426EAF-62DE-E804-1317-AD6B5CB831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5306" y="3453375"/>
                        <a:ext cx="1640144" cy="2794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E3087D8-0CFF-B065-C47A-C6727F0F9BEF}"/>
              </a:ext>
            </a:extLst>
          </p:cNvPr>
          <p:cNvSpPr/>
          <p:nvPr/>
        </p:nvSpPr>
        <p:spPr>
          <a:xfrm>
            <a:off x="11988824" y="6644099"/>
            <a:ext cx="12923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(М-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Н)∙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A214562-9247-ADE0-AB8E-7818BFC4FCAD}"/>
              </a:ext>
            </a:extLst>
          </p:cNvPr>
          <p:cNvSpPr/>
          <p:nvPr/>
        </p:nvSpPr>
        <p:spPr>
          <a:xfrm>
            <a:off x="6006408" y="516793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M∙MNa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16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A93CE3B-5AB2-ED63-386D-4E7A0CACC406}"/>
              </a:ext>
            </a:extLst>
          </p:cNvPr>
          <p:cNvSpPr/>
          <p:nvPr/>
        </p:nvSpPr>
        <p:spPr>
          <a:xfrm>
            <a:off x="6661949" y="620688"/>
            <a:ext cx="2374547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Спектры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одного и того же образца, полученные из одного и того же раствора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2F0F68-B832-40E8-EAD8-893A0308F749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692836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1C401C-D6EC-B48F-C30F-EA7FA4DB31C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404663"/>
            <a:ext cx="8712968" cy="602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319EDB0-3CED-3B1F-7630-C15528A1F8B7}"/>
              </a:ext>
            </a:extLst>
          </p:cNvPr>
          <p:cNvSpPr/>
          <p:nvPr/>
        </p:nvSpPr>
        <p:spPr>
          <a:xfrm>
            <a:off x="4427984" y="116632"/>
            <a:ext cx="3869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феофитина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6210321-2E9A-6FB4-4FE0-E816F8471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465386"/>
              </p:ext>
            </p:extLst>
          </p:nvPr>
        </p:nvGraphicFramePr>
        <p:xfrm>
          <a:off x="4427984" y="548680"/>
          <a:ext cx="40767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076640" imgH="2914560" progId="ChemWindow.Document">
                  <p:embed/>
                </p:oleObj>
              </mc:Choice>
              <mc:Fallback>
                <p:oleObj name="Document" r:id="rId3" imgW="4076640" imgH="29145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984" y="548680"/>
                        <a:ext cx="4076700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6898C2F-9D69-CF2A-AC95-4649EA417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80031"/>
              </p:ext>
            </p:extLst>
          </p:nvPr>
        </p:nvGraphicFramePr>
        <p:xfrm>
          <a:off x="4572000" y="3518289"/>
          <a:ext cx="2446015" cy="171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4172040" imgH="2924280" progId="ChemWindow.Document">
                  <p:embed/>
                </p:oleObj>
              </mc:Choice>
              <mc:Fallback>
                <p:oleObj name="Document" r:id="rId5" imgW="4172040" imgH="29242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3518289"/>
                        <a:ext cx="2446015" cy="1714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91708EF-5C8C-CF1C-494D-8D0ED62FC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47036"/>
              </p:ext>
            </p:extLst>
          </p:nvPr>
        </p:nvGraphicFramePr>
        <p:xfrm>
          <a:off x="1979712" y="2969496"/>
          <a:ext cx="1147363" cy="1539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2228760" imgH="2990880" progId="ChemWindow.Document">
                  <p:embed/>
                </p:oleObj>
              </mc:Choice>
              <mc:Fallback>
                <p:oleObj name="Document" r:id="rId7" imgW="2228760" imgH="299088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9712" y="2969496"/>
                        <a:ext cx="1147363" cy="1539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2AA599-0B62-79BC-35ED-CEB90B9F9A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18248"/>
              </p:ext>
            </p:extLst>
          </p:nvPr>
        </p:nvGraphicFramePr>
        <p:xfrm>
          <a:off x="2742257" y="4626250"/>
          <a:ext cx="677615" cy="93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9" imgW="2219400" imgH="3048120" progId="ChemWindow.Document">
                  <p:embed/>
                </p:oleObj>
              </mc:Choice>
              <mc:Fallback>
                <p:oleObj name="Document" r:id="rId9" imgW="2219400" imgH="30481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2257" y="4626250"/>
                        <a:ext cx="677615" cy="930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046809-620E-239B-9450-BB5D5BCCD8D1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5483693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1" name="Group 5"/>
          <p:cNvGrpSpPr>
            <a:grpSpLocks noChangeAspect="1"/>
          </p:cNvGrpSpPr>
          <p:nvPr/>
        </p:nvGrpSpPr>
        <p:grpSpPr bwMode="auto">
          <a:xfrm>
            <a:off x="323850" y="260648"/>
            <a:ext cx="8712200" cy="6534151"/>
            <a:chOff x="204" y="164"/>
            <a:chExt cx="5488" cy="4116"/>
          </a:xfrm>
        </p:grpSpPr>
        <p:sp>
          <p:nvSpPr>
            <p:cNvPr id="8602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5488" cy="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2" name="Freeform 6"/>
            <p:cNvSpPr>
              <a:spLocks/>
            </p:cNvSpPr>
            <p:nvPr/>
          </p:nvSpPr>
          <p:spPr bwMode="auto">
            <a:xfrm>
              <a:off x="205" y="164"/>
              <a:ext cx="5483" cy="3875"/>
            </a:xfrm>
            <a:custGeom>
              <a:avLst/>
              <a:gdLst/>
              <a:ahLst/>
              <a:cxnLst>
                <a:cxn ang="0">
                  <a:pos x="231" y="9563"/>
                </a:cxn>
                <a:cxn ang="0">
                  <a:pos x="466" y="9468"/>
                </a:cxn>
                <a:cxn ang="0">
                  <a:pos x="702" y="9524"/>
                </a:cxn>
                <a:cxn ang="0">
                  <a:pos x="937" y="9563"/>
                </a:cxn>
                <a:cxn ang="0">
                  <a:pos x="1172" y="9561"/>
                </a:cxn>
                <a:cxn ang="0">
                  <a:pos x="1407" y="9550"/>
                </a:cxn>
                <a:cxn ang="0">
                  <a:pos x="1642" y="9547"/>
                </a:cxn>
                <a:cxn ang="0">
                  <a:pos x="1877" y="9564"/>
                </a:cxn>
                <a:cxn ang="0">
                  <a:pos x="2113" y="9564"/>
                </a:cxn>
                <a:cxn ang="0">
                  <a:pos x="2348" y="9088"/>
                </a:cxn>
                <a:cxn ang="0">
                  <a:pos x="2583" y="9566"/>
                </a:cxn>
                <a:cxn ang="0">
                  <a:pos x="2818" y="9564"/>
                </a:cxn>
                <a:cxn ang="0">
                  <a:pos x="3053" y="9564"/>
                </a:cxn>
                <a:cxn ang="0">
                  <a:pos x="3288" y="9555"/>
                </a:cxn>
                <a:cxn ang="0">
                  <a:pos x="3524" y="9566"/>
                </a:cxn>
                <a:cxn ang="0">
                  <a:pos x="3759" y="9563"/>
                </a:cxn>
                <a:cxn ang="0">
                  <a:pos x="3994" y="9558"/>
                </a:cxn>
                <a:cxn ang="0">
                  <a:pos x="4229" y="9560"/>
                </a:cxn>
                <a:cxn ang="0">
                  <a:pos x="4464" y="8221"/>
                </a:cxn>
                <a:cxn ang="0">
                  <a:pos x="4699" y="9548"/>
                </a:cxn>
                <a:cxn ang="0">
                  <a:pos x="4934" y="9550"/>
                </a:cxn>
                <a:cxn ang="0">
                  <a:pos x="5170" y="9558"/>
                </a:cxn>
                <a:cxn ang="0">
                  <a:pos x="5405" y="9545"/>
                </a:cxn>
                <a:cxn ang="0">
                  <a:pos x="5640" y="9451"/>
                </a:cxn>
                <a:cxn ang="0">
                  <a:pos x="5875" y="9210"/>
                </a:cxn>
                <a:cxn ang="0">
                  <a:pos x="6110" y="9552"/>
                </a:cxn>
                <a:cxn ang="0">
                  <a:pos x="6345" y="9547"/>
                </a:cxn>
                <a:cxn ang="0">
                  <a:pos x="6581" y="9528"/>
                </a:cxn>
                <a:cxn ang="0">
                  <a:pos x="6816" y="9359"/>
                </a:cxn>
                <a:cxn ang="0">
                  <a:pos x="7051" y="9067"/>
                </a:cxn>
                <a:cxn ang="0">
                  <a:pos x="7286" y="9524"/>
                </a:cxn>
                <a:cxn ang="0">
                  <a:pos x="7521" y="9449"/>
                </a:cxn>
                <a:cxn ang="0">
                  <a:pos x="7756" y="7142"/>
                </a:cxn>
                <a:cxn ang="0">
                  <a:pos x="7992" y="9506"/>
                </a:cxn>
                <a:cxn ang="0">
                  <a:pos x="8227" y="9512"/>
                </a:cxn>
                <a:cxn ang="0">
                  <a:pos x="8462" y="9517"/>
                </a:cxn>
                <a:cxn ang="0">
                  <a:pos x="8697" y="9525"/>
                </a:cxn>
                <a:cxn ang="0">
                  <a:pos x="8932" y="9523"/>
                </a:cxn>
                <a:cxn ang="0">
                  <a:pos x="9167" y="9355"/>
                </a:cxn>
                <a:cxn ang="0">
                  <a:pos x="9402" y="9243"/>
                </a:cxn>
                <a:cxn ang="0">
                  <a:pos x="9638" y="9229"/>
                </a:cxn>
                <a:cxn ang="0">
                  <a:pos x="9873" y="9264"/>
                </a:cxn>
                <a:cxn ang="0">
                  <a:pos x="10108" y="8193"/>
                </a:cxn>
                <a:cxn ang="0">
                  <a:pos x="10343" y="8528"/>
                </a:cxn>
                <a:cxn ang="0">
                  <a:pos x="10578" y="9335"/>
                </a:cxn>
                <a:cxn ang="0">
                  <a:pos x="10813" y="5683"/>
                </a:cxn>
                <a:cxn ang="0">
                  <a:pos x="11049" y="8873"/>
                </a:cxn>
                <a:cxn ang="0">
                  <a:pos x="11284" y="8894"/>
                </a:cxn>
                <a:cxn ang="0">
                  <a:pos x="11519" y="9536"/>
                </a:cxn>
                <a:cxn ang="0">
                  <a:pos x="11754" y="9467"/>
                </a:cxn>
                <a:cxn ang="0">
                  <a:pos x="11989" y="9549"/>
                </a:cxn>
                <a:cxn ang="0">
                  <a:pos x="12224" y="9558"/>
                </a:cxn>
                <a:cxn ang="0">
                  <a:pos x="12460" y="9560"/>
                </a:cxn>
                <a:cxn ang="0">
                  <a:pos x="12695" y="9564"/>
                </a:cxn>
                <a:cxn ang="0">
                  <a:pos x="12930" y="9564"/>
                </a:cxn>
                <a:cxn ang="0">
                  <a:pos x="13165" y="9567"/>
                </a:cxn>
                <a:cxn ang="0">
                  <a:pos x="13400" y="9568"/>
                </a:cxn>
                <a:cxn ang="0">
                  <a:pos x="13635" y="9563"/>
                </a:cxn>
                <a:cxn ang="0">
                  <a:pos x="13870" y="9564"/>
                </a:cxn>
                <a:cxn ang="0">
                  <a:pos x="14106" y="9557"/>
                </a:cxn>
                <a:cxn ang="0">
                  <a:pos x="14341" y="9557"/>
                </a:cxn>
                <a:cxn ang="0">
                  <a:pos x="14576" y="9554"/>
                </a:cxn>
                <a:cxn ang="0">
                  <a:pos x="14811" y="9564"/>
                </a:cxn>
              </a:cxnLst>
              <a:rect l="0" t="0" r="r" b="b"/>
              <a:pathLst>
                <a:path w="14992" h="9568">
                  <a:moveTo>
                    <a:pt x="0" y="9566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4" y="9565"/>
                  </a:lnTo>
                  <a:lnTo>
                    <a:pt x="4" y="9565"/>
                  </a:lnTo>
                  <a:lnTo>
                    <a:pt x="8" y="9564"/>
                  </a:lnTo>
                  <a:lnTo>
                    <a:pt x="8" y="9564"/>
                  </a:lnTo>
                  <a:lnTo>
                    <a:pt x="12" y="9564"/>
                  </a:lnTo>
                  <a:lnTo>
                    <a:pt x="12" y="9564"/>
                  </a:lnTo>
                  <a:lnTo>
                    <a:pt x="15" y="9565"/>
                  </a:lnTo>
                  <a:lnTo>
                    <a:pt x="15" y="9565"/>
                  </a:lnTo>
                  <a:lnTo>
                    <a:pt x="19" y="9564"/>
                  </a:lnTo>
                  <a:lnTo>
                    <a:pt x="19" y="9564"/>
                  </a:lnTo>
                  <a:lnTo>
                    <a:pt x="23" y="9563"/>
                  </a:lnTo>
                  <a:lnTo>
                    <a:pt x="23" y="9563"/>
                  </a:lnTo>
                  <a:lnTo>
                    <a:pt x="27" y="9567"/>
                  </a:lnTo>
                  <a:lnTo>
                    <a:pt x="27" y="9567"/>
                  </a:lnTo>
                  <a:lnTo>
                    <a:pt x="31" y="9565"/>
                  </a:lnTo>
                  <a:lnTo>
                    <a:pt x="31" y="9565"/>
                  </a:lnTo>
                  <a:lnTo>
                    <a:pt x="35" y="9560"/>
                  </a:lnTo>
                  <a:lnTo>
                    <a:pt x="35" y="9560"/>
                  </a:lnTo>
                  <a:lnTo>
                    <a:pt x="39" y="9561"/>
                  </a:lnTo>
                  <a:lnTo>
                    <a:pt x="39" y="9561"/>
                  </a:lnTo>
                  <a:lnTo>
                    <a:pt x="42" y="9560"/>
                  </a:lnTo>
                  <a:lnTo>
                    <a:pt x="42" y="9560"/>
                  </a:lnTo>
                  <a:lnTo>
                    <a:pt x="46" y="9562"/>
                  </a:lnTo>
                  <a:lnTo>
                    <a:pt x="46" y="9562"/>
                  </a:lnTo>
                  <a:lnTo>
                    <a:pt x="50" y="9564"/>
                  </a:lnTo>
                  <a:lnTo>
                    <a:pt x="50" y="9564"/>
                  </a:lnTo>
                  <a:lnTo>
                    <a:pt x="54" y="9565"/>
                  </a:lnTo>
                  <a:lnTo>
                    <a:pt x="54" y="9565"/>
                  </a:lnTo>
                  <a:lnTo>
                    <a:pt x="58" y="9565"/>
                  </a:lnTo>
                  <a:lnTo>
                    <a:pt x="58" y="9565"/>
                  </a:lnTo>
                  <a:lnTo>
                    <a:pt x="62" y="9563"/>
                  </a:lnTo>
                  <a:lnTo>
                    <a:pt x="62" y="9563"/>
                  </a:lnTo>
                  <a:lnTo>
                    <a:pt x="66" y="9563"/>
                  </a:lnTo>
                  <a:lnTo>
                    <a:pt x="66" y="9563"/>
                  </a:lnTo>
                  <a:lnTo>
                    <a:pt x="69" y="9564"/>
                  </a:lnTo>
                  <a:lnTo>
                    <a:pt x="69" y="9564"/>
                  </a:lnTo>
                  <a:lnTo>
                    <a:pt x="73" y="9564"/>
                  </a:lnTo>
                  <a:lnTo>
                    <a:pt x="73" y="9564"/>
                  </a:lnTo>
                  <a:lnTo>
                    <a:pt x="77" y="9563"/>
                  </a:lnTo>
                  <a:lnTo>
                    <a:pt x="77" y="9563"/>
                  </a:lnTo>
                  <a:lnTo>
                    <a:pt x="81" y="9562"/>
                  </a:lnTo>
                  <a:lnTo>
                    <a:pt x="81" y="9562"/>
                  </a:lnTo>
                  <a:lnTo>
                    <a:pt x="85" y="9559"/>
                  </a:lnTo>
                  <a:lnTo>
                    <a:pt x="85" y="9559"/>
                  </a:lnTo>
                  <a:lnTo>
                    <a:pt x="89" y="9559"/>
                  </a:lnTo>
                  <a:lnTo>
                    <a:pt x="89" y="9559"/>
                  </a:lnTo>
                  <a:lnTo>
                    <a:pt x="93" y="9560"/>
                  </a:lnTo>
                  <a:lnTo>
                    <a:pt x="93" y="9560"/>
                  </a:lnTo>
                  <a:lnTo>
                    <a:pt x="96" y="9559"/>
                  </a:lnTo>
                  <a:lnTo>
                    <a:pt x="96" y="9559"/>
                  </a:lnTo>
                  <a:lnTo>
                    <a:pt x="100" y="9560"/>
                  </a:lnTo>
                  <a:lnTo>
                    <a:pt x="100" y="9560"/>
                  </a:lnTo>
                  <a:lnTo>
                    <a:pt x="104" y="9560"/>
                  </a:lnTo>
                  <a:lnTo>
                    <a:pt x="104" y="9560"/>
                  </a:lnTo>
                  <a:lnTo>
                    <a:pt x="108" y="9556"/>
                  </a:lnTo>
                  <a:lnTo>
                    <a:pt x="108" y="9556"/>
                  </a:lnTo>
                  <a:lnTo>
                    <a:pt x="112" y="9551"/>
                  </a:lnTo>
                  <a:lnTo>
                    <a:pt x="112" y="9551"/>
                  </a:lnTo>
                  <a:lnTo>
                    <a:pt x="116" y="9547"/>
                  </a:lnTo>
                  <a:lnTo>
                    <a:pt x="116" y="9547"/>
                  </a:lnTo>
                  <a:lnTo>
                    <a:pt x="120" y="9549"/>
                  </a:lnTo>
                  <a:lnTo>
                    <a:pt x="120" y="9549"/>
                  </a:lnTo>
                  <a:lnTo>
                    <a:pt x="123" y="9543"/>
                  </a:lnTo>
                  <a:lnTo>
                    <a:pt x="123" y="9543"/>
                  </a:lnTo>
                  <a:lnTo>
                    <a:pt x="127" y="9521"/>
                  </a:lnTo>
                  <a:lnTo>
                    <a:pt x="127" y="9521"/>
                  </a:lnTo>
                  <a:lnTo>
                    <a:pt x="131" y="9513"/>
                  </a:lnTo>
                  <a:lnTo>
                    <a:pt x="131" y="9513"/>
                  </a:lnTo>
                  <a:lnTo>
                    <a:pt x="135" y="9528"/>
                  </a:lnTo>
                  <a:lnTo>
                    <a:pt x="135" y="9528"/>
                  </a:lnTo>
                  <a:lnTo>
                    <a:pt x="139" y="9539"/>
                  </a:lnTo>
                  <a:lnTo>
                    <a:pt x="139" y="9539"/>
                  </a:lnTo>
                  <a:lnTo>
                    <a:pt x="143" y="9535"/>
                  </a:lnTo>
                  <a:lnTo>
                    <a:pt x="143" y="9535"/>
                  </a:lnTo>
                  <a:lnTo>
                    <a:pt x="146" y="9540"/>
                  </a:lnTo>
                  <a:lnTo>
                    <a:pt x="146" y="9540"/>
                  </a:lnTo>
                  <a:lnTo>
                    <a:pt x="150" y="9548"/>
                  </a:lnTo>
                  <a:lnTo>
                    <a:pt x="150" y="9548"/>
                  </a:lnTo>
                  <a:lnTo>
                    <a:pt x="154" y="9550"/>
                  </a:lnTo>
                  <a:lnTo>
                    <a:pt x="154" y="9550"/>
                  </a:lnTo>
                  <a:lnTo>
                    <a:pt x="158" y="9548"/>
                  </a:lnTo>
                  <a:lnTo>
                    <a:pt x="158" y="9548"/>
                  </a:lnTo>
                  <a:lnTo>
                    <a:pt x="162" y="9551"/>
                  </a:lnTo>
                  <a:lnTo>
                    <a:pt x="162" y="9551"/>
                  </a:lnTo>
                  <a:lnTo>
                    <a:pt x="166" y="9558"/>
                  </a:lnTo>
                  <a:lnTo>
                    <a:pt x="166" y="9558"/>
                  </a:lnTo>
                  <a:lnTo>
                    <a:pt x="170" y="9557"/>
                  </a:lnTo>
                  <a:lnTo>
                    <a:pt x="170" y="9557"/>
                  </a:lnTo>
                  <a:lnTo>
                    <a:pt x="173" y="9560"/>
                  </a:lnTo>
                  <a:lnTo>
                    <a:pt x="173" y="9560"/>
                  </a:lnTo>
                  <a:lnTo>
                    <a:pt x="177" y="9560"/>
                  </a:lnTo>
                  <a:lnTo>
                    <a:pt x="177" y="9560"/>
                  </a:lnTo>
                  <a:lnTo>
                    <a:pt x="181" y="9562"/>
                  </a:lnTo>
                  <a:lnTo>
                    <a:pt x="181" y="9562"/>
                  </a:lnTo>
                  <a:lnTo>
                    <a:pt x="185" y="9562"/>
                  </a:lnTo>
                  <a:lnTo>
                    <a:pt x="185" y="9562"/>
                  </a:lnTo>
                  <a:lnTo>
                    <a:pt x="189" y="9564"/>
                  </a:lnTo>
                  <a:lnTo>
                    <a:pt x="189" y="9564"/>
                  </a:lnTo>
                  <a:lnTo>
                    <a:pt x="193" y="9562"/>
                  </a:lnTo>
                  <a:lnTo>
                    <a:pt x="193" y="9562"/>
                  </a:lnTo>
                  <a:lnTo>
                    <a:pt x="197" y="9562"/>
                  </a:lnTo>
                  <a:lnTo>
                    <a:pt x="197" y="9562"/>
                  </a:lnTo>
                  <a:lnTo>
                    <a:pt x="200" y="9561"/>
                  </a:lnTo>
                  <a:lnTo>
                    <a:pt x="200" y="9561"/>
                  </a:lnTo>
                  <a:lnTo>
                    <a:pt x="204" y="9560"/>
                  </a:lnTo>
                  <a:lnTo>
                    <a:pt x="204" y="9560"/>
                  </a:lnTo>
                  <a:lnTo>
                    <a:pt x="208" y="9564"/>
                  </a:lnTo>
                  <a:lnTo>
                    <a:pt x="208" y="9564"/>
                  </a:lnTo>
                  <a:lnTo>
                    <a:pt x="212" y="9562"/>
                  </a:lnTo>
                  <a:lnTo>
                    <a:pt x="212" y="9562"/>
                  </a:lnTo>
                  <a:lnTo>
                    <a:pt x="216" y="9564"/>
                  </a:lnTo>
                  <a:lnTo>
                    <a:pt x="216" y="9564"/>
                  </a:lnTo>
                  <a:lnTo>
                    <a:pt x="220" y="9563"/>
                  </a:lnTo>
                  <a:lnTo>
                    <a:pt x="220" y="9563"/>
                  </a:lnTo>
                  <a:lnTo>
                    <a:pt x="224" y="9564"/>
                  </a:lnTo>
                  <a:lnTo>
                    <a:pt x="224" y="9564"/>
                  </a:lnTo>
                  <a:lnTo>
                    <a:pt x="227" y="9562"/>
                  </a:lnTo>
                  <a:lnTo>
                    <a:pt x="227" y="9562"/>
                  </a:lnTo>
                  <a:lnTo>
                    <a:pt x="231" y="9563"/>
                  </a:lnTo>
                  <a:lnTo>
                    <a:pt x="231" y="9563"/>
                  </a:lnTo>
                  <a:lnTo>
                    <a:pt x="235" y="9563"/>
                  </a:lnTo>
                  <a:lnTo>
                    <a:pt x="235" y="9563"/>
                  </a:lnTo>
                  <a:lnTo>
                    <a:pt x="239" y="9561"/>
                  </a:lnTo>
                  <a:lnTo>
                    <a:pt x="239" y="9561"/>
                  </a:lnTo>
                  <a:lnTo>
                    <a:pt x="243" y="9564"/>
                  </a:lnTo>
                  <a:lnTo>
                    <a:pt x="243" y="9564"/>
                  </a:lnTo>
                  <a:lnTo>
                    <a:pt x="247" y="9562"/>
                  </a:lnTo>
                  <a:lnTo>
                    <a:pt x="247" y="9562"/>
                  </a:lnTo>
                  <a:lnTo>
                    <a:pt x="251" y="9561"/>
                  </a:lnTo>
                  <a:lnTo>
                    <a:pt x="251" y="9561"/>
                  </a:lnTo>
                  <a:lnTo>
                    <a:pt x="254" y="9562"/>
                  </a:lnTo>
                  <a:lnTo>
                    <a:pt x="254" y="9562"/>
                  </a:lnTo>
                  <a:lnTo>
                    <a:pt x="258" y="9560"/>
                  </a:lnTo>
                  <a:lnTo>
                    <a:pt x="258" y="9560"/>
                  </a:lnTo>
                  <a:lnTo>
                    <a:pt x="262" y="9558"/>
                  </a:lnTo>
                  <a:lnTo>
                    <a:pt x="262" y="9558"/>
                  </a:lnTo>
                  <a:lnTo>
                    <a:pt x="266" y="9558"/>
                  </a:lnTo>
                  <a:lnTo>
                    <a:pt x="266" y="9558"/>
                  </a:lnTo>
                  <a:lnTo>
                    <a:pt x="270" y="9560"/>
                  </a:lnTo>
                  <a:lnTo>
                    <a:pt x="270" y="9560"/>
                  </a:lnTo>
                  <a:lnTo>
                    <a:pt x="274" y="9562"/>
                  </a:lnTo>
                  <a:lnTo>
                    <a:pt x="274" y="9562"/>
                  </a:lnTo>
                  <a:lnTo>
                    <a:pt x="278" y="9559"/>
                  </a:lnTo>
                  <a:lnTo>
                    <a:pt x="278" y="9559"/>
                  </a:lnTo>
                  <a:lnTo>
                    <a:pt x="281" y="9559"/>
                  </a:lnTo>
                  <a:lnTo>
                    <a:pt x="281" y="9559"/>
                  </a:lnTo>
                  <a:lnTo>
                    <a:pt x="285" y="9558"/>
                  </a:lnTo>
                  <a:lnTo>
                    <a:pt x="285" y="9558"/>
                  </a:lnTo>
                  <a:lnTo>
                    <a:pt x="289" y="9556"/>
                  </a:lnTo>
                  <a:lnTo>
                    <a:pt x="289" y="9556"/>
                  </a:lnTo>
                  <a:lnTo>
                    <a:pt x="293" y="9557"/>
                  </a:lnTo>
                  <a:lnTo>
                    <a:pt x="293" y="9557"/>
                  </a:lnTo>
                  <a:lnTo>
                    <a:pt x="297" y="9553"/>
                  </a:lnTo>
                  <a:lnTo>
                    <a:pt x="297" y="9553"/>
                  </a:lnTo>
                  <a:lnTo>
                    <a:pt x="301" y="9539"/>
                  </a:lnTo>
                  <a:lnTo>
                    <a:pt x="301" y="9539"/>
                  </a:lnTo>
                  <a:lnTo>
                    <a:pt x="305" y="9529"/>
                  </a:lnTo>
                  <a:lnTo>
                    <a:pt x="305" y="9529"/>
                  </a:lnTo>
                  <a:lnTo>
                    <a:pt x="308" y="9520"/>
                  </a:lnTo>
                  <a:lnTo>
                    <a:pt x="308" y="9520"/>
                  </a:lnTo>
                  <a:lnTo>
                    <a:pt x="312" y="9484"/>
                  </a:lnTo>
                  <a:lnTo>
                    <a:pt x="312" y="9484"/>
                  </a:lnTo>
                  <a:lnTo>
                    <a:pt x="316" y="9415"/>
                  </a:lnTo>
                  <a:lnTo>
                    <a:pt x="316" y="9415"/>
                  </a:lnTo>
                  <a:lnTo>
                    <a:pt x="320" y="9446"/>
                  </a:lnTo>
                  <a:lnTo>
                    <a:pt x="320" y="9446"/>
                  </a:lnTo>
                  <a:lnTo>
                    <a:pt x="324" y="9509"/>
                  </a:lnTo>
                  <a:lnTo>
                    <a:pt x="324" y="9509"/>
                  </a:lnTo>
                  <a:lnTo>
                    <a:pt x="328" y="9534"/>
                  </a:lnTo>
                  <a:lnTo>
                    <a:pt x="328" y="9534"/>
                  </a:lnTo>
                  <a:lnTo>
                    <a:pt x="332" y="9544"/>
                  </a:lnTo>
                  <a:lnTo>
                    <a:pt x="332" y="9544"/>
                  </a:lnTo>
                  <a:lnTo>
                    <a:pt x="335" y="9548"/>
                  </a:lnTo>
                  <a:lnTo>
                    <a:pt x="335" y="9548"/>
                  </a:lnTo>
                  <a:lnTo>
                    <a:pt x="339" y="9549"/>
                  </a:lnTo>
                  <a:lnTo>
                    <a:pt x="339" y="9549"/>
                  </a:lnTo>
                  <a:lnTo>
                    <a:pt x="343" y="9550"/>
                  </a:lnTo>
                  <a:lnTo>
                    <a:pt x="343" y="9550"/>
                  </a:lnTo>
                  <a:lnTo>
                    <a:pt x="347" y="9543"/>
                  </a:lnTo>
                  <a:lnTo>
                    <a:pt x="347" y="9543"/>
                  </a:lnTo>
                  <a:lnTo>
                    <a:pt x="351" y="9524"/>
                  </a:lnTo>
                  <a:lnTo>
                    <a:pt x="351" y="9524"/>
                  </a:lnTo>
                  <a:lnTo>
                    <a:pt x="355" y="9526"/>
                  </a:lnTo>
                  <a:lnTo>
                    <a:pt x="355" y="9526"/>
                  </a:lnTo>
                  <a:lnTo>
                    <a:pt x="359" y="9542"/>
                  </a:lnTo>
                  <a:lnTo>
                    <a:pt x="359" y="9542"/>
                  </a:lnTo>
                  <a:lnTo>
                    <a:pt x="362" y="9550"/>
                  </a:lnTo>
                  <a:lnTo>
                    <a:pt x="362" y="9550"/>
                  </a:lnTo>
                  <a:lnTo>
                    <a:pt x="366" y="9551"/>
                  </a:lnTo>
                  <a:lnTo>
                    <a:pt x="366" y="9551"/>
                  </a:lnTo>
                  <a:lnTo>
                    <a:pt x="370" y="9552"/>
                  </a:lnTo>
                  <a:lnTo>
                    <a:pt x="370" y="9552"/>
                  </a:lnTo>
                  <a:lnTo>
                    <a:pt x="374" y="9556"/>
                  </a:lnTo>
                  <a:lnTo>
                    <a:pt x="374" y="9556"/>
                  </a:lnTo>
                  <a:lnTo>
                    <a:pt x="378" y="9555"/>
                  </a:lnTo>
                  <a:lnTo>
                    <a:pt x="378" y="9555"/>
                  </a:lnTo>
                  <a:lnTo>
                    <a:pt x="382" y="9556"/>
                  </a:lnTo>
                  <a:lnTo>
                    <a:pt x="382" y="9556"/>
                  </a:lnTo>
                  <a:lnTo>
                    <a:pt x="386" y="9554"/>
                  </a:lnTo>
                  <a:lnTo>
                    <a:pt x="386" y="9554"/>
                  </a:lnTo>
                  <a:lnTo>
                    <a:pt x="389" y="9552"/>
                  </a:lnTo>
                  <a:lnTo>
                    <a:pt x="389" y="9552"/>
                  </a:lnTo>
                  <a:lnTo>
                    <a:pt x="393" y="9550"/>
                  </a:lnTo>
                  <a:lnTo>
                    <a:pt x="393" y="9550"/>
                  </a:lnTo>
                  <a:lnTo>
                    <a:pt x="397" y="9549"/>
                  </a:lnTo>
                  <a:lnTo>
                    <a:pt x="397" y="9549"/>
                  </a:lnTo>
                  <a:lnTo>
                    <a:pt x="401" y="9544"/>
                  </a:lnTo>
                  <a:lnTo>
                    <a:pt x="401" y="9544"/>
                  </a:lnTo>
                  <a:lnTo>
                    <a:pt x="405" y="9538"/>
                  </a:lnTo>
                  <a:lnTo>
                    <a:pt x="405" y="9538"/>
                  </a:lnTo>
                  <a:lnTo>
                    <a:pt x="409" y="9531"/>
                  </a:lnTo>
                  <a:lnTo>
                    <a:pt x="409" y="9531"/>
                  </a:lnTo>
                  <a:lnTo>
                    <a:pt x="412" y="9522"/>
                  </a:lnTo>
                  <a:lnTo>
                    <a:pt x="412" y="9522"/>
                  </a:lnTo>
                  <a:lnTo>
                    <a:pt x="416" y="9505"/>
                  </a:lnTo>
                  <a:lnTo>
                    <a:pt x="416" y="9505"/>
                  </a:lnTo>
                  <a:lnTo>
                    <a:pt x="420" y="9474"/>
                  </a:lnTo>
                  <a:lnTo>
                    <a:pt x="420" y="9474"/>
                  </a:lnTo>
                  <a:lnTo>
                    <a:pt x="424" y="9462"/>
                  </a:lnTo>
                  <a:lnTo>
                    <a:pt x="424" y="9462"/>
                  </a:lnTo>
                  <a:lnTo>
                    <a:pt x="428" y="9440"/>
                  </a:lnTo>
                  <a:lnTo>
                    <a:pt x="428" y="9440"/>
                  </a:lnTo>
                  <a:lnTo>
                    <a:pt x="432" y="9352"/>
                  </a:lnTo>
                  <a:lnTo>
                    <a:pt x="432" y="9352"/>
                  </a:lnTo>
                  <a:lnTo>
                    <a:pt x="436" y="9076"/>
                  </a:lnTo>
                  <a:lnTo>
                    <a:pt x="436" y="9076"/>
                  </a:lnTo>
                  <a:lnTo>
                    <a:pt x="439" y="8111"/>
                  </a:lnTo>
                  <a:lnTo>
                    <a:pt x="439" y="8111"/>
                  </a:lnTo>
                  <a:lnTo>
                    <a:pt x="443" y="7420"/>
                  </a:lnTo>
                  <a:lnTo>
                    <a:pt x="443" y="7420"/>
                  </a:lnTo>
                  <a:lnTo>
                    <a:pt x="447" y="8165"/>
                  </a:lnTo>
                  <a:lnTo>
                    <a:pt x="447" y="8165"/>
                  </a:lnTo>
                  <a:lnTo>
                    <a:pt x="451" y="8980"/>
                  </a:lnTo>
                  <a:lnTo>
                    <a:pt x="451" y="8980"/>
                  </a:lnTo>
                  <a:lnTo>
                    <a:pt x="455" y="9266"/>
                  </a:lnTo>
                  <a:lnTo>
                    <a:pt x="455" y="9266"/>
                  </a:lnTo>
                  <a:lnTo>
                    <a:pt x="459" y="9377"/>
                  </a:lnTo>
                  <a:lnTo>
                    <a:pt x="459" y="9377"/>
                  </a:lnTo>
                  <a:lnTo>
                    <a:pt x="463" y="9433"/>
                  </a:lnTo>
                  <a:lnTo>
                    <a:pt x="463" y="9433"/>
                  </a:lnTo>
                  <a:lnTo>
                    <a:pt x="466" y="9468"/>
                  </a:lnTo>
                  <a:lnTo>
                    <a:pt x="466" y="9468"/>
                  </a:lnTo>
                  <a:lnTo>
                    <a:pt x="470" y="9495"/>
                  </a:lnTo>
                  <a:lnTo>
                    <a:pt x="470" y="9495"/>
                  </a:lnTo>
                  <a:lnTo>
                    <a:pt x="474" y="9503"/>
                  </a:lnTo>
                  <a:lnTo>
                    <a:pt x="474" y="9503"/>
                  </a:lnTo>
                  <a:lnTo>
                    <a:pt x="478" y="9484"/>
                  </a:lnTo>
                  <a:lnTo>
                    <a:pt x="478" y="9484"/>
                  </a:lnTo>
                  <a:lnTo>
                    <a:pt x="482" y="9406"/>
                  </a:lnTo>
                  <a:lnTo>
                    <a:pt x="482" y="9406"/>
                  </a:lnTo>
                  <a:lnTo>
                    <a:pt x="486" y="9238"/>
                  </a:lnTo>
                  <a:lnTo>
                    <a:pt x="486" y="9238"/>
                  </a:lnTo>
                  <a:lnTo>
                    <a:pt x="490" y="9280"/>
                  </a:lnTo>
                  <a:lnTo>
                    <a:pt x="490" y="9280"/>
                  </a:lnTo>
                  <a:lnTo>
                    <a:pt x="493" y="9424"/>
                  </a:lnTo>
                  <a:lnTo>
                    <a:pt x="493" y="9424"/>
                  </a:lnTo>
                  <a:lnTo>
                    <a:pt x="497" y="9493"/>
                  </a:lnTo>
                  <a:lnTo>
                    <a:pt x="497" y="9493"/>
                  </a:lnTo>
                  <a:lnTo>
                    <a:pt x="501" y="9515"/>
                  </a:lnTo>
                  <a:lnTo>
                    <a:pt x="501" y="9515"/>
                  </a:lnTo>
                  <a:lnTo>
                    <a:pt x="505" y="9522"/>
                  </a:lnTo>
                  <a:lnTo>
                    <a:pt x="505" y="9522"/>
                  </a:lnTo>
                  <a:lnTo>
                    <a:pt x="509" y="9509"/>
                  </a:lnTo>
                  <a:lnTo>
                    <a:pt x="509" y="9509"/>
                  </a:lnTo>
                  <a:lnTo>
                    <a:pt x="513" y="9454"/>
                  </a:lnTo>
                  <a:lnTo>
                    <a:pt x="513" y="9454"/>
                  </a:lnTo>
                  <a:lnTo>
                    <a:pt x="517" y="9416"/>
                  </a:lnTo>
                  <a:lnTo>
                    <a:pt x="517" y="9416"/>
                  </a:lnTo>
                  <a:lnTo>
                    <a:pt x="520" y="9461"/>
                  </a:lnTo>
                  <a:lnTo>
                    <a:pt x="520" y="9461"/>
                  </a:lnTo>
                  <a:lnTo>
                    <a:pt x="524" y="9513"/>
                  </a:lnTo>
                  <a:lnTo>
                    <a:pt x="524" y="9513"/>
                  </a:lnTo>
                  <a:lnTo>
                    <a:pt x="528" y="9536"/>
                  </a:lnTo>
                  <a:lnTo>
                    <a:pt x="528" y="9536"/>
                  </a:lnTo>
                  <a:lnTo>
                    <a:pt x="532" y="9545"/>
                  </a:lnTo>
                  <a:lnTo>
                    <a:pt x="532" y="9545"/>
                  </a:lnTo>
                  <a:lnTo>
                    <a:pt x="536" y="9549"/>
                  </a:lnTo>
                  <a:lnTo>
                    <a:pt x="536" y="9549"/>
                  </a:lnTo>
                  <a:lnTo>
                    <a:pt x="540" y="9552"/>
                  </a:lnTo>
                  <a:lnTo>
                    <a:pt x="540" y="9552"/>
                  </a:lnTo>
                  <a:lnTo>
                    <a:pt x="544" y="9545"/>
                  </a:lnTo>
                  <a:lnTo>
                    <a:pt x="544" y="9545"/>
                  </a:lnTo>
                  <a:lnTo>
                    <a:pt x="547" y="9530"/>
                  </a:lnTo>
                  <a:lnTo>
                    <a:pt x="547" y="9530"/>
                  </a:lnTo>
                  <a:lnTo>
                    <a:pt x="551" y="9524"/>
                  </a:lnTo>
                  <a:lnTo>
                    <a:pt x="551" y="9524"/>
                  </a:lnTo>
                  <a:lnTo>
                    <a:pt x="555" y="9533"/>
                  </a:lnTo>
                  <a:lnTo>
                    <a:pt x="555" y="9533"/>
                  </a:lnTo>
                  <a:lnTo>
                    <a:pt x="559" y="9546"/>
                  </a:lnTo>
                  <a:lnTo>
                    <a:pt x="559" y="9546"/>
                  </a:lnTo>
                  <a:lnTo>
                    <a:pt x="563" y="9553"/>
                  </a:lnTo>
                  <a:lnTo>
                    <a:pt x="563" y="9553"/>
                  </a:lnTo>
                  <a:lnTo>
                    <a:pt x="567" y="9556"/>
                  </a:lnTo>
                  <a:lnTo>
                    <a:pt x="567" y="9556"/>
                  </a:lnTo>
                  <a:lnTo>
                    <a:pt x="571" y="9558"/>
                  </a:lnTo>
                  <a:lnTo>
                    <a:pt x="571" y="9558"/>
                  </a:lnTo>
                  <a:lnTo>
                    <a:pt x="574" y="9556"/>
                  </a:lnTo>
                  <a:lnTo>
                    <a:pt x="574" y="9556"/>
                  </a:lnTo>
                  <a:lnTo>
                    <a:pt x="578" y="9558"/>
                  </a:lnTo>
                  <a:lnTo>
                    <a:pt x="578" y="9558"/>
                  </a:lnTo>
                  <a:lnTo>
                    <a:pt x="582" y="9556"/>
                  </a:lnTo>
                  <a:lnTo>
                    <a:pt x="582" y="9556"/>
                  </a:lnTo>
                  <a:lnTo>
                    <a:pt x="586" y="9554"/>
                  </a:lnTo>
                  <a:lnTo>
                    <a:pt x="586" y="9554"/>
                  </a:lnTo>
                  <a:lnTo>
                    <a:pt x="590" y="9553"/>
                  </a:lnTo>
                  <a:lnTo>
                    <a:pt x="590" y="9553"/>
                  </a:lnTo>
                  <a:lnTo>
                    <a:pt x="594" y="9550"/>
                  </a:lnTo>
                  <a:lnTo>
                    <a:pt x="594" y="9550"/>
                  </a:lnTo>
                  <a:lnTo>
                    <a:pt x="598" y="9547"/>
                  </a:lnTo>
                  <a:lnTo>
                    <a:pt x="598" y="9547"/>
                  </a:lnTo>
                  <a:lnTo>
                    <a:pt x="601" y="9535"/>
                  </a:lnTo>
                  <a:lnTo>
                    <a:pt x="601" y="9535"/>
                  </a:lnTo>
                  <a:lnTo>
                    <a:pt x="605" y="9527"/>
                  </a:lnTo>
                  <a:lnTo>
                    <a:pt x="605" y="9527"/>
                  </a:lnTo>
                  <a:lnTo>
                    <a:pt x="609" y="9527"/>
                  </a:lnTo>
                  <a:lnTo>
                    <a:pt x="609" y="9527"/>
                  </a:lnTo>
                  <a:lnTo>
                    <a:pt x="613" y="9524"/>
                  </a:lnTo>
                  <a:lnTo>
                    <a:pt x="613" y="9524"/>
                  </a:lnTo>
                  <a:lnTo>
                    <a:pt x="617" y="9507"/>
                  </a:lnTo>
                  <a:lnTo>
                    <a:pt x="617" y="9507"/>
                  </a:lnTo>
                  <a:lnTo>
                    <a:pt x="621" y="9467"/>
                  </a:lnTo>
                  <a:lnTo>
                    <a:pt x="621" y="9467"/>
                  </a:lnTo>
                  <a:lnTo>
                    <a:pt x="625" y="9380"/>
                  </a:lnTo>
                  <a:lnTo>
                    <a:pt x="625" y="9380"/>
                  </a:lnTo>
                  <a:lnTo>
                    <a:pt x="628" y="9117"/>
                  </a:lnTo>
                  <a:lnTo>
                    <a:pt x="628" y="9117"/>
                  </a:lnTo>
                  <a:lnTo>
                    <a:pt x="632" y="8258"/>
                  </a:lnTo>
                  <a:lnTo>
                    <a:pt x="632" y="8258"/>
                  </a:lnTo>
                  <a:lnTo>
                    <a:pt x="636" y="7481"/>
                  </a:lnTo>
                  <a:lnTo>
                    <a:pt x="636" y="7481"/>
                  </a:lnTo>
                  <a:lnTo>
                    <a:pt x="640" y="8061"/>
                  </a:lnTo>
                  <a:lnTo>
                    <a:pt x="640" y="8061"/>
                  </a:lnTo>
                  <a:lnTo>
                    <a:pt x="644" y="8893"/>
                  </a:lnTo>
                  <a:lnTo>
                    <a:pt x="644" y="8893"/>
                  </a:lnTo>
                  <a:lnTo>
                    <a:pt x="648" y="9255"/>
                  </a:lnTo>
                  <a:lnTo>
                    <a:pt x="648" y="9255"/>
                  </a:lnTo>
                  <a:lnTo>
                    <a:pt x="652" y="9393"/>
                  </a:lnTo>
                  <a:lnTo>
                    <a:pt x="652" y="9393"/>
                  </a:lnTo>
                  <a:lnTo>
                    <a:pt x="655" y="9454"/>
                  </a:lnTo>
                  <a:lnTo>
                    <a:pt x="655" y="9454"/>
                  </a:lnTo>
                  <a:lnTo>
                    <a:pt x="659" y="9483"/>
                  </a:lnTo>
                  <a:lnTo>
                    <a:pt x="659" y="9483"/>
                  </a:lnTo>
                  <a:lnTo>
                    <a:pt x="663" y="9508"/>
                  </a:lnTo>
                  <a:lnTo>
                    <a:pt x="663" y="9508"/>
                  </a:lnTo>
                  <a:lnTo>
                    <a:pt x="667" y="9524"/>
                  </a:lnTo>
                  <a:lnTo>
                    <a:pt x="667" y="9524"/>
                  </a:lnTo>
                  <a:lnTo>
                    <a:pt x="671" y="9524"/>
                  </a:lnTo>
                  <a:lnTo>
                    <a:pt x="671" y="9524"/>
                  </a:lnTo>
                  <a:lnTo>
                    <a:pt x="675" y="9514"/>
                  </a:lnTo>
                  <a:lnTo>
                    <a:pt x="675" y="9514"/>
                  </a:lnTo>
                  <a:lnTo>
                    <a:pt x="678" y="9466"/>
                  </a:lnTo>
                  <a:lnTo>
                    <a:pt x="678" y="9466"/>
                  </a:lnTo>
                  <a:lnTo>
                    <a:pt x="682" y="9321"/>
                  </a:lnTo>
                  <a:lnTo>
                    <a:pt x="682" y="9321"/>
                  </a:lnTo>
                  <a:lnTo>
                    <a:pt x="686" y="9251"/>
                  </a:lnTo>
                  <a:lnTo>
                    <a:pt x="686" y="9251"/>
                  </a:lnTo>
                  <a:lnTo>
                    <a:pt x="690" y="9363"/>
                  </a:lnTo>
                  <a:lnTo>
                    <a:pt x="690" y="9363"/>
                  </a:lnTo>
                  <a:lnTo>
                    <a:pt x="694" y="9474"/>
                  </a:lnTo>
                  <a:lnTo>
                    <a:pt x="694" y="9474"/>
                  </a:lnTo>
                  <a:lnTo>
                    <a:pt x="698" y="9511"/>
                  </a:lnTo>
                  <a:lnTo>
                    <a:pt x="698" y="9511"/>
                  </a:lnTo>
                  <a:lnTo>
                    <a:pt x="702" y="9524"/>
                  </a:lnTo>
                  <a:lnTo>
                    <a:pt x="702" y="9524"/>
                  </a:lnTo>
                  <a:lnTo>
                    <a:pt x="705" y="9536"/>
                  </a:lnTo>
                  <a:lnTo>
                    <a:pt x="705" y="9536"/>
                  </a:lnTo>
                  <a:lnTo>
                    <a:pt x="709" y="9547"/>
                  </a:lnTo>
                  <a:lnTo>
                    <a:pt x="709" y="9547"/>
                  </a:lnTo>
                  <a:lnTo>
                    <a:pt x="713" y="9550"/>
                  </a:lnTo>
                  <a:lnTo>
                    <a:pt x="713" y="9550"/>
                  </a:lnTo>
                  <a:lnTo>
                    <a:pt x="717" y="9555"/>
                  </a:lnTo>
                  <a:lnTo>
                    <a:pt x="717" y="9555"/>
                  </a:lnTo>
                  <a:lnTo>
                    <a:pt x="721" y="9555"/>
                  </a:lnTo>
                  <a:lnTo>
                    <a:pt x="721" y="9555"/>
                  </a:lnTo>
                  <a:lnTo>
                    <a:pt x="725" y="9559"/>
                  </a:lnTo>
                  <a:lnTo>
                    <a:pt x="725" y="9559"/>
                  </a:lnTo>
                  <a:lnTo>
                    <a:pt x="729" y="9560"/>
                  </a:lnTo>
                  <a:lnTo>
                    <a:pt x="729" y="9560"/>
                  </a:lnTo>
                  <a:lnTo>
                    <a:pt x="732" y="9561"/>
                  </a:lnTo>
                  <a:lnTo>
                    <a:pt x="732" y="9561"/>
                  </a:lnTo>
                  <a:lnTo>
                    <a:pt x="736" y="9561"/>
                  </a:lnTo>
                  <a:lnTo>
                    <a:pt x="736" y="9561"/>
                  </a:lnTo>
                  <a:lnTo>
                    <a:pt x="740" y="9562"/>
                  </a:lnTo>
                  <a:lnTo>
                    <a:pt x="740" y="9562"/>
                  </a:lnTo>
                  <a:lnTo>
                    <a:pt x="744" y="9559"/>
                  </a:lnTo>
                  <a:lnTo>
                    <a:pt x="744" y="9559"/>
                  </a:lnTo>
                  <a:lnTo>
                    <a:pt x="748" y="9563"/>
                  </a:lnTo>
                  <a:lnTo>
                    <a:pt x="748" y="9563"/>
                  </a:lnTo>
                  <a:lnTo>
                    <a:pt x="752" y="9563"/>
                  </a:lnTo>
                  <a:lnTo>
                    <a:pt x="752" y="9563"/>
                  </a:lnTo>
                  <a:lnTo>
                    <a:pt x="756" y="9561"/>
                  </a:lnTo>
                  <a:lnTo>
                    <a:pt x="756" y="9561"/>
                  </a:lnTo>
                  <a:lnTo>
                    <a:pt x="759" y="9561"/>
                  </a:lnTo>
                  <a:lnTo>
                    <a:pt x="759" y="9561"/>
                  </a:lnTo>
                  <a:lnTo>
                    <a:pt x="763" y="9562"/>
                  </a:lnTo>
                  <a:lnTo>
                    <a:pt x="763" y="9562"/>
                  </a:lnTo>
                  <a:lnTo>
                    <a:pt x="767" y="9559"/>
                  </a:lnTo>
                  <a:lnTo>
                    <a:pt x="767" y="9559"/>
                  </a:lnTo>
                  <a:lnTo>
                    <a:pt x="771" y="9554"/>
                  </a:lnTo>
                  <a:lnTo>
                    <a:pt x="771" y="9554"/>
                  </a:lnTo>
                  <a:lnTo>
                    <a:pt x="775" y="9553"/>
                  </a:lnTo>
                  <a:lnTo>
                    <a:pt x="775" y="9553"/>
                  </a:lnTo>
                  <a:lnTo>
                    <a:pt x="779" y="9557"/>
                  </a:lnTo>
                  <a:lnTo>
                    <a:pt x="779" y="9557"/>
                  </a:lnTo>
                  <a:lnTo>
                    <a:pt x="783" y="9562"/>
                  </a:lnTo>
                  <a:lnTo>
                    <a:pt x="783" y="9562"/>
                  </a:lnTo>
                  <a:lnTo>
                    <a:pt x="786" y="9561"/>
                  </a:lnTo>
                  <a:lnTo>
                    <a:pt x="786" y="9561"/>
                  </a:lnTo>
                  <a:lnTo>
                    <a:pt x="790" y="9561"/>
                  </a:lnTo>
                  <a:lnTo>
                    <a:pt x="790" y="9561"/>
                  </a:lnTo>
                  <a:lnTo>
                    <a:pt x="794" y="9563"/>
                  </a:lnTo>
                  <a:lnTo>
                    <a:pt x="794" y="9563"/>
                  </a:lnTo>
                  <a:lnTo>
                    <a:pt x="798" y="9564"/>
                  </a:lnTo>
                  <a:lnTo>
                    <a:pt x="798" y="9564"/>
                  </a:lnTo>
                  <a:lnTo>
                    <a:pt x="802" y="9565"/>
                  </a:lnTo>
                  <a:lnTo>
                    <a:pt x="802" y="9565"/>
                  </a:lnTo>
                  <a:lnTo>
                    <a:pt x="806" y="9562"/>
                  </a:lnTo>
                  <a:lnTo>
                    <a:pt x="806" y="9562"/>
                  </a:lnTo>
                  <a:lnTo>
                    <a:pt x="810" y="9563"/>
                  </a:lnTo>
                  <a:lnTo>
                    <a:pt x="810" y="9563"/>
                  </a:lnTo>
                  <a:lnTo>
                    <a:pt x="813" y="9563"/>
                  </a:lnTo>
                  <a:lnTo>
                    <a:pt x="813" y="9563"/>
                  </a:lnTo>
                  <a:lnTo>
                    <a:pt x="817" y="9564"/>
                  </a:lnTo>
                  <a:lnTo>
                    <a:pt x="817" y="9564"/>
                  </a:lnTo>
                  <a:lnTo>
                    <a:pt x="821" y="9563"/>
                  </a:lnTo>
                  <a:lnTo>
                    <a:pt x="821" y="9563"/>
                  </a:lnTo>
                  <a:lnTo>
                    <a:pt x="825" y="9564"/>
                  </a:lnTo>
                  <a:lnTo>
                    <a:pt x="825" y="9564"/>
                  </a:lnTo>
                  <a:lnTo>
                    <a:pt x="829" y="9562"/>
                  </a:lnTo>
                  <a:lnTo>
                    <a:pt x="829" y="9562"/>
                  </a:lnTo>
                  <a:lnTo>
                    <a:pt x="833" y="9565"/>
                  </a:lnTo>
                  <a:lnTo>
                    <a:pt x="833" y="9565"/>
                  </a:lnTo>
                  <a:lnTo>
                    <a:pt x="837" y="9565"/>
                  </a:lnTo>
                  <a:lnTo>
                    <a:pt x="837" y="9565"/>
                  </a:lnTo>
                  <a:lnTo>
                    <a:pt x="840" y="9566"/>
                  </a:lnTo>
                  <a:lnTo>
                    <a:pt x="840" y="9566"/>
                  </a:lnTo>
                  <a:lnTo>
                    <a:pt x="844" y="9563"/>
                  </a:lnTo>
                  <a:lnTo>
                    <a:pt x="844" y="9563"/>
                  </a:lnTo>
                  <a:lnTo>
                    <a:pt x="848" y="9563"/>
                  </a:lnTo>
                  <a:lnTo>
                    <a:pt x="848" y="9563"/>
                  </a:lnTo>
                  <a:lnTo>
                    <a:pt x="852" y="9557"/>
                  </a:lnTo>
                  <a:lnTo>
                    <a:pt x="852" y="9557"/>
                  </a:lnTo>
                  <a:lnTo>
                    <a:pt x="856" y="9558"/>
                  </a:lnTo>
                  <a:lnTo>
                    <a:pt x="856" y="9558"/>
                  </a:lnTo>
                  <a:lnTo>
                    <a:pt x="860" y="9563"/>
                  </a:lnTo>
                  <a:lnTo>
                    <a:pt x="860" y="9563"/>
                  </a:lnTo>
                  <a:lnTo>
                    <a:pt x="864" y="9561"/>
                  </a:lnTo>
                  <a:lnTo>
                    <a:pt x="864" y="9561"/>
                  </a:lnTo>
                  <a:lnTo>
                    <a:pt x="867" y="9561"/>
                  </a:lnTo>
                  <a:lnTo>
                    <a:pt x="867" y="9561"/>
                  </a:lnTo>
                  <a:lnTo>
                    <a:pt x="871" y="9563"/>
                  </a:lnTo>
                  <a:lnTo>
                    <a:pt x="871" y="9563"/>
                  </a:lnTo>
                  <a:lnTo>
                    <a:pt x="875" y="9563"/>
                  </a:lnTo>
                  <a:lnTo>
                    <a:pt x="875" y="9563"/>
                  </a:lnTo>
                  <a:lnTo>
                    <a:pt x="879" y="9564"/>
                  </a:lnTo>
                  <a:lnTo>
                    <a:pt x="879" y="9564"/>
                  </a:lnTo>
                  <a:lnTo>
                    <a:pt x="883" y="9563"/>
                  </a:lnTo>
                  <a:lnTo>
                    <a:pt x="883" y="9563"/>
                  </a:lnTo>
                  <a:lnTo>
                    <a:pt x="887" y="9564"/>
                  </a:lnTo>
                  <a:lnTo>
                    <a:pt x="887" y="9564"/>
                  </a:lnTo>
                  <a:lnTo>
                    <a:pt x="891" y="9563"/>
                  </a:lnTo>
                  <a:lnTo>
                    <a:pt x="891" y="9563"/>
                  </a:lnTo>
                  <a:lnTo>
                    <a:pt x="894" y="9563"/>
                  </a:lnTo>
                  <a:lnTo>
                    <a:pt x="894" y="9563"/>
                  </a:lnTo>
                  <a:lnTo>
                    <a:pt x="898" y="9562"/>
                  </a:lnTo>
                  <a:lnTo>
                    <a:pt x="898" y="9562"/>
                  </a:lnTo>
                  <a:lnTo>
                    <a:pt x="902" y="9562"/>
                  </a:lnTo>
                  <a:lnTo>
                    <a:pt x="902" y="9562"/>
                  </a:lnTo>
                  <a:lnTo>
                    <a:pt x="906" y="9564"/>
                  </a:lnTo>
                  <a:lnTo>
                    <a:pt x="906" y="9564"/>
                  </a:lnTo>
                  <a:lnTo>
                    <a:pt x="910" y="9563"/>
                  </a:lnTo>
                  <a:lnTo>
                    <a:pt x="910" y="9563"/>
                  </a:lnTo>
                  <a:lnTo>
                    <a:pt x="914" y="9563"/>
                  </a:lnTo>
                  <a:lnTo>
                    <a:pt x="914" y="9563"/>
                  </a:lnTo>
                  <a:lnTo>
                    <a:pt x="918" y="9565"/>
                  </a:lnTo>
                  <a:lnTo>
                    <a:pt x="918" y="9565"/>
                  </a:lnTo>
                  <a:lnTo>
                    <a:pt x="921" y="9565"/>
                  </a:lnTo>
                  <a:lnTo>
                    <a:pt x="921" y="9565"/>
                  </a:lnTo>
                  <a:lnTo>
                    <a:pt x="925" y="9564"/>
                  </a:lnTo>
                  <a:lnTo>
                    <a:pt x="925" y="9564"/>
                  </a:lnTo>
                  <a:lnTo>
                    <a:pt x="929" y="9564"/>
                  </a:lnTo>
                  <a:lnTo>
                    <a:pt x="929" y="9564"/>
                  </a:lnTo>
                  <a:lnTo>
                    <a:pt x="933" y="9567"/>
                  </a:lnTo>
                  <a:lnTo>
                    <a:pt x="933" y="9567"/>
                  </a:lnTo>
                  <a:lnTo>
                    <a:pt x="937" y="9563"/>
                  </a:lnTo>
                  <a:lnTo>
                    <a:pt x="937" y="9563"/>
                  </a:lnTo>
                  <a:lnTo>
                    <a:pt x="941" y="9564"/>
                  </a:lnTo>
                  <a:lnTo>
                    <a:pt x="941" y="9564"/>
                  </a:lnTo>
                  <a:lnTo>
                    <a:pt x="944" y="9564"/>
                  </a:lnTo>
                  <a:lnTo>
                    <a:pt x="944" y="9564"/>
                  </a:lnTo>
                  <a:lnTo>
                    <a:pt x="948" y="9563"/>
                  </a:lnTo>
                  <a:lnTo>
                    <a:pt x="948" y="9563"/>
                  </a:lnTo>
                  <a:lnTo>
                    <a:pt x="952" y="9564"/>
                  </a:lnTo>
                  <a:lnTo>
                    <a:pt x="952" y="9564"/>
                  </a:lnTo>
                  <a:lnTo>
                    <a:pt x="956" y="9561"/>
                  </a:lnTo>
                  <a:lnTo>
                    <a:pt x="956" y="9561"/>
                  </a:lnTo>
                  <a:lnTo>
                    <a:pt x="960" y="9558"/>
                  </a:lnTo>
                  <a:lnTo>
                    <a:pt x="960" y="9558"/>
                  </a:lnTo>
                  <a:lnTo>
                    <a:pt x="964" y="9555"/>
                  </a:lnTo>
                  <a:lnTo>
                    <a:pt x="964" y="9555"/>
                  </a:lnTo>
                  <a:lnTo>
                    <a:pt x="968" y="9559"/>
                  </a:lnTo>
                  <a:lnTo>
                    <a:pt x="968" y="9559"/>
                  </a:lnTo>
                  <a:lnTo>
                    <a:pt x="971" y="9561"/>
                  </a:lnTo>
                  <a:lnTo>
                    <a:pt x="971" y="9561"/>
                  </a:lnTo>
                  <a:lnTo>
                    <a:pt x="975" y="9562"/>
                  </a:lnTo>
                  <a:lnTo>
                    <a:pt x="975" y="9562"/>
                  </a:lnTo>
                  <a:lnTo>
                    <a:pt x="979" y="9563"/>
                  </a:lnTo>
                  <a:lnTo>
                    <a:pt x="979" y="9563"/>
                  </a:lnTo>
                  <a:lnTo>
                    <a:pt x="983" y="9562"/>
                  </a:lnTo>
                  <a:lnTo>
                    <a:pt x="983" y="9562"/>
                  </a:lnTo>
                  <a:lnTo>
                    <a:pt x="987" y="9563"/>
                  </a:lnTo>
                  <a:lnTo>
                    <a:pt x="987" y="9563"/>
                  </a:lnTo>
                  <a:lnTo>
                    <a:pt x="991" y="9564"/>
                  </a:lnTo>
                  <a:lnTo>
                    <a:pt x="991" y="9564"/>
                  </a:lnTo>
                  <a:lnTo>
                    <a:pt x="995" y="9565"/>
                  </a:lnTo>
                  <a:lnTo>
                    <a:pt x="995" y="9565"/>
                  </a:lnTo>
                  <a:lnTo>
                    <a:pt x="998" y="9565"/>
                  </a:lnTo>
                  <a:lnTo>
                    <a:pt x="998" y="9565"/>
                  </a:lnTo>
                  <a:lnTo>
                    <a:pt x="1002" y="9563"/>
                  </a:lnTo>
                  <a:lnTo>
                    <a:pt x="1002" y="9563"/>
                  </a:lnTo>
                  <a:lnTo>
                    <a:pt x="1006" y="9565"/>
                  </a:lnTo>
                  <a:lnTo>
                    <a:pt x="1006" y="9565"/>
                  </a:lnTo>
                  <a:lnTo>
                    <a:pt x="1010" y="9564"/>
                  </a:lnTo>
                  <a:lnTo>
                    <a:pt x="1010" y="9564"/>
                  </a:lnTo>
                  <a:lnTo>
                    <a:pt x="1014" y="9564"/>
                  </a:lnTo>
                  <a:lnTo>
                    <a:pt x="1014" y="9564"/>
                  </a:lnTo>
                  <a:lnTo>
                    <a:pt x="1018" y="9565"/>
                  </a:lnTo>
                  <a:lnTo>
                    <a:pt x="1018" y="9565"/>
                  </a:lnTo>
                  <a:lnTo>
                    <a:pt x="1022" y="9566"/>
                  </a:lnTo>
                  <a:lnTo>
                    <a:pt x="1022" y="9566"/>
                  </a:lnTo>
                  <a:lnTo>
                    <a:pt x="1025" y="9564"/>
                  </a:lnTo>
                  <a:lnTo>
                    <a:pt x="1025" y="9564"/>
                  </a:lnTo>
                  <a:lnTo>
                    <a:pt x="1029" y="9565"/>
                  </a:lnTo>
                  <a:lnTo>
                    <a:pt x="1029" y="9565"/>
                  </a:lnTo>
                  <a:lnTo>
                    <a:pt x="1033" y="9564"/>
                  </a:lnTo>
                  <a:lnTo>
                    <a:pt x="1033" y="9564"/>
                  </a:lnTo>
                  <a:lnTo>
                    <a:pt x="1037" y="9564"/>
                  </a:lnTo>
                  <a:lnTo>
                    <a:pt x="1037" y="9564"/>
                  </a:lnTo>
                  <a:lnTo>
                    <a:pt x="1041" y="9562"/>
                  </a:lnTo>
                  <a:lnTo>
                    <a:pt x="1041" y="9562"/>
                  </a:lnTo>
                  <a:lnTo>
                    <a:pt x="1045" y="9562"/>
                  </a:lnTo>
                  <a:lnTo>
                    <a:pt x="1045" y="9562"/>
                  </a:lnTo>
                  <a:lnTo>
                    <a:pt x="1049" y="9564"/>
                  </a:lnTo>
                  <a:lnTo>
                    <a:pt x="1049" y="9564"/>
                  </a:lnTo>
                  <a:lnTo>
                    <a:pt x="1052" y="9562"/>
                  </a:lnTo>
                  <a:lnTo>
                    <a:pt x="1052" y="9562"/>
                  </a:lnTo>
                  <a:lnTo>
                    <a:pt x="1056" y="9566"/>
                  </a:lnTo>
                  <a:lnTo>
                    <a:pt x="1056" y="9566"/>
                  </a:lnTo>
                  <a:lnTo>
                    <a:pt x="1060" y="9564"/>
                  </a:lnTo>
                  <a:lnTo>
                    <a:pt x="1060" y="9564"/>
                  </a:lnTo>
                  <a:lnTo>
                    <a:pt x="1064" y="9566"/>
                  </a:lnTo>
                  <a:lnTo>
                    <a:pt x="1064" y="9566"/>
                  </a:lnTo>
                  <a:lnTo>
                    <a:pt x="1068" y="9566"/>
                  </a:lnTo>
                  <a:lnTo>
                    <a:pt x="1068" y="9566"/>
                  </a:lnTo>
                  <a:lnTo>
                    <a:pt x="1072" y="9564"/>
                  </a:lnTo>
                  <a:lnTo>
                    <a:pt x="1072" y="9564"/>
                  </a:lnTo>
                  <a:lnTo>
                    <a:pt x="1076" y="9564"/>
                  </a:lnTo>
                  <a:lnTo>
                    <a:pt x="1076" y="9564"/>
                  </a:lnTo>
                  <a:lnTo>
                    <a:pt x="1079" y="9566"/>
                  </a:lnTo>
                  <a:lnTo>
                    <a:pt x="1079" y="9566"/>
                  </a:lnTo>
                  <a:lnTo>
                    <a:pt x="1083" y="9564"/>
                  </a:lnTo>
                  <a:lnTo>
                    <a:pt x="1083" y="9564"/>
                  </a:lnTo>
                  <a:lnTo>
                    <a:pt x="1087" y="9565"/>
                  </a:lnTo>
                  <a:lnTo>
                    <a:pt x="1087" y="9565"/>
                  </a:lnTo>
                  <a:lnTo>
                    <a:pt x="1091" y="9566"/>
                  </a:lnTo>
                  <a:lnTo>
                    <a:pt x="1091" y="9566"/>
                  </a:lnTo>
                  <a:lnTo>
                    <a:pt x="1095" y="9562"/>
                  </a:lnTo>
                  <a:lnTo>
                    <a:pt x="1095" y="9562"/>
                  </a:lnTo>
                  <a:lnTo>
                    <a:pt x="1099" y="9566"/>
                  </a:lnTo>
                  <a:lnTo>
                    <a:pt x="1099" y="9566"/>
                  </a:lnTo>
                  <a:lnTo>
                    <a:pt x="1103" y="9563"/>
                  </a:lnTo>
                  <a:lnTo>
                    <a:pt x="1103" y="9563"/>
                  </a:lnTo>
                  <a:lnTo>
                    <a:pt x="1106" y="9566"/>
                  </a:lnTo>
                  <a:lnTo>
                    <a:pt x="1106" y="9566"/>
                  </a:lnTo>
                  <a:lnTo>
                    <a:pt x="1110" y="9566"/>
                  </a:lnTo>
                  <a:lnTo>
                    <a:pt x="1110" y="9566"/>
                  </a:lnTo>
                  <a:lnTo>
                    <a:pt x="1114" y="9564"/>
                  </a:lnTo>
                  <a:lnTo>
                    <a:pt x="1114" y="9564"/>
                  </a:lnTo>
                  <a:lnTo>
                    <a:pt x="1118" y="9564"/>
                  </a:lnTo>
                  <a:lnTo>
                    <a:pt x="1118" y="9564"/>
                  </a:lnTo>
                  <a:lnTo>
                    <a:pt x="1122" y="9563"/>
                  </a:lnTo>
                  <a:lnTo>
                    <a:pt x="1122" y="9563"/>
                  </a:lnTo>
                  <a:lnTo>
                    <a:pt x="1126" y="9564"/>
                  </a:lnTo>
                  <a:lnTo>
                    <a:pt x="1126" y="9564"/>
                  </a:lnTo>
                  <a:lnTo>
                    <a:pt x="1130" y="9566"/>
                  </a:lnTo>
                  <a:lnTo>
                    <a:pt x="1130" y="9566"/>
                  </a:lnTo>
                  <a:lnTo>
                    <a:pt x="1133" y="9563"/>
                  </a:lnTo>
                  <a:lnTo>
                    <a:pt x="1133" y="9563"/>
                  </a:lnTo>
                  <a:lnTo>
                    <a:pt x="1137" y="9565"/>
                  </a:lnTo>
                  <a:lnTo>
                    <a:pt x="1137" y="9565"/>
                  </a:lnTo>
                  <a:lnTo>
                    <a:pt x="1141" y="9565"/>
                  </a:lnTo>
                  <a:lnTo>
                    <a:pt x="1141" y="9565"/>
                  </a:lnTo>
                  <a:lnTo>
                    <a:pt x="1145" y="9565"/>
                  </a:lnTo>
                  <a:lnTo>
                    <a:pt x="1145" y="9565"/>
                  </a:lnTo>
                  <a:lnTo>
                    <a:pt x="1149" y="9564"/>
                  </a:lnTo>
                  <a:lnTo>
                    <a:pt x="1149" y="9564"/>
                  </a:lnTo>
                  <a:lnTo>
                    <a:pt x="1153" y="9565"/>
                  </a:lnTo>
                  <a:lnTo>
                    <a:pt x="1153" y="9565"/>
                  </a:lnTo>
                  <a:lnTo>
                    <a:pt x="1157" y="9565"/>
                  </a:lnTo>
                  <a:lnTo>
                    <a:pt x="1157" y="9565"/>
                  </a:lnTo>
                  <a:lnTo>
                    <a:pt x="1160" y="9564"/>
                  </a:lnTo>
                  <a:lnTo>
                    <a:pt x="1160" y="9564"/>
                  </a:lnTo>
                  <a:lnTo>
                    <a:pt x="1164" y="9566"/>
                  </a:lnTo>
                  <a:lnTo>
                    <a:pt x="1164" y="9566"/>
                  </a:lnTo>
                  <a:lnTo>
                    <a:pt x="1168" y="9563"/>
                  </a:lnTo>
                  <a:lnTo>
                    <a:pt x="1168" y="9563"/>
                  </a:lnTo>
                  <a:lnTo>
                    <a:pt x="1172" y="9561"/>
                  </a:lnTo>
                  <a:lnTo>
                    <a:pt x="1172" y="9561"/>
                  </a:lnTo>
                  <a:lnTo>
                    <a:pt x="1176" y="9563"/>
                  </a:lnTo>
                  <a:lnTo>
                    <a:pt x="1176" y="9563"/>
                  </a:lnTo>
                  <a:lnTo>
                    <a:pt x="1180" y="9565"/>
                  </a:lnTo>
                  <a:lnTo>
                    <a:pt x="1180" y="9565"/>
                  </a:lnTo>
                  <a:lnTo>
                    <a:pt x="1184" y="9564"/>
                  </a:lnTo>
                  <a:lnTo>
                    <a:pt x="1184" y="9564"/>
                  </a:lnTo>
                  <a:lnTo>
                    <a:pt x="1187" y="9565"/>
                  </a:lnTo>
                  <a:lnTo>
                    <a:pt x="1187" y="9565"/>
                  </a:lnTo>
                  <a:lnTo>
                    <a:pt x="1191" y="9566"/>
                  </a:lnTo>
                  <a:lnTo>
                    <a:pt x="1191" y="9566"/>
                  </a:lnTo>
                  <a:lnTo>
                    <a:pt x="1195" y="9565"/>
                  </a:lnTo>
                  <a:lnTo>
                    <a:pt x="1195" y="9565"/>
                  </a:lnTo>
                  <a:lnTo>
                    <a:pt x="1199" y="9563"/>
                  </a:lnTo>
                  <a:lnTo>
                    <a:pt x="1199" y="9563"/>
                  </a:lnTo>
                  <a:lnTo>
                    <a:pt x="1203" y="9563"/>
                  </a:lnTo>
                  <a:lnTo>
                    <a:pt x="1203" y="9563"/>
                  </a:lnTo>
                  <a:lnTo>
                    <a:pt x="1207" y="9566"/>
                  </a:lnTo>
                  <a:lnTo>
                    <a:pt x="1207" y="9566"/>
                  </a:lnTo>
                  <a:lnTo>
                    <a:pt x="1210" y="9564"/>
                  </a:lnTo>
                  <a:lnTo>
                    <a:pt x="1210" y="9564"/>
                  </a:lnTo>
                  <a:lnTo>
                    <a:pt x="1214" y="9565"/>
                  </a:lnTo>
                  <a:lnTo>
                    <a:pt x="1214" y="9565"/>
                  </a:lnTo>
                  <a:lnTo>
                    <a:pt x="1218" y="9563"/>
                  </a:lnTo>
                  <a:lnTo>
                    <a:pt x="1218" y="9563"/>
                  </a:lnTo>
                  <a:lnTo>
                    <a:pt x="1222" y="9564"/>
                  </a:lnTo>
                  <a:lnTo>
                    <a:pt x="1222" y="9564"/>
                  </a:lnTo>
                  <a:lnTo>
                    <a:pt x="1226" y="9563"/>
                  </a:lnTo>
                  <a:lnTo>
                    <a:pt x="1226" y="9563"/>
                  </a:lnTo>
                  <a:lnTo>
                    <a:pt x="1230" y="9564"/>
                  </a:lnTo>
                  <a:lnTo>
                    <a:pt x="1230" y="9564"/>
                  </a:lnTo>
                  <a:lnTo>
                    <a:pt x="1234" y="9564"/>
                  </a:lnTo>
                  <a:lnTo>
                    <a:pt x="1234" y="9564"/>
                  </a:lnTo>
                  <a:lnTo>
                    <a:pt x="1237" y="9564"/>
                  </a:lnTo>
                  <a:lnTo>
                    <a:pt x="1237" y="9564"/>
                  </a:lnTo>
                  <a:lnTo>
                    <a:pt x="1241" y="9562"/>
                  </a:lnTo>
                  <a:lnTo>
                    <a:pt x="1241" y="9562"/>
                  </a:lnTo>
                  <a:lnTo>
                    <a:pt x="1245" y="9562"/>
                  </a:lnTo>
                  <a:lnTo>
                    <a:pt x="1245" y="9562"/>
                  </a:lnTo>
                  <a:lnTo>
                    <a:pt x="1249" y="9562"/>
                  </a:lnTo>
                  <a:lnTo>
                    <a:pt x="1249" y="9562"/>
                  </a:lnTo>
                  <a:lnTo>
                    <a:pt x="1253" y="9561"/>
                  </a:lnTo>
                  <a:lnTo>
                    <a:pt x="1253" y="9561"/>
                  </a:lnTo>
                  <a:lnTo>
                    <a:pt x="1257" y="9555"/>
                  </a:lnTo>
                  <a:lnTo>
                    <a:pt x="1257" y="9555"/>
                  </a:lnTo>
                  <a:lnTo>
                    <a:pt x="1261" y="9546"/>
                  </a:lnTo>
                  <a:lnTo>
                    <a:pt x="1261" y="9546"/>
                  </a:lnTo>
                  <a:lnTo>
                    <a:pt x="1264" y="9543"/>
                  </a:lnTo>
                  <a:lnTo>
                    <a:pt x="1264" y="9543"/>
                  </a:lnTo>
                  <a:lnTo>
                    <a:pt x="1268" y="9547"/>
                  </a:lnTo>
                  <a:lnTo>
                    <a:pt x="1268" y="9547"/>
                  </a:lnTo>
                  <a:lnTo>
                    <a:pt x="1272" y="9553"/>
                  </a:lnTo>
                  <a:lnTo>
                    <a:pt x="1272" y="9553"/>
                  </a:lnTo>
                  <a:lnTo>
                    <a:pt x="1276" y="9558"/>
                  </a:lnTo>
                  <a:lnTo>
                    <a:pt x="1276" y="9558"/>
                  </a:lnTo>
                  <a:lnTo>
                    <a:pt x="1280" y="9561"/>
                  </a:lnTo>
                  <a:lnTo>
                    <a:pt x="1280" y="9561"/>
                  </a:lnTo>
                  <a:lnTo>
                    <a:pt x="1284" y="9563"/>
                  </a:lnTo>
                  <a:lnTo>
                    <a:pt x="1284" y="9563"/>
                  </a:lnTo>
                  <a:lnTo>
                    <a:pt x="1288" y="9565"/>
                  </a:lnTo>
                  <a:lnTo>
                    <a:pt x="1288" y="9565"/>
                  </a:lnTo>
                  <a:lnTo>
                    <a:pt x="1291" y="9563"/>
                  </a:lnTo>
                  <a:lnTo>
                    <a:pt x="1291" y="9563"/>
                  </a:lnTo>
                  <a:lnTo>
                    <a:pt x="1295" y="9565"/>
                  </a:lnTo>
                  <a:lnTo>
                    <a:pt x="1295" y="9565"/>
                  </a:lnTo>
                  <a:lnTo>
                    <a:pt x="1299" y="9565"/>
                  </a:lnTo>
                  <a:lnTo>
                    <a:pt x="1299" y="9565"/>
                  </a:lnTo>
                  <a:lnTo>
                    <a:pt x="1303" y="9565"/>
                  </a:lnTo>
                  <a:lnTo>
                    <a:pt x="1303" y="9565"/>
                  </a:lnTo>
                  <a:lnTo>
                    <a:pt x="1307" y="9563"/>
                  </a:lnTo>
                  <a:lnTo>
                    <a:pt x="1307" y="9563"/>
                  </a:lnTo>
                  <a:lnTo>
                    <a:pt x="1311" y="9563"/>
                  </a:lnTo>
                  <a:lnTo>
                    <a:pt x="1311" y="9563"/>
                  </a:lnTo>
                  <a:lnTo>
                    <a:pt x="1315" y="9563"/>
                  </a:lnTo>
                  <a:lnTo>
                    <a:pt x="1315" y="9563"/>
                  </a:lnTo>
                  <a:lnTo>
                    <a:pt x="1318" y="9561"/>
                  </a:lnTo>
                  <a:lnTo>
                    <a:pt x="1318" y="9561"/>
                  </a:lnTo>
                  <a:lnTo>
                    <a:pt x="1322" y="9564"/>
                  </a:lnTo>
                  <a:lnTo>
                    <a:pt x="1322" y="9564"/>
                  </a:lnTo>
                  <a:lnTo>
                    <a:pt x="1326" y="9562"/>
                  </a:lnTo>
                  <a:lnTo>
                    <a:pt x="1326" y="9562"/>
                  </a:lnTo>
                  <a:lnTo>
                    <a:pt x="1330" y="9562"/>
                  </a:lnTo>
                  <a:lnTo>
                    <a:pt x="1330" y="9562"/>
                  </a:lnTo>
                  <a:lnTo>
                    <a:pt x="1334" y="9562"/>
                  </a:lnTo>
                  <a:lnTo>
                    <a:pt x="1334" y="9562"/>
                  </a:lnTo>
                  <a:lnTo>
                    <a:pt x="1338" y="9562"/>
                  </a:lnTo>
                  <a:lnTo>
                    <a:pt x="1338" y="9562"/>
                  </a:lnTo>
                  <a:lnTo>
                    <a:pt x="1342" y="9562"/>
                  </a:lnTo>
                  <a:lnTo>
                    <a:pt x="1342" y="9562"/>
                  </a:lnTo>
                  <a:lnTo>
                    <a:pt x="1345" y="9561"/>
                  </a:lnTo>
                  <a:lnTo>
                    <a:pt x="1345" y="9561"/>
                  </a:lnTo>
                  <a:lnTo>
                    <a:pt x="1349" y="9564"/>
                  </a:lnTo>
                  <a:lnTo>
                    <a:pt x="1349" y="9564"/>
                  </a:lnTo>
                  <a:lnTo>
                    <a:pt x="1353" y="9565"/>
                  </a:lnTo>
                  <a:lnTo>
                    <a:pt x="1353" y="9565"/>
                  </a:lnTo>
                  <a:lnTo>
                    <a:pt x="1357" y="9563"/>
                  </a:lnTo>
                  <a:lnTo>
                    <a:pt x="1357" y="9563"/>
                  </a:lnTo>
                  <a:lnTo>
                    <a:pt x="1361" y="9564"/>
                  </a:lnTo>
                  <a:lnTo>
                    <a:pt x="1361" y="9564"/>
                  </a:lnTo>
                  <a:lnTo>
                    <a:pt x="1365" y="9563"/>
                  </a:lnTo>
                  <a:lnTo>
                    <a:pt x="1365" y="9563"/>
                  </a:lnTo>
                  <a:lnTo>
                    <a:pt x="1369" y="9559"/>
                  </a:lnTo>
                  <a:lnTo>
                    <a:pt x="1369" y="9559"/>
                  </a:lnTo>
                  <a:lnTo>
                    <a:pt x="1372" y="9556"/>
                  </a:lnTo>
                  <a:lnTo>
                    <a:pt x="1372" y="9556"/>
                  </a:lnTo>
                  <a:lnTo>
                    <a:pt x="1376" y="9555"/>
                  </a:lnTo>
                  <a:lnTo>
                    <a:pt x="1376" y="9555"/>
                  </a:lnTo>
                  <a:lnTo>
                    <a:pt x="1380" y="9556"/>
                  </a:lnTo>
                  <a:lnTo>
                    <a:pt x="1380" y="9556"/>
                  </a:lnTo>
                  <a:lnTo>
                    <a:pt x="1384" y="9551"/>
                  </a:lnTo>
                  <a:lnTo>
                    <a:pt x="1384" y="9551"/>
                  </a:lnTo>
                  <a:lnTo>
                    <a:pt x="1388" y="9528"/>
                  </a:lnTo>
                  <a:lnTo>
                    <a:pt x="1388" y="9528"/>
                  </a:lnTo>
                  <a:lnTo>
                    <a:pt x="1392" y="9503"/>
                  </a:lnTo>
                  <a:lnTo>
                    <a:pt x="1392" y="9503"/>
                  </a:lnTo>
                  <a:lnTo>
                    <a:pt x="1396" y="9509"/>
                  </a:lnTo>
                  <a:lnTo>
                    <a:pt x="1396" y="9509"/>
                  </a:lnTo>
                  <a:lnTo>
                    <a:pt x="1399" y="9534"/>
                  </a:lnTo>
                  <a:lnTo>
                    <a:pt x="1399" y="9534"/>
                  </a:lnTo>
                  <a:lnTo>
                    <a:pt x="1403" y="9546"/>
                  </a:lnTo>
                  <a:lnTo>
                    <a:pt x="1403" y="9546"/>
                  </a:lnTo>
                  <a:lnTo>
                    <a:pt x="1407" y="9550"/>
                  </a:lnTo>
                  <a:lnTo>
                    <a:pt x="1407" y="9550"/>
                  </a:lnTo>
                  <a:lnTo>
                    <a:pt x="1411" y="9551"/>
                  </a:lnTo>
                  <a:lnTo>
                    <a:pt x="1411" y="9551"/>
                  </a:lnTo>
                  <a:lnTo>
                    <a:pt x="1415" y="9549"/>
                  </a:lnTo>
                  <a:lnTo>
                    <a:pt x="1415" y="9549"/>
                  </a:lnTo>
                  <a:lnTo>
                    <a:pt x="1419" y="9556"/>
                  </a:lnTo>
                  <a:lnTo>
                    <a:pt x="1419" y="9556"/>
                  </a:lnTo>
                  <a:lnTo>
                    <a:pt x="1423" y="9557"/>
                  </a:lnTo>
                  <a:lnTo>
                    <a:pt x="1423" y="9557"/>
                  </a:lnTo>
                  <a:lnTo>
                    <a:pt x="1426" y="9559"/>
                  </a:lnTo>
                  <a:lnTo>
                    <a:pt x="1426" y="9559"/>
                  </a:lnTo>
                  <a:lnTo>
                    <a:pt x="1430" y="9562"/>
                  </a:lnTo>
                  <a:lnTo>
                    <a:pt x="1430" y="9562"/>
                  </a:lnTo>
                  <a:lnTo>
                    <a:pt x="1434" y="9561"/>
                  </a:lnTo>
                  <a:lnTo>
                    <a:pt x="1434" y="9561"/>
                  </a:lnTo>
                  <a:lnTo>
                    <a:pt x="1438" y="9560"/>
                  </a:lnTo>
                  <a:lnTo>
                    <a:pt x="1438" y="9560"/>
                  </a:lnTo>
                  <a:lnTo>
                    <a:pt x="1442" y="9563"/>
                  </a:lnTo>
                  <a:lnTo>
                    <a:pt x="1442" y="9563"/>
                  </a:lnTo>
                  <a:lnTo>
                    <a:pt x="1446" y="9563"/>
                  </a:lnTo>
                  <a:lnTo>
                    <a:pt x="1446" y="9563"/>
                  </a:lnTo>
                  <a:lnTo>
                    <a:pt x="1449" y="9560"/>
                  </a:lnTo>
                  <a:lnTo>
                    <a:pt x="1449" y="9560"/>
                  </a:lnTo>
                  <a:lnTo>
                    <a:pt x="1453" y="9562"/>
                  </a:lnTo>
                  <a:lnTo>
                    <a:pt x="1453" y="9562"/>
                  </a:lnTo>
                  <a:lnTo>
                    <a:pt x="1457" y="9561"/>
                  </a:lnTo>
                  <a:lnTo>
                    <a:pt x="1457" y="9561"/>
                  </a:lnTo>
                  <a:lnTo>
                    <a:pt x="1461" y="9558"/>
                  </a:lnTo>
                  <a:lnTo>
                    <a:pt x="1461" y="9558"/>
                  </a:lnTo>
                  <a:lnTo>
                    <a:pt x="1465" y="9555"/>
                  </a:lnTo>
                  <a:lnTo>
                    <a:pt x="1465" y="9555"/>
                  </a:lnTo>
                  <a:lnTo>
                    <a:pt x="1469" y="9551"/>
                  </a:lnTo>
                  <a:lnTo>
                    <a:pt x="1469" y="9551"/>
                  </a:lnTo>
                  <a:lnTo>
                    <a:pt x="1473" y="9552"/>
                  </a:lnTo>
                  <a:lnTo>
                    <a:pt x="1473" y="9552"/>
                  </a:lnTo>
                  <a:lnTo>
                    <a:pt x="1476" y="9549"/>
                  </a:lnTo>
                  <a:lnTo>
                    <a:pt x="1476" y="9549"/>
                  </a:lnTo>
                  <a:lnTo>
                    <a:pt x="1480" y="9536"/>
                  </a:lnTo>
                  <a:lnTo>
                    <a:pt x="1480" y="9536"/>
                  </a:lnTo>
                  <a:lnTo>
                    <a:pt x="1484" y="9495"/>
                  </a:lnTo>
                  <a:lnTo>
                    <a:pt x="1484" y="9495"/>
                  </a:lnTo>
                  <a:lnTo>
                    <a:pt x="1488" y="9437"/>
                  </a:lnTo>
                  <a:lnTo>
                    <a:pt x="1488" y="9437"/>
                  </a:lnTo>
                  <a:lnTo>
                    <a:pt x="1492" y="9449"/>
                  </a:lnTo>
                  <a:lnTo>
                    <a:pt x="1492" y="9449"/>
                  </a:lnTo>
                  <a:lnTo>
                    <a:pt x="1496" y="9509"/>
                  </a:lnTo>
                  <a:lnTo>
                    <a:pt x="1496" y="9509"/>
                  </a:lnTo>
                  <a:lnTo>
                    <a:pt x="1500" y="9535"/>
                  </a:lnTo>
                  <a:lnTo>
                    <a:pt x="1500" y="9535"/>
                  </a:lnTo>
                  <a:lnTo>
                    <a:pt x="1503" y="9547"/>
                  </a:lnTo>
                  <a:lnTo>
                    <a:pt x="1503" y="9547"/>
                  </a:lnTo>
                  <a:lnTo>
                    <a:pt x="1507" y="9552"/>
                  </a:lnTo>
                  <a:lnTo>
                    <a:pt x="1507" y="9552"/>
                  </a:lnTo>
                  <a:lnTo>
                    <a:pt x="1511" y="9554"/>
                  </a:lnTo>
                  <a:lnTo>
                    <a:pt x="1511" y="9554"/>
                  </a:lnTo>
                  <a:lnTo>
                    <a:pt x="1515" y="9555"/>
                  </a:lnTo>
                  <a:lnTo>
                    <a:pt x="1515" y="9555"/>
                  </a:lnTo>
                  <a:lnTo>
                    <a:pt x="1519" y="9552"/>
                  </a:lnTo>
                  <a:lnTo>
                    <a:pt x="1519" y="9552"/>
                  </a:lnTo>
                  <a:lnTo>
                    <a:pt x="1523" y="9542"/>
                  </a:lnTo>
                  <a:lnTo>
                    <a:pt x="1523" y="9542"/>
                  </a:lnTo>
                  <a:lnTo>
                    <a:pt x="1527" y="9527"/>
                  </a:lnTo>
                  <a:lnTo>
                    <a:pt x="1527" y="9527"/>
                  </a:lnTo>
                  <a:lnTo>
                    <a:pt x="1530" y="9531"/>
                  </a:lnTo>
                  <a:lnTo>
                    <a:pt x="1530" y="9531"/>
                  </a:lnTo>
                  <a:lnTo>
                    <a:pt x="1534" y="9548"/>
                  </a:lnTo>
                  <a:lnTo>
                    <a:pt x="1534" y="9548"/>
                  </a:lnTo>
                  <a:lnTo>
                    <a:pt x="1538" y="9553"/>
                  </a:lnTo>
                  <a:lnTo>
                    <a:pt x="1538" y="9553"/>
                  </a:lnTo>
                  <a:lnTo>
                    <a:pt x="1542" y="9554"/>
                  </a:lnTo>
                  <a:lnTo>
                    <a:pt x="1542" y="9554"/>
                  </a:lnTo>
                  <a:lnTo>
                    <a:pt x="1546" y="9553"/>
                  </a:lnTo>
                  <a:lnTo>
                    <a:pt x="1546" y="9553"/>
                  </a:lnTo>
                  <a:lnTo>
                    <a:pt x="1550" y="9550"/>
                  </a:lnTo>
                  <a:lnTo>
                    <a:pt x="1550" y="9550"/>
                  </a:lnTo>
                  <a:lnTo>
                    <a:pt x="1554" y="9548"/>
                  </a:lnTo>
                  <a:lnTo>
                    <a:pt x="1554" y="9548"/>
                  </a:lnTo>
                  <a:lnTo>
                    <a:pt x="1557" y="9544"/>
                  </a:lnTo>
                  <a:lnTo>
                    <a:pt x="1557" y="9544"/>
                  </a:lnTo>
                  <a:lnTo>
                    <a:pt x="1561" y="9537"/>
                  </a:lnTo>
                  <a:lnTo>
                    <a:pt x="1561" y="9537"/>
                  </a:lnTo>
                  <a:lnTo>
                    <a:pt x="1565" y="9532"/>
                  </a:lnTo>
                  <a:lnTo>
                    <a:pt x="1565" y="9532"/>
                  </a:lnTo>
                  <a:lnTo>
                    <a:pt x="1569" y="9530"/>
                  </a:lnTo>
                  <a:lnTo>
                    <a:pt x="1569" y="9530"/>
                  </a:lnTo>
                  <a:lnTo>
                    <a:pt x="1573" y="9526"/>
                  </a:lnTo>
                  <a:lnTo>
                    <a:pt x="1573" y="9526"/>
                  </a:lnTo>
                  <a:lnTo>
                    <a:pt x="1577" y="9506"/>
                  </a:lnTo>
                  <a:lnTo>
                    <a:pt x="1577" y="9506"/>
                  </a:lnTo>
                  <a:lnTo>
                    <a:pt x="1581" y="9459"/>
                  </a:lnTo>
                  <a:lnTo>
                    <a:pt x="1581" y="9459"/>
                  </a:lnTo>
                  <a:lnTo>
                    <a:pt x="1584" y="9356"/>
                  </a:lnTo>
                  <a:lnTo>
                    <a:pt x="1584" y="9356"/>
                  </a:lnTo>
                  <a:lnTo>
                    <a:pt x="1588" y="9073"/>
                  </a:lnTo>
                  <a:lnTo>
                    <a:pt x="1588" y="9073"/>
                  </a:lnTo>
                  <a:lnTo>
                    <a:pt x="1592" y="8253"/>
                  </a:lnTo>
                  <a:lnTo>
                    <a:pt x="1592" y="8253"/>
                  </a:lnTo>
                  <a:lnTo>
                    <a:pt x="1596" y="7563"/>
                  </a:lnTo>
                  <a:lnTo>
                    <a:pt x="1596" y="7563"/>
                  </a:lnTo>
                  <a:lnTo>
                    <a:pt x="1600" y="8082"/>
                  </a:lnTo>
                  <a:lnTo>
                    <a:pt x="1600" y="8082"/>
                  </a:lnTo>
                  <a:lnTo>
                    <a:pt x="1604" y="8887"/>
                  </a:lnTo>
                  <a:lnTo>
                    <a:pt x="1604" y="8887"/>
                  </a:lnTo>
                  <a:lnTo>
                    <a:pt x="1608" y="9254"/>
                  </a:lnTo>
                  <a:lnTo>
                    <a:pt x="1608" y="9254"/>
                  </a:lnTo>
                  <a:lnTo>
                    <a:pt x="1611" y="9393"/>
                  </a:lnTo>
                  <a:lnTo>
                    <a:pt x="1611" y="9393"/>
                  </a:lnTo>
                  <a:lnTo>
                    <a:pt x="1615" y="9455"/>
                  </a:lnTo>
                  <a:lnTo>
                    <a:pt x="1615" y="9455"/>
                  </a:lnTo>
                  <a:lnTo>
                    <a:pt x="1619" y="9490"/>
                  </a:lnTo>
                  <a:lnTo>
                    <a:pt x="1619" y="9490"/>
                  </a:lnTo>
                  <a:lnTo>
                    <a:pt x="1623" y="9514"/>
                  </a:lnTo>
                  <a:lnTo>
                    <a:pt x="1623" y="9514"/>
                  </a:lnTo>
                  <a:lnTo>
                    <a:pt x="1627" y="9532"/>
                  </a:lnTo>
                  <a:lnTo>
                    <a:pt x="1627" y="9532"/>
                  </a:lnTo>
                  <a:lnTo>
                    <a:pt x="1631" y="9540"/>
                  </a:lnTo>
                  <a:lnTo>
                    <a:pt x="1631" y="9540"/>
                  </a:lnTo>
                  <a:lnTo>
                    <a:pt x="1635" y="9543"/>
                  </a:lnTo>
                  <a:lnTo>
                    <a:pt x="1635" y="9543"/>
                  </a:lnTo>
                  <a:lnTo>
                    <a:pt x="1638" y="9545"/>
                  </a:lnTo>
                  <a:lnTo>
                    <a:pt x="1638" y="9545"/>
                  </a:lnTo>
                  <a:lnTo>
                    <a:pt x="1642" y="9547"/>
                  </a:lnTo>
                  <a:lnTo>
                    <a:pt x="1642" y="9547"/>
                  </a:lnTo>
                  <a:lnTo>
                    <a:pt x="1646" y="9547"/>
                  </a:lnTo>
                  <a:lnTo>
                    <a:pt x="1646" y="9547"/>
                  </a:lnTo>
                  <a:lnTo>
                    <a:pt x="1650" y="9549"/>
                  </a:lnTo>
                  <a:lnTo>
                    <a:pt x="1650" y="9549"/>
                  </a:lnTo>
                  <a:lnTo>
                    <a:pt x="1654" y="9549"/>
                  </a:lnTo>
                  <a:lnTo>
                    <a:pt x="1654" y="9549"/>
                  </a:lnTo>
                  <a:lnTo>
                    <a:pt x="1658" y="9547"/>
                  </a:lnTo>
                  <a:lnTo>
                    <a:pt x="1658" y="9547"/>
                  </a:lnTo>
                  <a:lnTo>
                    <a:pt x="1662" y="9537"/>
                  </a:lnTo>
                  <a:lnTo>
                    <a:pt x="1662" y="9537"/>
                  </a:lnTo>
                  <a:lnTo>
                    <a:pt x="1665" y="9521"/>
                  </a:lnTo>
                  <a:lnTo>
                    <a:pt x="1665" y="9521"/>
                  </a:lnTo>
                  <a:lnTo>
                    <a:pt x="1669" y="9472"/>
                  </a:lnTo>
                  <a:lnTo>
                    <a:pt x="1669" y="9472"/>
                  </a:lnTo>
                  <a:lnTo>
                    <a:pt x="1673" y="9336"/>
                  </a:lnTo>
                  <a:lnTo>
                    <a:pt x="1673" y="9336"/>
                  </a:lnTo>
                  <a:lnTo>
                    <a:pt x="1677" y="9272"/>
                  </a:lnTo>
                  <a:lnTo>
                    <a:pt x="1677" y="9272"/>
                  </a:lnTo>
                  <a:lnTo>
                    <a:pt x="1681" y="9373"/>
                  </a:lnTo>
                  <a:lnTo>
                    <a:pt x="1681" y="9373"/>
                  </a:lnTo>
                  <a:lnTo>
                    <a:pt x="1685" y="9483"/>
                  </a:lnTo>
                  <a:lnTo>
                    <a:pt x="1685" y="9483"/>
                  </a:lnTo>
                  <a:lnTo>
                    <a:pt x="1689" y="9524"/>
                  </a:lnTo>
                  <a:lnTo>
                    <a:pt x="1689" y="9524"/>
                  </a:lnTo>
                  <a:lnTo>
                    <a:pt x="1692" y="9538"/>
                  </a:lnTo>
                  <a:lnTo>
                    <a:pt x="1692" y="9538"/>
                  </a:lnTo>
                  <a:lnTo>
                    <a:pt x="1696" y="9550"/>
                  </a:lnTo>
                  <a:lnTo>
                    <a:pt x="1696" y="9550"/>
                  </a:lnTo>
                  <a:lnTo>
                    <a:pt x="1700" y="9554"/>
                  </a:lnTo>
                  <a:lnTo>
                    <a:pt x="1700" y="9554"/>
                  </a:lnTo>
                  <a:lnTo>
                    <a:pt x="1704" y="9557"/>
                  </a:lnTo>
                  <a:lnTo>
                    <a:pt x="1704" y="9557"/>
                  </a:lnTo>
                  <a:lnTo>
                    <a:pt x="1708" y="9559"/>
                  </a:lnTo>
                  <a:lnTo>
                    <a:pt x="1708" y="9559"/>
                  </a:lnTo>
                  <a:lnTo>
                    <a:pt x="1712" y="9560"/>
                  </a:lnTo>
                  <a:lnTo>
                    <a:pt x="1712" y="9560"/>
                  </a:lnTo>
                  <a:lnTo>
                    <a:pt x="1715" y="9558"/>
                  </a:lnTo>
                  <a:lnTo>
                    <a:pt x="1715" y="9558"/>
                  </a:lnTo>
                  <a:lnTo>
                    <a:pt x="1719" y="9559"/>
                  </a:lnTo>
                  <a:lnTo>
                    <a:pt x="1719" y="9559"/>
                  </a:lnTo>
                  <a:lnTo>
                    <a:pt x="1723" y="9558"/>
                  </a:lnTo>
                  <a:lnTo>
                    <a:pt x="1723" y="9558"/>
                  </a:lnTo>
                  <a:lnTo>
                    <a:pt x="1727" y="9557"/>
                  </a:lnTo>
                  <a:lnTo>
                    <a:pt x="1727" y="9557"/>
                  </a:lnTo>
                  <a:lnTo>
                    <a:pt x="1731" y="9558"/>
                  </a:lnTo>
                  <a:lnTo>
                    <a:pt x="1731" y="9558"/>
                  </a:lnTo>
                  <a:lnTo>
                    <a:pt x="1735" y="9558"/>
                  </a:lnTo>
                  <a:lnTo>
                    <a:pt x="1735" y="9558"/>
                  </a:lnTo>
                  <a:lnTo>
                    <a:pt x="1739" y="9560"/>
                  </a:lnTo>
                  <a:lnTo>
                    <a:pt x="1739" y="9560"/>
                  </a:lnTo>
                  <a:lnTo>
                    <a:pt x="1742" y="9562"/>
                  </a:lnTo>
                  <a:lnTo>
                    <a:pt x="1742" y="9562"/>
                  </a:lnTo>
                  <a:lnTo>
                    <a:pt x="1746" y="9568"/>
                  </a:lnTo>
                  <a:lnTo>
                    <a:pt x="1746" y="9568"/>
                  </a:lnTo>
                  <a:lnTo>
                    <a:pt x="1750" y="9566"/>
                  </a:lnTo>
                  <a:lnTo>
                    <a:pt x="1750" y="9566"/>
                  </a:lnTo>
                  <a:lnTo>
                    <a:pt x="1754" y="9561"/>
                  </a:lnTo>
                  <a:lnTo>
                    <a:pt x="1754" y="9561"/>
                  </a:lnTo>
                  <a:lnTo>
                    <a:pt x="1758" y="9568"/>
                  </a:lnTo>
                  <a:lnTo>
                    <a:pt x="1758" y="9568"/>
                  </a:lnTo>
                  <a:lnTo>
                    <a:pt x="1762" y="9565"/>
                  </a:lnTo>
                  <a:lnTo>
                    <a:pt x="1762" y="9565"/>
                  </a:lnTo>
                  <a:lnTo>
                    <a:pt x="1766" y="9565"/>
                  </a:lnTo>
                  <a:lnTo>
                    <a:pt x="1766" y="9565"/>
                  </a:lnTo>
                  <a:lnTo>
                    <a:pt x="1769" y="9563"/>
                  </a:lnTo>
                  <a:lnTo>
                    <a:pt x="1769" y="9563"/>
                  </a:lnTo>
                  <a:lnTo>
                    <a:pt x="1773" y="9562"/>
                  </a:lnTo>
                  <a:lnTo>
                    <a:pt x="1773" y="9562"/>
                  </a:lnTo>
                  <a:lnTo>
                    <a:pt x="1777" y="9562"/>
                  </a:lnTo>
                  <a:lnTo>
                    <a:pt x="1777" y="9562"/>
                  </a:lnTo>
                  <a:lnTo>
                    <a:pt x="1781" y="9562"/>
                  </a:lnTo>
                  <a:lnTo>
                    <a:pt x="1781" y="9562"/>
                  </a:lnTo>
                  <a:lnTo>
                    <a:pt x="1785" y="9565"/>
                  </a:lnTo>
                  <a:lnTo>
                    <a:pt x="1785" y="9565"/>
                  </a:lnTo>
                  <a:lnTo>
                    <a:pt x="1789" y="9566"/>
                  </a:lnTo>
                  <a:lnTo>
                    <a:pt x="1789" y="9566"/>
                  </a:lnTo>
                  <a:lnTo>
                    <a:pt x="1793" y="9562"/>
                  </a:lnTo>
                  <a:lnTo>
                    <a:pt x="1793" y="9562"/>
                  </a:lnTo>
                  <a:lnTo>
                    <a:pt x="1796" y="9563"/>
                  </a:lnTo>
                  <a:lnTo>
                    <a:pt x="1796" y="9563"/>
                  </a:lnTo>
                  <a:lnTo>
                    <a:pt x="1800" y="9564"/>
                  </a:lnTo>
                  <a:lnTo>
                    <a:pt x="1800" y="9564"/>
                  </a:lnTo>
                  <a:lnTo>
                    <a:pt x="1804" y="9565"/>
                  </a:lnTo>
                  <a:lnTo>
                    <a:pt x="1804" y="9565"/>
                  </a:lnTo>
                  <a:lnTo>
                    <a:pt x="1808" y="9565"/>
                  </a:lnTo>
                  <a:lnTo>
                    <a:pt x="1808" y="9565"/>
                  </a:lnTo>
                  <a:lnTo>
                    <a:pt x="1812" y="9563"/>
                  </a:lnTo>
                  <a:lnTo>
                    <a:pt x="1812" y="9563"/>
                  </a:lnTo>
                  <a:lnTo>
                    <a:pt x="1816" y="9563"/>
                  </a:lnTo>
                  <a:lnTo>
                    <a:pt x="1816" y="9563"/>
                  </a:lnTo>
                  <a:lnTo>
                    <a:pt x="1820" y="9564"/>
                  </a:lnTo>
                  <a:lnTo>
                    <a:pt x="1820" y="9564"/>
                  </a:lnTo>
                  <a:lnTo>
                    <a:pt x="1823" y="9564"/>
                  </a:lnTo>
                  <a:lnTo>
                    <a:pt x="1823" y="9564"/>
                  </a:lnTo>
                  <a:lnTo>
                    <a:pt x="1827" y="9564"/>
                  </a:lnTo>
                  <a:lnTo>
                    <a:pt x="1827" y="9564"/>
                  </a:lnTo>
                  <a:lnTo>
                    <a:pt x="1831" y="9565"/>
                  </a:lnTo>
                  <a:lnTo>
                    <a:pt x="1831" y="9565"/>
                  </a:lnTo>
                  <a:lnTo>
                    <a:pt x="1835" y="9565"/>
                  </a:lnTo>
                  <a:lnTo>
                    <a:pt x="1835" y="9565"/>
                  </a:lnTo>
                  <a:lnTo>
                    <a:pt x="1839" y="9566"/>
                  </a:lnTo>
                  <a:lnTo>
                    <a:pt x="1839" y="9566"/>
                  </a:lnTo>
                  <a:lnTo>
                    <a:pt x="1843" y="9564"/>
                  </a:lnTo>
                  <a:lnTo>
                    <a:pt x="1843" y="9564"/>
                  </a:lnTo>
                  <a:lnTo>
                    <a:pt x="1847" y="9565"/>
                  </a:lnTo>
                  <a:lnTo>
                    <a:pt x="1847" y="9565"/>
                  </a:lnTo>
                  <a:lnTo>
                    <a:pt x="1850" y="9568"/>
                  </a:lnTo>
                  <a:lnTo>
                    <a:pt x="1850" y="9568"/>
                  </a:lnTo>
                  <a:lnTo>
                    <a:pt x="1854" y="9564"/>
                  </a:lnTo>
                  <a:lnTo>
                    <a:pt x="1854" y="9564"/>
                  </a:lnTo>
                  <a:lnTo>
                    <a:pt x="1858" y="9565"/>
                  </a:lnTo>
                  <a:lnTo>
                    <a:pt x="1858" y="9565"/>
                  </a:lnTo>
                  <a:lnTo>
                    <a:pt x="1862" y="9566"/>
                  </a:lnTo>
                  <a:lnTo>
                    <a:pt x="1862" y="9566"/>
                  </a:lnTo>
                  <a:lnTo>
                    <a:pt x="1866" y="9566"/>
                  </a:lnTo>
                  <a:lnTo>
                    <a:pt x="1866" y="9566"/>
                  </a:lnTo>
                  <a:lnTo>
                    <a:pt x="1870" y="9565"/>
                  </a:lnTo>
                  <a:lnTo>
                    <a:pt x="1870" y="9565"/>
                  </a:lnTo>
                  <a:lnTo>
                    <a:pt x="1874" y="9567"/>
                  </a:lnTo>
                  <a:lnTo>
                    <a:pt x="1874" y="9567"/>
                  </a:lnTo>
                  <a:lnTo>
                    <a:pt x="1877" y="9564"/>
                  </a:lnTo>
                  <a:lnTo>
                    <a:pt x="1877" y="9564"/>
                  </a:lnTo>
                  <a:lnTo>
                    <a:pt x="1881" y="9568"/>
                  </a:lnTo>
                  <a:lnTo>
                    <a:pt x="1881" y="9568"/>
                  </a:lnTo>
                  <a:lnTo>
                    <a:pt x="1885" y="9565"/>
                  </a:lnTo>
                  <a:lnTo>
                    <a:pt x="1885" y="9565"/>
                  </a:lnTo>
                  <a:lnTo>
                    <a:pt x="1889" y="9568"/>
                  </a:lnTo>
                  <a:lnTo>
                    <a:pt x="1889" y="9568"/>
                  </a:lnTo>
                  <a:lnTo>
                    <a:pt x="1893" y="9565"/>
                  </a:lnTo>
                  <a:lnTo>
                    <a:pt x="1893" y="9565"/>
                  </a:lnTo>
                  <a:lnTo>
                    <a:pt x="1897" y="9562"/>
                  </a:lnTo>
                  <a:lnTo>
                    <a:pt x="1897" y="9562"/>
                  </a:lnTo>
                  <a:lnTo>
                    <a:pt x="1901" y="9565"/>
                  </a:lnTo>
                  <a:lnTo>
                    <a:pt x="1901" y="9565"/>
                  </a:lnTo>
                  <a:lnTo>
                    <a:pt x="1904" y="9565"/>
                  </a:lnTo>
                  <a:lnTo>
                    <a:pt x="1904" y="9565"/>
                  </a:lnTo>
                  <a:lnTo>
                    <a:pt x="1908" y="9566"/>
                  </a:lnTo>
                  <a:lnTo>
                    <a:pt x="1908" y="9566"/>
                  </a:lnTo>
                  <a:lnTo>
                    <a:pt x="1912" y="9566"/>
                  </a:lnTo>
                  <a:lnTo>
                    <a:pt x="1912" y="9566"/>
                  </a:lnTo>
                  <a:lnTo>
                    <a:pt x="1916" y="9563"/>
                  </a:lnTo>
                  <a:lnTo>
                    <a:pt x="1916" y="9563"/>
                  </a:lnTo>
                  <a:lnTo>
                    <a:pt x="1920" y="9561"/>
                  </a:lnTo>
                  <a:lnTo>
                    <a:pt x="1920" y="9561"/>
                  </a:lnTo>
                  <a:lnTo>
                    <a:pt x="1924" y="9558"/>
                  </a:lnTo>
                  <a:lnTo>
                    <a:pt x="1924" y="9558"/>
                  </a:lnTo>
                  <a:lnTo>
                    <a:pt x="1928" y="9557"/>
                  </a:lnTo>
                  <a:lnTo>
                    <a:pt x="1928" y="9557"/>
                  </a:lnTo>
                  <a:lnTo>
                    <a:pt x="1931" y="9559"/>
                  </a:lnTo>
                  <a:lnTo>
                    <a:pt x="1931" y="9559"/>
                  </a:lnTo>
                  <a:lnTo>
                    <a:pt x="1935" y="9562"/>
                  </a:lnTo>
                  <a:lnTo>
                    <a:pt x="1935" y="9562"/>
                  </a:lnTo>
                  <a:lnTo>
                    <a:pt x="1939" y="9563"/>
                  </a:lnTo>
                  <a:lnTo>
                    <a:pt x="1939" y="9563"/>
                  </a:lnTo>
                  <a:lnTo>
                    <a:pt x="1943" y="9561"/>
                  </a:lnTo>
                  <a:lnTo>
                    <a:pt x="1943" y="9561"/>
                  </a:lnTo>
                  <a:lnTo>
                    <a:pt x="1947" y="9562"/>
                  </a:lnTo>
                  <a:lnTo>
                    <a:pt x="1947" y="9562"/>
                  </a:lnTo>
                  <a:lnTo>
                    <a:pt x="1951" y="9562"/>
                  </a:lnTo>
                  <a:lnTo>
                    <a:pt x="1951" y="9562"/>
                  </a:lnTo>
                  <a:lnTo>
                    <a:pt x="1955" y="9563"/>
                  </a:lnTo>
                  <a:lnTo>
                    <a:pt x="1955" y="9563"/>
                  </a:lnTo>
                  <a:lnTo>
                    <a:pt x="1958" y="9564"/>
                  </a:lnTo>
                  <a:lnTo>
                    <a:pt x="1958" y="9564"/>
                  </a:lnTo>
                  <a:lnTo>
                    <a:pt x="1962" y="9564"/>
                  </a:lnTo>
                  <a:lnTo>
                    <a:pt x="1962" y="9564"/>
                  </a:lnTo>
                  <a:lnTo>
                    <a:pt x="1966" y="9562"/>
                  </a:lnTo>
                  <a:lnTo>
                    <a:pt x="1966" y="9562"/>
                  </a:lnTo>
                  <a:lnTo>
                    <a:pt x="1970" y="9563"/>
                  </a:lnTo>
                  <a:lnTo>
                    <a:pt x="1970" y="9563"/>
                  </a:lnTo>
                  <a:lnTo>
                    <a:pt x="1974" y="9563"/>
                  </a:lnTo>
                  <a:lnTo>
                    <a:pt x="1974" y="9563"/>
                  </a:lnTo>
                  <a:lnTo>
                    <a:pt x="1978" y="9564"/>
                  </a:lnTo>
                  <a:lnTo>
                    <a:pt x="1978" y="9564"/>
                  </a:lnTo>
                  <a:lnTo>
                    <a:pt x="1981" y="9566"/>
                  </a:lnTo>
                  <a:lnTo>
                    <a:pt x="1981" y="9566"/>
                  </a:lnTo>
                  <a:lnTo>
                    <a:pt x="1985" y="9564"/>
                  </a:lnTo>
                  <a:lnTo>
                    <a:pt x="1985" y="9564"/>
                  </a:lnTo>
                  <a:lnTo>
                    <a:pt x="1989" y="9563"/>
                  </a:lnTo>
                  <a:lnTo>
                    <a:pt x="1989" y="9563"/>
                  </a:lnTo>
                  <a:lnTo>
                    <a:pt x="1993" y="9562"/>
                  </a:lnTo>
                  <a:lnTo>
                    <a:pt x="1993" y="9562"/>
                  </a:lnTo>
                  <a:lnTo>
                    <a:pt x="1997" y="9564"/>
                  </a:lnTo>
                  <a:lnTo>
                    <a:pt x="1997" y="9564"/>
                  </a:lnTo>
                  <a:lnTo>
                    <a:pt x="2001" y="9563"/>
                  </a:lnTo>
                  <a:lnTo>
                    <a:pt x="2001" y="9563"/>
                  </a:lnTo>
                  <a:lnTo>
                    <a:pt x="2005" y="9563"/>
                  </a:lnTo>
                  <a:lnTo>
                    <a:pt x="2005" y="9563"/>
                  </a:lnTo>
                  <a:lnTo>
                    <a:pt x="2008" y="9565"/>
                  </a:lnTo>
                  <a:lnTo>
                    <a:pt x="2008" y="9565"/>
                  </a:lnTo>
                  <a:lnTo>
                    <a:pt x="2012" y="9564"/>
                  </a:lnTo>
                  <a:lnTo>
                    <a:pt x="2012" y="9564"/>
                  </a:lnTo>
                  <a:lnTo>
                    <a:pt x="2016" y="9564"/>
                  </a:lnTo>
                  <a:lnTo>
                    <a:pt x="2016" y="9564"/>
                  </a:lnTo>
                  <a:lnTo>
                    <a:pt x="2020" y="9561"/>
                  </a:lnTo>
                  <a:lnTo>
                    <a:pt x="2020" y="9561"/>
                  </a:lnTo>
                  <a:lnTo>
                    <a:pt x="2024" y="9563"/>
                  </a:lnTo>
                  <a:lnTo>
                    <a:pt x="2024" y="9563"/>
                  </a:lnTo>
                  <a:lnTo>
                    <a:pt x="2028" y="9563"/>
                  </a:lnTo>
                  <a:lnTo>
                    <a:pt x="2028" y="9563"/>
                  </a:lnTo>
                  <a:lnTo>
                    <a:pt x="2032" y="9562"/>
                  </a:lnTo>
                  <a:lnTo>
                    <a:pt x="2032" y="9562"/>
                  </a:lnTo>
                  <a:lnTo>
                    <a:pt x="2035" y="9565"/>
                  </a:lnTo>
                  <a:lnTo>
                    <a:pt x="2035" y="9565"/>
                  </a:lnTo>
                  <a:lnTo>
                    <a:pt x="2039" y="9564"/>
                  </a:lnTo>
                  <a:lnTo>
                    <a:pt x="2039" y="9564"/>
                  </a:lnTo>
                  <a:lnTo>
                    <a:pt x="2043" y="9562"/>
                  </a:lnTo>
                  <a:lnTo>
                    <a:pt x="2043" y="9562"/>
                  </a:lnTo>
                  <a:lnTo>
                    <a:pt x="2047" y="9564"/>
                  </a:lnTo>
                  <a:lnTo>
                    <a:pt x="2047" y="9564"/>
                  </a:lnTo>
                  <a:lnTo>
                    <a:pt x="2051" y="9561"/>
                  </a:lnTo>
                  <a:lnTo>
                    <a:pt x="2051" y="9561"/>
                  </a:lnTo>
                  <a:lnTo>
                    <a:pt x="2055" y="9563"/>
                  </a:lnTo>
                  <a:lnTo>
                    <a:pt x="2055" y="9563"/>
                  </a:lnTo>
                  <a:lnTo>
                    <a:pt x="2059" y="9563"/>
                  </a:lnTo>
                  <a:lnTo>
                    <a:pt x="2059" y="9563"/>
                  </a:lnTo>
                  <a:lnTo>
                    <a:pt x="2062" y="9563"/>
                  </a:lnTo>
                  <a:lnTo>
                    <a:pt x="2062" y="9563"/>
                  </a:lnTo>
                  <a:lnTo>
                    <a:pt x="2066" y="9563"/>
                  </a:lnTo>
                  <a:lnTo>
                    <a:pt x="2066" y="9563"/>
                  </a:lnTo>
                  <a:lnTo>
                    <a:pt x="2070" y="9566"/>
                  </a:lnTo>
                  <a:lnTo>
                    <a:pt x="2070" y="9566"/>
                  </a:lnTo>
                  <a:lnTo>
                    <a:pt x="2074" y="9565"/>
                  </a:lnTo>
                  <a:lnTo>
                    <a:pt x="2074" y="9565"/>
                  </a:lnTo>
                  <a:lnTo>
                    <a:pt x="2078" y="9564"/>
                  </a:lnTo>
                  <a:lnTo>
                    <a:pt x="2078" y="9564"/>
                  </a:lnTo>
                  <a:lnTo>
                    <a:pt x="2082" y="9565"/>
                  </a:lnTo>
                  <a:lnTo>
                    <a:pt x="2082" y="9565"/>
                  </a:lnTo>
                  <a:lnTo>
                    <a:pt x="2086" y="9566"/>
                  </a:lnTo>
                  <a:lnTo>
                    <a:pt x="2086" y="9566"/>
                  </a:lnTo>
                  <a:lnTo>
                    <a:pt x="2089" y="9562"/>
                  </a:lnTo>
                  <a:lnTo>
                    <a:pt x="2089" y="9562"/>
                  </a:lnTo>
                  <a:lnTo>
                    <a:pt x="2093" y="9558"/>
                  </a:lnTo>
                  <a:lnTo>
                    <a:pt x="2093" y="9558"/>
                  </a:lnTo>
                  <a:lnTo>
                    <a:pt x="2097" y="9557"/>
                  </a:lnTo>
                  <a:lnTo>
                    <a:pt x="2097" y="9557"/>
                  </a:lnTo>
                  <a:lnTo>
                    <a:pt x="2101" y="9559"/>
                  </a:lnTo>
                  <a:lnTo>
                    <a:pt x="2101" y="9559"/>
                  </a:lnTo>
                  <a:lnTo>
                    <a:pt x="2105" y="9560"/>
                  </a:lnTo>
                  <a:lnTo>
                    <a:pt x="2105" y="9560"/>
                  </a:lnTo>
                  <a:lnTo>
                    <a:pt x="2109" y="9561"/>
                  </a:lnTo>
                  <a:lnTo>
                    <a:pt x="2109" y="9561"/>
                  </a:lnTo>
                  <a:lnTo>
                    <a:pt x="2113" y="9564"/>
                  </a:lnTo>
                  <a:lnTo>
                    <a:pt x="2113" y="9564"/>
                  </a:lnTo>
                  <a:lnTo>
                    <a:pt x="2116" y="9565"/>
                  </a:lnTo>
                  <a:lnTo>
                    <a:pt x="2116" y="9565"/>
                  </a:lnTo>
                  <a:lnTo>
                    <a:pt x="2120" y="9565"/>
                  </a:lnTo>
                  <a:lnTo>
                    <a:pt x="2120" y="9565"/>
                  </a:lnTo>
                  <a:lnTo>
                    <a:pt x="2124" y="9564"/>
                  </a:lnTo>
                  <a:lnTo>
                    <a:pt x="2124" y="9564"/>
                  </a:lnTo>
                  <a:lnTo>
                    <a:pt x="2128" y="9565"/>
                  </a:lnTo>
                  <a:lnTo>
                    <a:pt x="2128" y="9565"/>
                  </a:lnTo>
                  <a:lnTo>
                    <a:pt x="2132" y="9565"/>
                  </a:lnTo>
                  <a:lnTo>
                    <a:pt x="2132" y="9565"/>
                  </a:lnTo>
                  <a:lnTo>
                    <a:pt x="2136" y="9563"/>
                  </a:lnTo>
                  <a:lnTo>
                    <a:pt x="2136" y="9563"/>
                  </a:lnTo>
                  <a:lnTo>
                    <a:pt x="2140" y="9562"/>
                  </a:lnTo>
                  <a:lnTo>
                    <a:pt x="2140" y="9562"/>
                  </a:lnTo>
                  <a:lnTo>
                    <a:pt x="2143" y="9565"/>
                  </a:lnTo>
                  <a:lnTo>
                    <a:pt x="2143" y="9565"/>
                  </a:lnTo>
                  <a:lnTo>
                    <a:pt x="2147" y="9566"/>
                  </a:lnTo>
                  <a:lnTo>
                    <a:pt x="2147" y="9566"/>
                  </a:lnTo>
                  <a:lnTo>
                    <a:pt x="2151" y="9563"/>
                  </a:lnTo>
                  <a:lnTo>
                    <a:pt x="2151" y="9563"/>
                  </a:lnTo>
                  <a:lnTo>
                    <a:pt x="2155" y="9565"/>
                  </a:lnTo>
                  <a:lnTo>
                    <a:pt x="2155" y="9565"/>
                  </a:lnTo>
                  <a:lnTo>
                    <a:pt x="2159" y="9559"/>
                  </a:lnTo>
                  <a:lnTo>
                    <a:pt x="2159" y="9559"/>
                  </a:lnTo>
                  <a:lnTo>
                    <a:pt x="2163" y="9561"/>
                  </a:lnTo>
                  <a:lnTo>
                    <a:pt x="2163" y="9561"/>
                  </a:lnTo>
                  <a:lnTo>
                    <a:pt x="2167" y="9563"/>
                  </a:lnTo>
                  <a:lnTo>
                    <a:pt x="2167" y="9563"/>
                  </a:lnTo>
                  <a:lnTo>
                    <a:pt x="2170" y="9560"/>
                  </a:lnTo>
                  <a:lnTo>
                    <a:pt x="2170" y="9560"/>
                  </a:lnTo>
                  <a:lnTo>
                    <a:pt x="2174" y="9563"/>
                  </a:lnTo>
                  <a:lnTo>
                    <a:pt x="2174" y="9563"/>
                  </a:lnTo>
                  <a:lnTo>
                    <a:pt x="2178" y="9564"/>
                  </a:lnTo>
                  <a:lnTo>
                    <a:pt x="2178" y="9564"/>
                  </a:lnTo>
                  <a:lnTo>
                    <a:pt x="2182" y="9562"/>
                  </a:lnTo>
                  <a:lnTo>
                    <a:pt x="2182" y="9562"/>
                  </a:lnTo>
                  <a:lnTo>
                    <a:pt x="2186" y="9564"/>
                  </a:lnTo>
                  <a:lnTo>
                    <a:pt x="2186" y="9564"/>
                  </a:lnTo>
                  <a:lnTo>
                    <a:pt x="2190" y="9564"/>
                  </a:lnTo>
                  <a:lnTo>
                    <a:pt x="2190" y="9564"/>
                  </a:lnTo>
                  <a:lnTo>
                    <a:pt x="2194" y="9563"/>
                  </a:lnTo>
                  <a:lnTo>
                    <a:pt x="2194" y="9563"/>
                  </a:lnTo>
                  <a:lnTo>
                    <a:pt x="2197" y="9562"/>
                  </a:lnTo>
                  <a:lnTo>
                    <a:pt x="2197" y="9562"/>
                  </a:lnTo>
                  <a:lnTo>
                    <a:pt x="2201" y="9563"/>
                  </a:lnTo>
                  <a:lnTo>
                    <a:pt x="2201" y="9563"/>
                  </a:lnTo>
                  <a:lnTo>
                    <a:pt x="2205" y="9563"/>
                  </a:lnTo>
                  <a:lnTo>
                    <a:pt x="2205" y="9563"/>
                  </a:lnTo>
                  <a:lnTo>
                    <a:pt x="2209" y="9562"/>
                  </a:lnTo>
                  <a:lnTo>
                    <a:pt x="2209" y="9562"/>
                  </a:lnTo>
                  <a:lnTo>
                    <a:pt x="2213" y="9561"/>
                  </a:lnTo>
                  <a:lnTo>
                    <a:pt x="2213" y="9561"/>
                  </a:lnTo>
                  <a:lnTo>
                    <a:pt x="2217" y="9561"/>
                  </a:lnTo>
                  <a:lnTo>
                    <a:pt x="2217" y="9561"/>
                  </a:lnTo>
                  <a:lnTo>
                    <a:pt x="2221" y="9561"/>
                  </a:lnTo>
                  <a:lnTo>
                    <a:pt x="2221" y="9561"/>
                  </a:lnTo>
                  <a:lnTo>
                    <a:pt x="2224" y="9562"/>
                  </a:lnTo>
                  <a:lnTo>
                    <a:pt x="2224" y="9562"/>
                  </a:lnTo>
                  <a:lnTo>
                    <a:pt x="2228" y="9562"/>
                  </a:lnTo>
                  <a:lnTo>
                    <a:pt x="2228" y="9562"/>
                  </a:lnTo>
                  <a:lnTo>
                    <a:pt x="2232" y="9562"/>
                  </a:lnTo>
                  <a:lnTo>
                    <a:pt x="2232" y="9562"/>
                  </a:lnTo>
                  <a:lnTo>
                    <a:pt x="2236" y="9563"/>
                  </a:lnTo>
                  <a:lnTo>
                    <a:pt x="2236" y="9563"/>
                  </a:lnTo>
                  <a:lnTo>
                    <a:pt x="2240" y="9559"/>
                  </a:lnTo>
                  <a:lnTo>
                    <a:pt x="2240" y="9559"/>
                  </a:lnTo>
                  <a:lnTo>
                    <a:pt x="2244" y="9557"/>
                  </a:lnTo>
                  <a:lnTo>
                    <a:pt x="2244" y="9557"/>
                  </a:lnTo>
                  <a:lnTo>
                    <a:pt x="2247" y="9555"/>
                  </a:lnTo>
                  <a:lnTo>
                    <a:pt x="2247" y="9555"/>
                  </a:lnTo>
                  <a:lnTo>
                    <a:pt x="2251" y="9542"/>
                  </a:lnTo>
                  <a:lnTo>
                    <a:pt x="2251" y="9542"/>
                  </a:lnTo>
                  <a:lnTo>
                    <a:pt x="2255" y="9522"/>
                  </a:lnTo>
                  <a:lnTo>
                    <a:pt x="2255" y="9522"/>
                  </a:lnTo>
                  <a:lnTo>
                    <a:pt x="2259" y="9514"/>
                  </a:lnTo>
                  <a:lnTo>
                    <a:pt x="2259" y="9514"/>
                  </a:lnTo>
                  <a:lnTo>
                    <a:pt x="2263" y="9524"/>
                  </a:lnTo>
                  <a:lnTo>
                    <a:pt x="2263" y="9524"/>
                  </a:lnTo>
                  <a:lnTo>
                    <a:pt x="2267" y="9528"/>
                  </a:lnTo>
                  <a:lnTo>
                    <a:pt x="2267" y="9528"/>
                  </a:lnTo>
                  <a:lnTo>
                    <a:pt x="2271" y="9536"/>
                  </a:lnTo>
                  <a:lnTo>
                    <a:pt x="2271" y="9536"/>
                  </a:lnTo>
                  <a:lnTo>
                    <a:pt x="2274" y="9542"/>
                  </a:lnTo>
                  <a:lnTo>
                    <a:pt x="2274" y="9542"/>
                  </a:lnTo>
                  <a:lnTo>
                    <a:pt x="2278" y="9543"/>
                  </a:lnTo>
                  <a:lnTo>
                    <a:pt x="2278" y="9543"/>
                  </a:lnTo>
                  <a:lnTo>
                    <a:pt x="2282" y="9530"/>
                  </a:lnTo>
                  <a:lnTo>
                    <a:pt x="2282" y="9530"/>
                  </a:lnTo>
                  <a:lnTo>
                    <a:pt x="2286" y="9502"/>
                  </a:lnTo>
                  <a:lnTo>
                    <a:pt x="2286" y="9502"/>
                  </a:lnTo>
                  <a:lnTo>
                    <a:pt x="2290" y="9416"/>
                  </a:lnTo>
                  <a:lnTo>
                    <a:pt x="2290" y="9416"/>
                  </a:lnTo>
                  <a:lnTo>
                    <a:pt x="2294" y="9190"/>
                  </a:lnTo>
                  <a:lnTo>
                    <a:pt x="2294" y="9190"/>
                  </a:lnTo>
                  <a:lnTo>
                    <a:pt x="2298" y="9079"/>
                  </a:lnTo>
                  <a:lnTo>
                    <a:pt x="2298" y="9079"/>
                  </a:lnTo>
                  <a:lnTo>
                    <a:pt x="2301" y="9228"/>
                  </a:lnTo>
                  <a:lnTo>
                    <a:pt x="2301" y="9228"/>
                  </a:lnTo>
                  <a:lnTo>
                    <a:pt x="2305" y="9372"/>
                  </a:lnTo>
                  <a:lnTo>
                    <a:pt x="2305" y="9372"/>
                  </a:lnTo>
                  <a:lnTo>
                    <a:pt x="2309" y="9430"/>
                  </a:lnTo>
                  <a:lnTo>
                    <a:pt x="2309" y="9430"/>
                  </a:lnTo>
                  <a:lnTo>
                    <a:pt x="2313" y="9433"/>
                  </a:lnTo>
                  <a:lnTo>
                    <a:pt x="2313" y="9433"/>
                  </a:lnTo>
                  <a:lnTo>
                    <a:pt x="2317" y="9434"/>
                  </a:lnTo>
                  <a:lnTo>
                    <a:pt x="2317" y="9434"/>
                  </a:lnTo>
                  <a:lnTo>
                    <a:pt x="2321" y="9469"/>
                  </a:lnTo>
                  <a:lnTo>
                    <a:pt x="2321" y="9469"/>
                  </a:lnTo>
                  <a:lnTo>
                    <a:pt x="2325" y="9498"/>
                  </a:lnTo>
                  <a:lnTo>
                    <a:pt x="2325" y="9498"/>
                  </a:lnTo>
                  <a:lnTo>
                    <a:pt x="2328" y="9490"/>
                  </a:lnTo>
                  <a:lnTo>
                    <a:pt x="2328" y="9490"/>
                  </a:lnTo>
                  <a:lnTo>
                    <a:pt x="2332" y="9462"/>
                  </a:lnTo>
                  <a:lnTo>
                    <a:pt x="2332" y="9462"/>
                  </a:lnTo>
                  <a:lnTo>
                    <a:pt x="2336" y="9428"/>
                  </a:lnTo>
                  <a:lnTo>
                    <a:pt x="2336" y="9428"/>
                  </a:lnTo>
                  <a:lnTo>
                    <a:pt x="2340" y="9295"/>
                  </a:lnTo>
                  <a:lnTo>
                    <a:pt x="2340" y="9295"/>
                  </a:lnTo>
                  <a:lnTo>
                    <a:pt x="2344" y="9056"/>
                  </a:lnTo>
                  <a:lnTo>
                    <a:pt x="2344" y="9056"/>
                  </a:lnTo>
                  <a:lnTo>
                    <a:pt x="2348" y="9088"/>
                  </a:lnTo>
                  <a:lnTo>
                    <a:pt x="2348" y="9088"/>
                  </a:lnTo>
                  <a:lnTo>
                    <a:pt x="2352" y="9301"/>
                  </a:lnTo>
                  <a:lnTo>
                    <a:pt x="2352" y="9301"/>
                  </a:lnTo>
                  <a:lnTo>
                    <a:pt x="2355" y="9421"/>
                  </a:lnTo>
                  <a:lnTo>
                    <a:pt x="2355" y="9421"/>
                  </a:lnTo>
                  <a:lnTo>
                    <a:pt x="2359" y="9427"/>
                  </a:lnTo>
                  <a:lnTo>
                    <a:pt x="2359" y="9427"/>
                  </a:lnTo>
                  <a:lnTo>
                    <a:pt x="2363" y="9358"/>
                  </a:lnTo>
                  <a:lnTo>
                    <a:pt x="2363" y="9358"/>
                  </a:lnTo>
                  <a:lnTo>
                    <a:pt x="2367" y="9195"/>
                  </a:lnTo>
                  <a:lnTo>
                    <a:pt x="2367" y="9195"/>
                  </a:lnTo>
                  <a:lnTo>
                    <a:pt x="2371" y="8997"/>
                  </a:lnTo>
                  <a:lnTo>
                    <a:pt x="2371" y="8997"/>
                  </a:lnTo>
                  <a:lnTo>
                    <a:pt x="2375" y="9091"/>
                  </a:lnTo>
                  <a:lnTo>
                    <a:pt x="2375" y="9091"/>
                  </a:lnTo>
                  <a:lnTo>
                    <a:pt x="2379" y="9294"/>
                  </a:lnTo>
                  <a:lnTo>
                    <a:pt x="2379" y="9294"/>
                  </a:lnTo>
                  <a:lnTo>
                    <a:pt x="2382" y="9395"/>
                  </a:lnTo>
                  <a:lnTo>
                    <a:pt x="2382" y="9395"/>
                  </a:lnTo>
                  <a:lnTo>
                    <a:pt x="2386" y="9420"/>
                  </a:lnTo>
                  <a:lnTo>
                    <a:pt x="2386" y="9420"/>
                  </a:lnTo>
                  <a:lnTo>
                    <a:pt x="2390" y="9414"/>
                  </a:lnTo>
                  <a:lnTo>
                    <a:pt x="2390" y="9414"/>
                  </a:lnTo>
                  <a:lnTo>
                    <a:pt x="2394" y="9446"/>
                  </a:lnTo>
                  <a:lnTo>
                    <a:pt x="2394" y="9446"/>
                  </a:lnTo>
                  <a:lnTo>
                    <a:pt x="2398" y="9491"/>
                  </a:lnTo>
                  <a:lnTo>
                    <a:pt x="2398" y="9491"/>
                  </a:lnTo>
                  <a:lnTo>
                    <a:pt x="2402" y="9509"/>
                  </a:lnTo>
                  <a:lnTo>
                    <a:pt x="2402" y="9509"/>
                  </a:lnTo>
                  <a:lnTo>
                    <a:pt x="2406" y="9509"/>
                  </a:lnTo>
                  <a:lnTo>
                    <a:pt x="2406" y="9509"/>
                  </a:lnTo>
                  <a:lnTo>
                    <a:pt x="2409" y="9487"/>
                  </a:lnTo>
                  <a:lnTo>
                    <a:pt x="2409" y="9487"/>
                  </a:lnTo>
                  <a:lnTo>
                    <a:pt x="2413" y="9404"/>
                  </a:lnTo>
                  <a:lnTo>
                    <a:pt x="2413" y="9404"/>
                  </a:lnTo>
                  <a:lnTo>
                    <a:pt x="2417" y="9157"/>
                  </a:lnTo>
                  <a:lnTo>
                    <a:pt x="2417" y="9157"/>
                  </a:lnTo>
                  <a:lnTo>
                    <a:pt x="2421" y="9025"/>
                  </a:lnTo>
                  <a:lnTo>
                    <a:pt x="2421" y="9025"/>
                  </a:lnTo>
                  <a:lnTo>
                    <a:pt x="2425" y="9204"/>
                  </a:lnTo>
                  <a:lnTo>
                    <a:pt x="2425" y="9204"/>
                  </a:lnTo>
                  <a:lnTo>
                    <a:pt x="2429" y="9398"/>
                  </a:lnTo>
                  <a:lnTo>
                    <a:pt x="2429" y="9398"/>
                  </a:lnTo>
                  <a:lnTo>
                    <a:pt x="2433" y="9466"/>
                  </a:lnTo>
                  <a:lnTo>
                    <a:pt x="2433" y="9466"/>
                  </a:lnTo>
                  <a:lnTo>
                    <a:pt x="2436" y="9461"/>
                  </a:lnTo>
                  <a:lnTo>
                    <a:pt x="2436" y="9461"/>
                  </a:lnTo>
                  <a:lnTo>
                    <a:pt x="2440" y="9457"/>
                  </a:lnTo>
                  <a:lnTo>
                    <a:pt x="2440" y="9457"/>
                  </a:lnTo>
                  <a:lnTo>
                    <a:pt x="2444" y="9489"/>
                  </a:lnTo>
                  <a:lnTo>
                    <a:pt x="2444" y="9489"/>
                  </a:lnTo>
                  <a:lnTo>
                    <a:pt x="2448" y="9524"/>
                  </a:lnTo>
                  <a:lnTo>
                    <a:pt x="2448" y="9524"/>
                  </a:lnTo>
                  <a:lnTo>
                    <a:pt x="2452" y="9543"/>
                  </a:lnTo>
                  <a:lnTo>
                    <a:pt x="2452" y="9543"/>
                  </a:lnTo>
                  <a:lnTo>
                    <a:pt x="2456" y="9549"/>
                  </a:lnTo>
                  <a:lnTo>
                    <a:pt x="2456" y="9549"/>
                  </a:lnTo>
                  <a:lnTo>
                    <a:pt x="2460" y="9552"/>
                  </a:lnTo>
                  <a:lnTo>
                    <a:pt x="2460" y="9552"/>
                  </a:lnTo>
                  <a:lnTo>
                    <a:pt x="2463" y="9555"/>
                  </a:lnTo>
                  <a:lnTo>
                    <a:pt x="2463" y="9555"/>
                  </a:lnTo>
                  <a:lnTo>
                    <a:pt x="2467" y="9556"/>
                  </a:lnTo>
                  <a:lnTo>
                    <a:pt x="2467" y="9556"/>
                  </a:lnTo>
                  <a:lnTo>
                    <a:pt x="2471" y="9559"/>
                  </a:lnTo>
                  <a:lnTo>
                    <a:pt x="2471" y="9559"/>
                  </a:lnTo>
                  <a:lnTo>
                    <a:pt x="2475" y="9559"/>
                  </a:lnTo>
                  <a:lnTo>
                    <a:pt x="2475" y="9559"/>
                  </a:lnTo>
                  <a:lnTo>
                    <a:pt x="2479" y="9559"/>
                  </a:lnTo>
                  <a:lnTo>
                    <a:pt x="2479" y="9559"/>
                  </a:lnTo>
                  <a:lnTo>
                    <a:pt x="2483" y="9559"/>
                  </a:lnTo>
                  <a:lnTo>
                    <a:pt x="2483" y="9559"/>
                  </a:lnTo>
                  <a:lnTo>
                    <a:pt x="2487" y="9560"/>
                  </a:lnTo>
                  <a:lnTo>
                    <a:pt x="2487" y="9560"/>
                  </a:lnTo>
                  <a:lnTo>
                    <a:pt x="2490" y="9561"/>
                  </a:lnTo>
                  <a:lnTo>
                    <a:pt x="2490" y="9561"/>
                  </a:lnTo>
                  <a:lnTo>
                    <a:pt x="2494" y="9561"/>
                  </a:lnTo>
                  <a:lnTo>
                    <a:pt x="2494" y="9561"/>
                  </a:lnTo>
                  <a:lnTo>
                    <a:pt x="2498" y="9561"/>
                  </a:lnTo>
                  <a:lnTo>
                    <a:pt x="2498" y="9561"/>
                  </a:lnTo>
                  <a:lnTo>
                    <a:pt x="2502" y="9562"/>
                  </a:lnTo>
                  <a:lnTo>
                    <a:pt x="2502" y="9562"/>
                  </a:lnTo>
                  <a:lnTo>
                    <a:pt x="2506" y="9562"/>
                  </a:lnTo>
                  <a:lnTo>
                    <a:pt x="2506" y="9562"/>
                  </a:lnTo>
                  <a:lnTo>
                    <a:pt x="2510" y="9563"/>
                  </a:lnTo>
                  <a:lnTo>
                    <a:pt x="2510" y="9563"/>
                  </a:lnTo>
                  <a:lnTo>
                    <a:pt x="2513" y="9562"/>
                  </a:lnTo>
                  <a:lnTo>
                    <a:pt x="2513" y="9562"/>
                  </a:lnTo>
                  <a:lnTo>
                    <a:pt x="2517" y="9560"/>
                  </a:lnTo>
                  <a:lnTo>
                    <a:pt x="2517" y="9560"/>
                  </a:lnTo>
                  <a:lnTo>
                    <a:pt x="2521" y="9558"/>
                  </a:lnTo>
                  <a:lnTo>
                    <a:pt x="2521" y="9558"/>
                  </a:lnTo>
                  <a:lnTo>
                    <a:pt x="2525" y="9559"/>
                  </a:lnTo>
                  <a:lnTo>
                    <a:pt x="2525" y="9559"/>
                  </a:lnTo>
                  <a:lnTo>
                    <a:pt x="2529" y="9563"/>
                  </a:lnTo>
                  <a:lnTo>
                    <a:pt x="2529" y="9563"/>
                  </a:lnTo>
                  <a:lnTo>
                    <a:pt x="2533" y="9563"/>
                  </a:lnTo>
                  <a:lnTo>
                    <a:pt x="2533" y="9563"/>
                  </a:lnTo>
                  <a:lnTo>
                    <a:pt x="2537" y="9567"/>
                  </a:lnTo>
                  <a:lnTo>
                    <a:pt x="2537" y="9567"/>
                  </a:lnTo>
                  <a:lnTo>
                    <a:pt x="2540" y="9564"/>
                  </a:lnTo>
                  <a:lnTo>
                    <a:pt x="2540" y="9564"/>
                  </a:lnTo>
                  <a:lnTo>
                    <a:pt x="2544" y="9564"/>
                  </a:lnTo>
                  <a:lnTo>
                    <a:pt x="2544" y="9564"/>
                  </a:lnTo>
                  <a:lnTo>
                    <a:pt x="2548" y="9563"/>
                  </a:lnTo>
                  <a:lnTo>
                    <a:pt x="2548" y="9563"/>
                  </a:lnTo>
                  <a:lnTo>
                    <a:pt x="2552" y="9564"/>
                  </a:lnTo>
                  <a:lnTo>
                    <a:pt x="2552" y="9564"/>
                  </a:lnTo>
                  <a:lnTo>
                    <a:pt x="2556" y="9563"/>
                  </a:lnTo>
                  <a:lnTo>
                    <a:pt x="2556" y="9563"/>
                  </a:lnTo>
                  <a:lnTo>
                    <a:pt x="2560" y="9565"/>
                  </a:lnTo>
                  <a:lnTo>
                    <a:pt x="2560" y="9565"/>
                  </a:lnTo>
                  <a:lnTo>
                    <a:pt x="2564" y="9563"/>
                  </a:lnTo>
                  <a:lnTo>
                    <a:pt x="2564" y="9563"/>
                  </a:lnTo>
                  <a:lnTo>
                    <a:pt x="2567" y="9564"/>
                  </a:lnTo>
                  <a:lnTo>
                    <a:pt x="2567" y="9564"/>
                  </a:lnTo>
                  <a:lnTo>
                    <a:pt x="2571" y="9561"/>
                  </a:lnTo>
                  <a:lnTo>
                    <a:pt x="2571" y="9561"/>
                  </a:lnTo>
                  <a:lnTo>
                    <a:pt x="2575" y="9563"/>
                  </a:lnTo>
                  <a:lnTo>
                    <a:pt x="2575" y="9563"/>
                  </a:lnTo>
                  <a:lnTo>
                    <a:pt x="2579" y="9565"/>
                  </a:lnTo>
                  <a:lnTo>
                    <a:pt x="2579" y="9565"/>
                  </a:lnTo>
                  <a:lnTo>
                    <a:pt x="2583" y="9566"/>
                  </a:lnTo>
                  <a:lnTo>
                    <a:pt x="2583" y="9566"/>
                  </a:lnTo>
                  <a:lnTo>
                    <a:pt x="2587" y="9564"/>
                  </a:lnTo>
                  <a:lnTo>
                    <a:pt x="2587" y="9564"/>
                  </a:lnTo>
                  <a:lnTo>
                    <a:pt x="2591" y="9564"/>
                  </a:lnTo>
                  <a:lnTo>
                    <a:pt x="2591" y="9564"/>
                  </a:lnTo>
                  <a:lnTo>
                    <a:pt x="2594" y="9565"/>
                  </a:lnTo>
                  <a:lnTo>
                    <a:pt x="2594" y="9565"/>
                  </a:lnTo>
                  <a:lnTo>
                    <a:pt x="2598" y="9565"/>
                  </a:lnTo>
                  <a:lnTo>
                    <a:pt x="2598" y="9565"/>
                  </a:lnTo>
                  <a:lnTo>
                    <a:pt x="2602" y="9566"/>
                  </a:lnTo>
                  <a:lnTo>
                    <a:pt x="2602" y="9566"/>
                  </a:lnTo>
                  <a:lnTo>
                    <a:pt x="2606" y="9564"/>
                  </a:lnTo>
                  <a:lnTo>
                    <a:pt x="2606" y="9564"/>
                  </a:lnTo>
                  <a:lnTo>
                    <a:pt x="2610" y="9564"/>
                  </a:lnTo>
                  <a:lnTo>
                    <a:pt x="2610" y="9564"/>
                  </a:lnTo>
                  <a:lnTo>
                    <a:pt x="2614" y="9565"/>
                  </a:lnTo>
                  <a:lnTo>
                    <a:pt x="2614" y="9565"/>
                  </a:lnTo>
                  <a:lnTo>
                    <a:pt x="2618" y="9563"/>
                  </a:lnTo>
                  <a:lnTo>
                    <a:pt x="2618" y="9563"/>
                  </a:lnTo>
                  <a:lnTo>
                    <a:pt x="2621" y="9563"/>
                  </a:lnTo>
                  <a:lnTo>
                    <a:pt x="2621" y="9563"/>
                  </a:lnTo>
                  <a:lnTo>
                    <a:pt x="2625" y="9562"/>
                  </a:lnTo>
                  <a:lnTo>
                    <a:pt x="2625" y="9562"/>
                  </a:lnTo>
                  <a:lnTo>
                    <a:pt x="2629" y="9563"/>
                  </a:lnTo>
                  <a:lnTo>
                    <a:pt x="2629" y="9563"/>
                  </a:lnTo>
                  <a:lnTo>
                    <a:pt x="2633" y="9566"/>
                  </a:lnTo>
                  <a:lnTo>
                    <a:pt x="2633" y="9566"/>
                  </a:lnTo>
                  <a:lnTo>
                    <a:pt x="2637" y="9563"/>
                  </a:lnTo>
                  <a:lnTo>
                    <a:pt x="2637" y="9563"/>
                  </a:lnTo>
                  <a:lnTo>
                    <a:pt x="2641" y="9563"/>
                  </a:lnTo>
                  <a:lnTo>
                    <a:pt x="2641" y="9563"/>
                  </a:lnTo>
                  <a:lnTo>
                    <a:pt x="2645" y="9564"/>
                  </a:lnTo>
                  <a:lnTo>
                    <a:pt x="2645" y="9564"/>
                  </a:lnTo>
                  <a:lnTo>
                    <a:pt x="2648" y="9564"/>
                  </a:lnTo>
                  <a:lnTo>
                    <a:pt x="2648" y="9564"/>
                  </a:lnTo>
                  <a:lnTo>
                    <a:pt x="2652" y="9565"/>
                  </a:lnTo>
                  <a:lnTo>
                    <a:pt x="2652" y="9565"/>
                  </a:lnTo>
                  <a:lnTo>
                    <a:pt x="2656" y="9563"/>
                  </a:lnTo>
                  <a:lnTo>
                    <a:pt x="2656" y="9563"/>
                  </a:lnTo>
                  <a:lnTo>
                    <a:pt x="2660" y="9563"/>
                  </a:lnTo>
                  <a:lnTo>
                    <a:pt x="2660" y="9563"/>
                  </a:lnTo>
                  <a:lnTo>
                    <a:pt x="2664" y="9562"/>
                  </a:lnTo>
                  <a:lnTo>
                    <a:pt x="2664" y="9562"/>
                  </a:lnTo>
                  <a:lnTo>
                    <a:pt x="2668" y="9566"/>
                  </a:lnTo>
                  <a:lnTo>
                    <a:pt x="2668" y="9566"/>
                  </a:lnTo>
                  <a:lnTo>
                    <a:pt x="2672" y="9563"/>
                  </a:lnTo>
                  <a:lnTo>
                    <a:pt x="2672" y="9563"/>
                  </a:lnTo>
                  <a:lnTo>
                    <a:pt x="2675" y="9564"/>
                  </a:lnTo>
                  <a:lnTo>
                    <a:pt x="2675" y="9564"/>
                  </a:lnTo>
                  <a:lnTo>
                    <a:pt x="2679" y="9564"/>
                  </a:lnTo>
                  <a:lnTo>
                    <a:pt x="2679" y="9564"/>
                  </a:lnTo>
                  <a:lnTo>
                    <a:pt x="2683" y="9564"/>
                  </a:lnTo>
                  <a:lnTo>
                    <a:pt x="2683" y="9564"/>
                  </a:lnTo>
                  <a:lnTo>
                    <a:pt x="2687" y="9566"/>
                  </a:lnTo>
                  <a:lnTo>
                    <a:pt x="2687" y="9566"/>
                  </a:lnTo>
                  <a:lnTo>
                    <a:pt x="2691" y="9565"/>
                  </a:lnTo>
                  <a:lnTo>
                    <a:pt x="2691" y="9565"/>
                  </a:lnTo>
                  <a:lnTo>
                    <a:pt x="2695" y="9563"/>
                  </a:lnTo>
                  <a:lnTo>
                    <a:pt x="2695" y="9563"/>
                  </a:lnTo>
                  <a:lnTo>
                    <a:pt x="2699" y="9563"/>
                  </a:lnTo>
                  <a:lnTo>
                    <a:pt x="2699" y="9563"/>
                  </a:lnTo>
                  <a:lnTo>
                    <a:pt x="2702" y="9560"/>
                  </a:lnTo>
                  <a:lnTo>
                    <a:pt x="2702" y="9560"/>
                  </a:lnTo>
                  <a:lnTo>
                    <a:pt x="2706" y="9561"/>
                  </a:lnTo>
                  <a:lnTo>
                    <a:pt x="2706" y="9561"/>
                  </a:lnTo>
                  <a:lnTo>
                    <a:pt x="2710" y="9562"/>
                  </a:lnTo>
                  <a:lnTo>
                    <a:pt x="2710" y="9562"/>
                  </a:lnTo>
                  <a:lnTo>
                    <a:pt x="2714" y="9562"/>
                  </a:lnTo>
                  <a:lnTo>
                    <a:pt x="2714" y="9562"/>
                  </a:lnTo>
                  <a:lnTo>
                    <a:pt x="2718" y="9563"/>
                  </a:lnTo>
                  <a:lnTo>
                    <a:pt x="2718" y="9563"/>
                  </a:lnTo>
                  <a:lnTo>
                    <a:pt x="2722" y="9567"/>
                  </a:lnTo>
                  <a:lnTo>
                    <a:pt x="2722" y="9567"/>
                  </a:lnTo>
                  <a:lnTo>
                    <a:pt x="2726" y="9562"/>
                  </a:lnTo>
                  <a:lnTo>
                    <a:pt x="2726" y="9562"/>
                  </a:lnTo>
                  <a:lnTo>
                    <a:pt x="2729" y="9562"/>
                  </a:lnTo>
                  <a:lnTo>
                    <a:pt x="2729" y="9562"/>
                  </a:lnTo>
                  <a:lnTo>
                    <a:pt x="2733" y="9564"/>
                  </a:lnTo>
                  <a:lnTo>
                    <a:pt x="2733" y="9564"/>
                  </a:lnTo>
                  <a:lnTo>
                    <a:pt x="2737" y="9562"/>
                  </a:lnTo>
                  <a:lnTo>
                    <a:pt x="2737" y="9562"/>
                  </a:lnTo>
                  <a:lnTo>
                    <a:pt x="2741" y="9565"/>
                  </a:lnTo>
                  <a:lnTo>
                    <a:pt x="2741" y="9565"/>
                  </a:lnTo>
                  <a:lnTo>
                    <a:pt x="2745" y="9564"/>
                  </a:lnTo>
                  <a:lnTo>
                    <a:pt x="2745" y="9564"/>
                  </a:lnTo>
                  <a:lnTo>
                    <a:pt x="2749" y="9564"/>
                  </a:lnTo>
                  <a:lnTo>
                    <a:pt x="2749" y="9564"/>
                  </a:lnTo>
                  <a:lnTo>
                    <a:pt x="2753" y="9564"/>
                  </a:lnTo>
                  <a:lnTo>
                    <a:pt x="2753" y="9564"/>
                  </a:lnTo>
                  <a:lnTo>
                    <a:pt x="2756" y="9565"/>
                  </a:lnTo>
                  <a:lnTo>
                    <a:pt x="2756" y="9565"/>
                  </a:lnTo>
                  <a:lnTo>
                    <a:pt x="2760" y="9563"/>
                  </a:lnTo>
                  <a:lnTo>
                    <a:pt x="2760" y="9563"/>
                  </a:lnTo>
                  <a:lnTo>
                    <a:pt x="2764" y="9567"/>
                  </a:lnTo>
                  <a:lnTo>
                    <a:pt x="2764" y="9567"/>
                  </a:lnTo>
                  <a:lnTo>
                    <a:pt x="2768" y="9564"/>
                  </a:lnTo>
                  <a:lnTo>
                    <a:pt x="2768" y="9564"/>
                  </a:lnTo>
                  <a:lnTo>
                    <a:pt x="2772" y="9563"/>
                  </a:lnTo>
                  <a:lnTo>
                    <a:pt x="2772" y="9563"/>
                  </a:lnTo>
                  <a:lnTo>
                    <a:pt x="2776" y="9564"/>
                  </a:lnTo>
                  <a:lnTo>
                    <a:pt x="2776" y="9564"/>
                  </a:lnTo>
                  <a:lnTo>
                    <a:pt x="2779" y="9562"/>
                  </a:lnTo>
                  <a:lnTo>
                    <a:pt x="2779" y="9562"/>
                  </a:lnTo>
                  <a:lnTo>
                    <a:pt x="2783" y="9564"/>
                  </a:lnTo>
                  <a:lnTo>
                    <a:pt x="2783" y="9564"/>
                  </a:lnTo>
                  <a:lnTo>
                    <a:pt x="2787" y="9563"/>
                  </a:lnTo>
                  <a:lnTo>
                    <a:pt x="2787" y="9563"/>
                  </a:lnTo>
                  <a:lnTo>
                    <a:pt x="2791" y="9556"/>
                  </a:lnTo>
                  <a:lnTo>
                    <a:pt x="2791" y="9556"/>
                  </a:lnTo>
                  <a:lnTo>
                    <a:pt x="2795" y="9548"/>
                  </a:lnTo>
                  <a:lnTo>
                    <a:pt x="2795" y="9548"/>
                  </a:lnTo>
                  <a:lnTo>
                    <a:pt x="2799" y="9554"/>
                  </a:lnTo>
                  <a:lnTo>
                    <a:pt x="2799" y="9554"/>
                  </a:lnTo>
                  <a:lnTo>
                    <a:pt x="2803" y="9562"/>
                  </a:lnTo>
                  <a:lnTo>
                    <a:pt x="2803" y="9562"/>
                  </a:lnTo>
                  <a:lnTo>
                    <a:pt x="2806" y="9563"/>
                  </a:lnTo>
                  <a:lnTo>
                    <a:pt x="2806" y="9563"/>
                  </a:lnTo>
                  <a:lnTo>
                    <a:pt x="2810" y="9563"/>
                  </a:lnTo>
                  <a:lnTo>
                    <a:pt x="2810" y="9563"/>
                  </a:lnTo>
                  <a:lnTo>
                    <a:pt x="2814" y="9565"/>
                  </a:lnTo>
                  <a:lnTo>
                    <a:pt x="2814" y="9565"/>
                  </a:lnTo>
                  <a:lnTo>
                    <a:pt x="2818" y="9564"/>
                  </a:lnTo>
                  <a:lnTo>
                    <a:pt x="2818" y="9564"/>
                  </a:lnTo>
                  <a:lnTo>
                    <a:pt x="2822" y="9564"/>
                  </a:lnTo>
                  <a:lnTo>
                    <a:pt x="2822" y="9564"/>
                  </a:lnTo>
                  <a:lnTo>
                    <a:pt x="2826" y="9564"/>
                  </a:lnTo>
                  <a:lnTo>
                    <a:pt x="2826" y="9564"/>
                  </a:lnTo>
                  <a:lnTo>
                    <a:pt x="2830" y="9565"/>
                  </a:lnTo>
                  <a:lnTo>
                    <a:pt x="2830" y="9565"/>
                  </a:lnTo>
                  <a:lnTo>
                    <a:pt x="2833" y="9565"/>
                  </a:lnTo>
                  <a:lnTo>
                    <a:pt x="2833" y="9565"/>
                  </a:lnTo>
                  <a:lnTo>
                    <a:pt x="2837" y="9565"/>
                  </a:lnTo>
                  <a:lnTo>
                    <a:pt x="2837" y="9565"/>
                  </a:lnTo>
                  <a:lnTo>
                    <a:pt x="2841" y="9562"/>
                  </a:lnTo>
                  <a:lnTo>
                    <a:pt x="2841" y="9562"/>
                  </a:lnTo>
                  <a:lnTo>
                    <a:pt x="2845" y="9565"/>
                  </a:lnTo>
                  <a:lnTo>
                    <a:pt x="2845" y="9565"/>
                  </a:lnTo>
                  <a:lnTo>
                    <a:pt x="2849" y="9564"/>
                  </a:lnTo>
                  <a:lnTo>
                    <a:pt x="2849" y="9564"/>
                  </a:lnTo>
                  <a:lnTo>
                    <a:pt x="2853" y="9567"/>
                  </a:lnTo>
                  <a:lnTo>
                    <a:pt x="2853" y="9567"/>
                  </a:lnTo>
                  <a:lnTo>
                    <a:pt x="2857" y="9565"/>
                  </a:lnTo>
                  <a:lnTo>
                    <a:pt x="2857" y="9565"/>
                  </a:lnTo>
                  <a:lnTo>
                    <a:pt x="2860" y="9562"/>
                  </a:lnTo>
                  <a:lnTo>
                    <a:pt x="2860" y="9562"/>
                  </a:lnTo>
                  <a:lnTo>
                    <a:pt x="2864" y="9564"/>
                  </a:lnTo>
                  <a:lnTo>
                    <a:pt x="2864" y="9564"/>
                  </a:lnTo>
                  <a:lnTo>
                    <a:pt x="2868" y="9563"/>
                  </a:lnTo>
                  <a:lnTo>
                    <a:pt x="2868" y="9563"/>
                  </a:lnTo>
                  <a:lnTo>
                    <a:pt x="2872" y="9562"/>
                  </a:lnTo>
                  <a:lnTo>
                    <a:pt x="2872" y="9562"/>
                  </a:lnTo>
                  <a:lnTo>
                    <a:pt x="2876" y="9565"/>
                  </a:lnTo>
                  <a:lnTo>
                    <a:pt x="2876" y="9565"/>
                  </a:lnTo>
                  <a:lnTo>
                    <a:pt x="2880" y="9563"/>
                  </a:lnTo>
                  <a:lnTo>
                    <a:pt x="2880" y="9563"/>
                  </a:lnTo>
                  <a:lnTo>
                    <a:pt x="2884" y="9566"/>
                  </a:lnTo>
                  <a:lnTo>
                    <a:pt x="2884" y="9566"/>
                  </a:lnTo>
                  <a:lnTo>
                    <a:pt x="2887" y="9565"/>
                  </a:lnTo>
                  <a:lnTo>
                    <a:pt x="2887" y="9565"/>
                  </a:lnTo>
                  <a:lnTo>
                    <a:pt x="2891" y="9566"/>
                  </a:lnTo>
                  <a:lnTo>
                    <a:pt x="2891" y="9566"/>
                  </a:lnTo>
                  <a:lnTo>
                    <a:pt x="2895" y="9565"/>
                  </a:lnTo>
                  <a:lnTo>
                    <a:pt x="2895" y="9565"/>
                  </a:lnTo>
                  <a:lnTo>
                    <a:pt x="2899" y="9568"/>
                  </a:lnTo>
                  <a:lnTo>
                    <a:pt x="2899" y="9568"/>
                  </a:lnTo>
                  <a:lnTo>
                    <a:pt x="2903" y="9564"/>
                  </a:lnTo>
                  <a:lnTo>
                    <a:pt x="2903" y="9564"/>
                  </a:lnTo>
                  <a:lnTo>
                    <a:pt x="2907" y="9566"/>
                  </a:lnTo>
                  <a:lnTo>
                    <a:pt x="2907" y="9566"/>
                  </a:lnTo>
                  <a:lnTo>
                    <a:pt x="2911" y="9563"/>
                  </a:lnTo>
                  <a:lnTo>
                    <a:pt x="2911" y="9563"/>
                  </a:lnTo>
                  <a:lnTo>
                    <a:pt x="2914" y="9564"/>
                  </a:lnTo>
                  <a:lnTo>
                    <a:pt x="2914" y="9564"/>
                  </a:lnTo>
                  <a:lnTo>
                    <a:pt x="2918" y="9567"/>
                  </a:lnTo>
                  <a:lnTo>
                    <a:pt x="2918" y="9567"/>
                  </a:lnTo>
                  <a:lnTo>
                    <a:pt x="2922" y="9565"/>
                  </a:lnTo>
                  <a:lnTo>
                    <a:pt x="2922" y="9565"/>
                  </a:lnTo>
                  <a:lnTo>
                    <a:pt x="2926" y="9564"/>
                  </a:lnTo>
                  <a:lnTo>
                    <a:pt x="2926" y="9564"/>
                  </a:lnTo>
                  <a:lnTo>
                    <a:pt x="2930" y="9564"/>
                  </a:lnTo>
                  <a:lnTo>
                    <a:pt x="2930" y="9564"/>
                  </a:lnTo>
                  <a:lnTo>
                    <a:pt x="2934" y="9564"/>
                  </a:lnTo>
                  <a:lnTo>
                    <a:pt x="2934" y="9564"/>
                  </a:lnTo>
                  <a:lnTo>
                    <a:pt x="2938" y="9563"/>
                  </a:lnTo>
                  <a:lnTo>
                    <a:pt x="2938" y="9563"/>
                  </a:lnTo>
                  <a:lnTo>
                    <a:pt x="2941" y="9564"/>
                  </a:lnTo>
                  <a:lnTo>
                    <a:pt x="2941" y="9564"/>
                  </a:lnTo>
                  <a:lnTo>
                    <a:pt x="2945" y="9565"/>
                  </a:lnTo>
                  <a:lnTo>
                    <a:pt x="2945" y="9565"/>
                  </a:lnTo>
                  <a:lnTo>
                    <a:pt x="2949" y="9565"/>
                  </a:lnTo>
                  <a:lnTo>
                    <a:pt x="2949" y="9565"/>
                  </a:lnTo>
                  <a:lnTo>
                    <a:pt x="2953" y="9564"/>
                  </a:lnTo>
                  <a:lnTo>
                    <a:pt x="2953" y="9564"/>
                  </a:lnTo>
                  <a:lnTo>
                    <a:pt x="2957" y="9564"/>
                  </a:lnTo>
                  <a:lnTo>
                    <a:pt x="2957" y="9564"/>
                  </a:lnTo>
                  <a:lnTo>
                    <a:pt x="2961" y="9565"/>
                  </a:lnTo>
                  <a:lnTo>
                    <a:pt x="2961" y="9565"/>
                  </a:lnTo>
                  <a:lnTo>
                    <a:pt x="2965" y="9565"/>
                  </a:lnTo>
                  <a:lnTo>
                    <a:pt x="2965" y="9565"/>
                  </a:lnTo>
                  <a:lnTo>
                    <a:pt x="2968" y="9563"/>
                  </a:lnTo>
                  <a:lnTo>
                    <a:pt x="2968" y="9563"/>
                  </a:lnTo>
                  <a:lnTo>
                    <a:pt x="2972" y="9564"/>
                  </a:lnTo>
                  <a:lnTo>
                    <a:pt x="2972" y="9564"/>
                  </a:lnTo>
                  <a:lnTo>
                    <a:pt x="2976" y="9564"/>
                  </a:lnTo>
                  <a:lnTo>
                    <a:pt x="2976" y="9564"/>
                  </a:lnTo>
                  <a:lnTo>
                    <a:pt x="2980" y="9565"/>
                  </a:lnTo>
                  <a:lnTo>
                    <a:pt x="2980" y="9565"/>
                  </a:lnTo>
                  <a:lnTo>
                    <a:pt x="2984" y="9565"/>
                  </a:lnTo>
                  <a:lnTo>
                    <a:pt x="2984" y="9565"/>
                  </a:lnTo>
                  <a:lnTo>
                    <a:pt x="2988" y="9564"/>
                  </a:lnTo>
                  <a:lnTo>
                    <a:pt x="2988" y="9564"/>
                  </a:lnTo>
                  <a:lnTo>
                    <a:pt x="2992" y="9564"/>
                  </a:lnTo>
                  <a:lnTo>
                    <a:pt x="2992" y="9564"/>
                  </a:lnTo>
                  <a:lnTo>
                    <a:pt x="2995" y="9565"/>
                  </a:lnTo>
                  <a:lnTo>
                    <a:pt x="2995" y="9565"/>
                  </a:lnTo>
                  <a:lnTo>
                    <a:pt x="2999" y="9564"/>
                  </a:lnTo>
                  <a:lnTo>
                    <a:pt x="2999" y="9564"/>
                  </a:lnTo>
                  <a:lnTo>
                    <a:pt x="3003" y="9563"/>
                  </a:lnTo>
                  <a:lnTo>
                    <a:pt x="3003" y="9563"/>
                  </a:lnTo>
                  <a:lnTo>
                    <a:pt x="3007" y="9565"/>
                  </a:lnTo>
                  <a:lnTo>
                    <a:pt x="3007" y="9565"/>
                  </a:lnTo>
                  <a:lnTo>
                    <a:pt x="3011" y="9564"/>
                  </a:lnTo>
                  <a:lnTo>
                    <a:pt x="3011" y="9564"/>
                  </a:lnTo>
                  <a:lnTo>
                    <a:pt x="3015" y="9567"/>
                  </a:lnTo>
                  <a:lnTo>
                    <a:pt x="3015" y="9567"/>
                  </a:lnTo>
                  <a:lnTo>
                    <a:pt x="3019" y="9563"/>
                  </a:lnTo>
                  <a:lnTo>
                    <a:pt x="3019" y="9563"/>
                  </a:lnTo>
                  <a:lnTo>
                    <a:pt x="3022" y="9563"/>
                  </a:lnTo>
                  <a:lnTo>
                    <a:pt x="3022" y="9563"/>
                  </a:lnTo>
                  <a:lnTo>
                    <a:pt x="3026" y="9565"/>
                  </a:lnTo>
                  <a:lnTo>
                    <a:pt x="3026" y="9565"/>
                  </a:lnTo>
                  <a:lnTo>
                    <a:pt x="3030" y="9564"/>
                  </a:lnTo>
                  <a:lnTo>
                    <a:pt x="3030" y="9564"/>
                  </a:lnTo>
                  <a:lnTo>
                    <a:pt x="3034" y="9564"/>
                  </a:lnTo>
                  <a:lnTo>
                    <a:pt x="3034" y="9564"/>
                  </a:lnTo>
                  <a:lnTo>
                    <a:pt x="3038" y="9564"/>
                  </a:lnTo>
                  <a:lnTo>
                    <a:pt x="3038" y="9564"/>
                  </a:lnTo>
                  <a:lnTo>
                    <a:pt x="3042" y="9561"/>
                  </a:lnTo>
                  <a:lnTo>
                    <a:pt x="3042" y="9561"/>
                  </a:lnTo>
                  <a:lnTo>
                    <a:pt x="3045" y="9564"/>
                  </a:lnTo>
                  <a:lnTo>
                    <a:pt x="3045" y="9564"/>
                  </a:lnTo>
                  <a:lnTo>
                    <a:pt x="3049" y="9565"/>
                  </a:lnTo>
                  <a:lnTo>
                    <a:pt x="3049" y="9565"/>
                  </a:lnTo>
                  <a:lnTo>
                    <a:pt x="3053" y="9564"/>
                  </a:lnTo>
                  <a:lnTo>
                    <a:pt x="3053" y="9564"/>
                  </a:lnTo>
                  <a:lnTo>
                    <a:pt x="3057" y="9564"/>
                  </a:lnTo>
                  <a:lnTo>
                    <a:pt x="3057" y="9564"/>
                  </a:lnTo>
                  <a:lnTo>
                    <a:pt x="3061" y="9565"/>
                  </a:lnTo>
                  <a:lnTo>
                    <a:pt x="3061" y="9565"/>
                  </a:lnTo>
                  <a:lnTo>
                    <a:pt x="3065" y="9566"/>
                  </a:lnTo>
                  <a:lnTo>
                    <a:pt x="3065" y="9566"/>
                  </a:lnTo>
                  <a:lnTo>
                    <a:pt x="3069" y="9566"/>
                  </a:lnTo>
                  <a:lnTo>
                    <a:pt x="3069" y="9566"/>
                  </a:lnTo>
                  <a:lnTo>
                    <a:pt x="3072" y="9565"/>
                  </a:lnTo>
                  <a:lnTo>
                    <a:pt x="3072" y="9565"/>
                  </a:lnTo>
                  <a:lnTo>
                    <a:pt x="3076" y="9563"/>
                  </a:lnTo>
                  <a:lnTo>
                    <a:pt x="3076" y="9563"/>
                  </a:lnTo>
                  <a:lnTo>
                    <a:pt x="3080" y="9566"/>
                  </a:lnTo>
                  <a:lnTo>
                    <a:pt x="3080" y="9566"/>
                  </a:lnTo>
                  <a:lnTo>
                    <a:pt x="3084" y="9566"/>
                  </a:lnTo>
                  <a:lnTo>
                    <a:pt x="3084" y="9566"/>
                  </a:lnTo>
                  <a:lnTo>
                    <a:pt x="3088" y="9563"/>
                  </a:lnTo>
                  <a:lnTo>
                    <a:pt x="3088" y="9563"/>
                  </a:lnTo>
                  <a:lnTo>
                    <a:pt x="3092" y="9565"/>
                  </a:lnTo>
                  <a:lnTo>
                    <a:pt x="3092" y="9565"/>
                  </a:lnTo>
                  <a:lnTo>
                    <a:pt x="3096" y="9567"/>
                  </a:lnTo>
                  <a:lnTo>
                    <a:pt x="3096" y="9567"/>
                  </a:lnTo>
                  <a:lnTo>
                    <a:pt x="3099" y="9564"/>
                  </a:lnTo>
                  <a:lnTo>
                    <a:pt x="3099" y="9564"/>
                  </a:lnTo>
                  <a:lnTo>
                    <a:pt x="3103" y="9565"/>
                  </a:lnTo>
                  <a:lnTo>
                    <a:pt x="3103" y="9565"/>
                  </a:lnTo>
                  <a:lnTo>
                    <a:pt x="3107" y="9563"/>
                  </a:lnTo>
                  <a:lnTo>
                    <a:pt x="3107" y="9563"/>
                  </a:lnTo>
                  <a:lnTo>
                    <a:pt x="3111" y="9564"/>
                  </a:lnTo>
                  <a:lnTo>
                    <a:pt x="3111" y="9564"/>
                  </a:lnTo>
                  <a:lnTo>
                    <a:pt x="3115" y="9565"/>
                  </a:lnTo>
                  <a:lnTo>
                    <a:pt x="3115" y="9565"/>
                  </a:lnTo>
                  <a:lnTo>
                    <a:pt x="3119" y="9564"/>
                  </a:lnTo>
                  <a:lnTo>
                    <a:pt x="3119" y="9564"/>
                  </a:lnTo>
                  <a:lnTo>
                    <a:pt x="3123" y="9565"/>
                  </a:lnTo>
                  <a:lnTo>
                    <a:pt x="3123" y="9565"/>
                  </a:lnTo>
                  <a:lnTo>
                    <a:pt x="3126" y="9564"/>
                  </a:lnTo>
                  <a:lnTo>
                    <a:pt x="3126" y="9564"/>
                  </a:lnTo>
                  <a:lnTo>
                    <a:pt x="3130" y="9565"/>
                  </a:lnTo>
                  <a:lnTo>
                    <a:pt x="3130" y="9565"/>
                  </a:lnTo>
                  <a:lnTo>
                    <a:pt x="3134" y="9562"/>
                  </a:lnTo>
                  <a:lnTo>
                    <a:pt x="3134" y="9562"/>
                  </a:lnTo>
                  <a:lnTo>
                    <a:pt x="3138" y="9565"/>
                  </a:lnTo>
                  <a:lnTo>
                    <a:pt x="3138" y="9565"/>
                  </a:lnTo>
                  <a:lnTo>
                    <a:pt x="3142" y="9565"/>
                  </a:lnTo>
                  <a:lnTo>
                    <a:pt x="3142" y="9565"/>
                  </a:lnTo>
                  <a:lnTo>
                    <a:pt x="3146" y="9564"/>
                  </a:lnTo>
                  <a:lnTo>
                    <a:pt x="3146" y="9564"/>
                  </a:lnTo>
                  <a:lnTo>
                    <a:pt x="3150" y="9562"/>
                  </a:lnTo>
                  <a:lnTo>
                    <a:pt x="3150" y="9562"/>
                  </a:lnTo>
                  <a:lnTo>
                    <a:pt x="3153" y="9565"/>
                  </a:lnTo>
                  <a:lnTo>
                    <a:pt x="3153" y="9565"/>
                  </a:lnTo>
                  <a:lnTo>
                    <a:pt x="3157" y="9565"/>
                  </a:lnTo>
                  <a:lnTo>
                    <a:pt x="3157" y="9565"/>
                  </a:lnTo>
                  <a:lnTo>
                    <a:pt x="3161" y="9562"/>
                  </a:lnTo>
                  <a:lnTo>
                    <a:pt x="3161" y="9562"/>
                  </a:lnTo>
                  <a:lnTo>
                    <a:pt x="3165" y="9563"/>
                  </a:lnTo>
                  <a:lnTo>
                    <a:pt x="3165" y="9563"/>
                  </a:lnTo>
                  <a:lnTo>
                    <a:pt x="3169" y="9563"/>
                  </a:lnTo>
                  <a:lnTo>
                    <a:pt x="3169" y="9563"/>
                  </a:lnTo>
                  <a:lnTo>
                    <a:pt x="3173" y="9564"/>
                  </a:lnTo>
                  <a:lnTo>
                    <a:pt x="3173" y="9564"/>
                  </a:lnTo>
                  <a:lnTo>
                    <a:pt x="3177" y="9563"/>
                  </a:lnTo>
                  <a:lnTo>
                    <a:pt x="3177" y="9563"/>
                  </a:lnTo>
                  <a:lnTo>
                    <a:pt x="3180" y="9562"/>
                  </a:lnTo>
                  <a:lnTo>
                    <a:pt x="3180" y="9562"/>
                  </a:lnTo>
                  <a:lnTo>
                    <a:pt x="3184" y="9559"/>
                  </a:lnTo>
                  <a:lnTo>
                    <a:pt x="3184" y="9559"/>
                  </a:lnTo>
                  <a:lnTo>
                    <a:pt x="3188" y="9557"/>
                  </a:lnTo>
                  <a:lnTo>
                    <a:pt x="3188" y="9557"/>
                  </a:lnTo>
                  <a:lnTo>
                    <a:pt x="3192" y="9555"/>
                  </a:lnTo>
                  <a:lnTo>
                    <a:pt x="3192" y="9555"/>
                  </a:lnTo>
                  <a:lnTo>
                    <a:pt x="3196" y="9549"/>
                  </a:lnTo>
                  <a:lnTo>
                    <a:pt x="3196" y="9549"/>
                  </a:lnTo>
                  <a:lnTo>
                    <a:pt x="3200" y="9538"/>
                  </a:lnTo>
                  <a:lnTo>
                    <a:pt x="3200" y="9538"/>
                  </a:lnTo>
                  <a:lnTo>
                    <a:pt x="3204" y="9539"/>
                  </a:lnTo>
                  <a:lnTo>
                    <a:pt x="3204" y="9539"/>
                  </a:lnTo>
                  <a:lnTo>
                    <a:pt x="3207" y="9547"/>
                  </a:lnTo>
                  <a:lnTo>
                    <a:pt x="3207" y="9547"/>
                  </a:lnTo>
                  <a:lnTo>
                    <a:pt x="3211" y="9540"/>
                  </a:lnTo>
                  <a:lnTo>
                    <a:pt x="3211" y="9540"/>
                  </a:lnTo>
                  <a:lnTo>
                    <a:pt x="3215" y="9508"/>
                  </a:lnTo>
                  <a:lnTo>
                    <a:pt x="3215" y="9508"/>
                  </a:lnTo>
                  <a:lnTo>
                    <a:pt x="3219" y="9454"/>
                  </a:lnTo>
                  <a:lnTo>
                    <a:pt x="3219" y="9454"/>
                  </a:lnTo>
                  <a:lnTo>
                    <a:pt x="3223" y="9326"/>
                  </a:lnTo>
                  <a:lnTo>
                    <a:pt x="3223" y="9326"/>
                  </a:lnTo>
                  <a:lnTo>
                    <a:pt x="3227" y="8670"/>
                  </a:lnTo>
                  <a:lnTo>
                    <a:pt x="3227" y="8670"/>
                  </a:lnTo>
                  <a:lnTo>
                    <a:pt x="3231" y="6149"/>
                  </a:lnTo>
                  <a:lnTo>
                    <a:pt x="3231" y="6149"/>
                  </a:lnTo>
                  <a:lnTo>
                    <a:pt x="3234" y="6935"/>
                  </a:lnTo>
                  <a:lnTo>
                    <a:pt x="3234" y="6935"/>
                  </a:lnTo>
                  <a:lnTo>
                    <a:pt x="3238" y="8760"/>
                  </a:lnTo>
                  <a:lnTo>
                    <a:pt x="3238" y="8760"/>
                  </a:lnTo>
                  <a:lnTo>
                    <a:pt x="3242" y="9232"/>
                  </a:lnTo>
                  <a:lnTo>
                    <a:pt x="3242" y="9232"/>
                  </a:lnTo>
                  <a:lnTo>
                    <a:pt x="3246" y="9381"/>
                  </a:lnTo>
                  <a:lnTo>
                    <a:pt x="3246" y="9381"/>
                  </a:lnTo>
                  <a:lnTo>
                    <a:pt x="3250" y="9445"/>
                  </a:lnTo>
                  <a:lnTo>
                    <a:pt x="3250" y="9445"/>
                  </a:lnTo>
                  <a:lnTo>
                    <a:pt x="3254" y="9476"/>
                  </a:lnTo>
                  <a:lnTo>
                    <a:pt x="3254" y="9476"/>
                  </a:lnTo>
                  <a:lnTo>
                    <a:pt x="3258" y="9507"/>
                  </a:lnTo>
                  <a:lnTo>
                    <a:pt x="3258" y="9507"/>
                  </a:lnTo>
                  <a:lnTo>
                    <a:pt x="3261" y="9533"/>
                  </a:lnTo>
                  <a:lnTo>
                    <a:pt x="3261" y="9533"/>
                  </a:lnTo>
                  <a:lnTo>
                    <a:pt x="3265" y="9544"/>
                  </a:lnTo>
                  <a:lnTo>
                    <a:pt x="3265" y="9544"/>
                  </a:lnTo>
                  <a:lnTo>
                    <a:pt x="3269" y="9550"/>
                  </a:lnTo>
                  <a:lnTo>
                    <a:pt x="3269" y="9550"/>
                  </a:lnTo>
                  <a:lnTo>
                    <a:pt x="3273" y="9548"/>
                  </a:lnTo>
                  <a:lnTo>
                    <a:pt x="3273" y="9548"/>
                  </a:lnTo>
                  <a:lnTo>
                    <a:pt x="3277" y="9551"/>
                  </a:lnTo>
                  <a:lnTo>
                    <a:pt x="3277" y="9551"/>
                  </a:lnTo>
                  <a:lnTo>
                    <a:pt x="3281" y="9554"/>
                  </a:lnTo>
                  <a:lnTo>
                    <a:pt x="3281" y="9554"/>
                  </a:lnTo>
                  <a:lnTo>
                    <a:pt x="3285" y="9556"/>
                  </a:lnTo>
                  <a:lnTo>
                    <a:pt x="3285" y="9556"/>
                  </a:lnTo>
                  <a:lnTo>
                    <a:pt x="3288" y="9555"/>
                  </a:lnTo>
                  <a:lnTo>
                    <a:pt x="3288" y="9555"/>
                  </a:lnTo>
                  <a:lnTo>
                    <a:pt x="3292" y="9556"/>
                  </a:lnTo>
                  <a:lnTo>
                    <a:pt x="3292" y="9556"/>
                  </a:lnTo>
                  <a:lnTo>
                    <a:pt x="3296" y="9558"/>
                  </a:lnTo>
                  <a:lnTo>
                    <a:pt x="3296" y="9558"/>
                  </a:lnTo>
                  <a:lnTo>
                    <a:pt x="3300" y="9558"/>
                  </a:lnTo>
                  <a:lnTo>
                    <a:pt x="3300" y="9558"/>
                  </a:lnTo>
                  <a:lnTo>
                    <a:pt x="3304" y="9563"/>
                  </a:lnTo>
                  <a:lnTo>
                    <a:pt x="3304" y="9563"/>
                  </a:lnTo>
                  <a:lnTo>
                    <a:pt x="3308" y="9561"/>
                  </a:lnTo>
                  <a:lnTo>
                    <a:pt x="3308" y="9561"/>
                  </a:lnTo>
                  <a:lnTo>
                    <a:pt x="3311" y="9562"/>
                  </a:lnTo>
                  <a:lnTo>
                    <a:pt x="3311" y="9562"/>
                  </a:lnTo>
                  <a:lnTo>
                    <a:pt x="3315" y="9562"/>
                  </a:lnTo>
                  <a:lnTo>
                    <a:pt x="3315" y="9562"/>
                  </a:lnTo>
                  <a:lnTo>
                    <a:pt x="3319" y="9563"/>
                  </a:lnTo>
                  <a:lnTo>
                    <a:pt x="3319" y="9563"/>
                  </a:lnTo>
                  <a:lnTo>
                    <a:pt x="3323" y="9565"/>
                  </a:lnTo>
                  <a:lnTo>
                    <a:pt x="3323" y="9565"/>
                  </a:lnTo>
                  <a:lnTo>
                    <a:pt x="3327" y="9563"/>
                  </a:lnTo>
                  <a:lnTo>
                    <a:pt x="3327" y="9563"/>
                  </a:lnTo>
                  <a:lnTo>
                    <a:pt x="3331" y="9567"/>
                  </a:lnTo>
                  <a:lnTo>
                    <a:pt x="3331" y="9567"/>
                  </a:lnTo>
                  <a:lnTo>
                    <a:pt x="3335" y="9565"/>
                  </a:lnTo>
                  <a:lnTo>
                    <a:pt x="3335" y="9565"/>
                  </a:lnTo>
                  <a:lnTo>
                    <a:pt x="3338" y="9563"/>
                  </a:lnTo>
                  <a:lnTo>
                    <a:pt x="3338" y="9563"/>
                  </a:lnTo>
                  <a:lnTo>
                    <a:pt x="3342" y="9565"/>
                  </a:lnTo>
                  <a:lnTo>
                    <a:pt x="3342" y="9565"/>
                  </a:lnTo>
                  <a:lnTo>
                    <a:pt x="3346" y="9565"/>
                  </a:lnTo>
                  <a:lnTo>
                    <a:pt x="3346" y="9565"/>
                  </a:lnTo>
                  <a:lnTo>
                    <a:pt x="3350" y="9563"/>
                  </a:lnTo>
                  <a:lnTo>
                    <a:pt x="3350" y="9563"/>
                  </a:lnTo>
                  <a:lnTo>
                    <a:pt x="3354" y="9564"/>
                  </a:lnTo>
                  <a:lnTo>
                    <a:pt x="3354" y="9564"/>
                  </a:lnTo>
                  <a:lnTo>
                    <a:pt x="3358" y="9566"/>
                  </a:lnTo>
                  <a:lnTo>
                    <a:pt x="3358" y="9566"/>
                  </a:lnTo>
                  <a:lnTo>
                    <a:pt x="3362" y="9566"/>
                  </a:lnTo>
                  <a:lnTo>
                    <a:pt x="3362" y="9566"/>
                  </a:lnTo>
                  <a:lnTo>
                    <a:pt x="3365" y="9565"/>
                  </a:lnTo>
                  <a:lnTo>
                    <a:pt x="3365" y="9565"/>
                  </a:lnTo>
                  <a:lnTo>
                    <a:pt x="3369" y="9566"/>
                  </a:lnTo>
                  <a:lnTo>
                    <a:pt x="3369" y="9566"/>
                  </a:lnTo>
                  <a:lnTo>
                    <a:pt x="3373" y="9564"/>
                  </a:lnTo>
                  <a:lnTo>
                    <a:pt x="3373" y="9564"/>
                  </a:lnTo>
                  <a:lnTo>
                    <a:pt x="3377" y="9566"/>
                  </a:lnTo>
                  <a:lnTo>
                    <a:pt x="3377" y="9566"/>
                  </a:lnTo>
                  <a:lnTo>
                    <a:pt x="3381" y="9567"/>
                  </a:lnTo>
                  <a:lnTo>
                    <a:pt x="3381" y="9567"/>
                  </a:lnTo>
                  <a:lnTo>
                    <a:pt x="3385" y="9565"/>
                  </a:lnTo>
                  <a:lnTo>
                    <a:pt x="3385" y="9565"/>
                  </a:lnTo>
                  <a:lnTo>
                    <a:pt x="3389" y="9566"/>
                  </a:lnTo>
                  <a:lnTo>
                    <a:pt x="3389" y="9566"/>
                  </a:lnTo>
                  <a:lnTo>
                    <a:pt x="3392" y="9566"/>
                  </a:lnTo>
                  <a:lnTo>
                    <a:pt x="3392" y="9566"/>
                  </a:lnTo>
                  <a:lnTo>
                    <a:pt x="3396" y="9564"/>
                  </a:lnTo>
                  <a:lnTo>
                    <a:pt x="3396" y="9564"/>
                  </a:lnTo>
                  <a:lnTo>
                    <a:pt x="3400" y="9566"/>
                  </a:lnTo>
                  <a:lnTo>
                    <a:pt x="3400" y="9566"/>
                  </a:lnTo>
                  <a:lnTo>
                    <a:pt x="3404" y="9564"/>
                  </a:lnTo>
                  <a:lnTo>
                    <a:pt x="3404" y="9564"/>
                  </a:lnTo>
                  <a:lnTo>
                    <a:pt x="3408" y="9564"/>
                  </a:lnTo>
                  <a:lnTo>
                    <a:pt x="3408" y="9564"/>
                  </a:lnTo>
                  <a:lnTo>
                    <a:pt x="3412" y="9566"/>
                  </a:lnTo>
                  <a:lnTo>
                    <a:pt x="3412" y="9566"/>
                  </a:lnTo>
                  <a:lnTo>
                    <a:pt x="3416" y="9565"/>
                  </a:lnTo>
                  <a:lnTo>
                    <a:pt x="3416" y="9565"/>
                  </a:lnTo>
                  <a:lnTo>
                    <a:pt x="3419" y="9564"/>
                  </a:lnTo>
                  <a:lnTo>
                    <a:pt x="3419" y="9564"/>
                  </a:lnTo>
                  <a:lnTo>
                    <a:pt x="3423" y="9564"/>
                  </a:lnTo>
                  <a:lnTo>
                    <a:pt x="3423" y="9564"/>
                  </a:lnTo>
                  <a:lnTo>
                    <a:pt x="3427" y="9567"/>
                  </a:lnTo>
                  <a:lnTo>
                    <a:pt x="3427" y="9567"/>
                  </a:lnTo>
                  <a:lnTo>
                    <a:pt x="3431" y="9567"/>
                  </a:lnTo>
                  <a:lnTo>
                    <a:pt x="3431" y="9567"/>
                  </a:lnTo>
                  <a:lnTo>
                    <a:pt x="3435" y="9566"/>
                  </a:lnTo>
                  <a:lnTo>
                    <a:pt x="3435" y="9566"/>
                  </a:lnTo>
                  <a:lnTo>
                    <a:pt x="3439" y="9564"/>
                  </a:lnTo>
                  <a:lnTo>
                    <a:pt x="3439" y="9564"/>
                  </a:lnTo>
                  <a:lnTo>
                    <a:pt x="3443" y="9566"/>
                  </a:lnTo>
                  <a:lnTo>
                    <a:pt x="3443" y="9566"/>
                  </a:lnTo>
                  <a:lnTo>
                    <a:pt x="3446" y="9565"/>
                  </a:lnTo>
                  <a:lnTo>
                    <a:pt x="3446" y="9565"/>
                  </a:lnTo>
                  <a:lnTo>
                    <a:pt x="3450" y="9566"/>
                  </a:lnTo>
                  <a:lnTo>
                    <a:pt x="3450" y="9566"/>
                  </a:lnTo>
                  <a:lnTo>
                    <a:pt x="3454" y="9564"/>
                  </a:lnTo>
                  <a:lnTo>
                    <a:pt x="3454" y="9564"/>
                  </a:lnTo>
                  <a:lnTo>
                    <a:pt x="3458" y="9565"/>
                  </a:lnTo>
                  <a:lnTo>
                    <a:pt x="3458" y="9565"/>
                  </a:lnTo>
                  <a:lnTo>
                    <a:pt x="3462" y="9563"/>
                  </a:lnTo>
                  <a:lnTo>
                    <a:pt x="3462" y="9563"/>
                  </a:lnTo>
                  <a:lnTo>
                    <a:pt x="3466" y="9565"/>
                  </a:lnTo>
                  <a:lnTo>
                    <a:pt x="3466" y="9565"/>
                  </a:lnTo>
                  <a:lnTo>
                    <a:pt x="3470" y="9565"/>
                  </a:lnTo>
                  <a:lnTo>
                    <a:pt x="3470" y="9565"/>
                  </a:lnTo>
                  <a:lnTo>
                    <a:pt x="3473" y="9567"/>
                  </a:lnTo>
                  <a:lnTo>
                    <a:pt x="3473" y="9567"/>
                  </a:lnTo>
                  <a:lnTo>
                    <a:pt x="3477" y="9566"/>
                  </a:lnTo>
                  <a:lnTo>
                    <a:pt x="3477" y="9566"/>
                  </a:lnTo>
                  <a:lnTo>
                    <a:pt x="3481" y="9565"/>
                  </a:lnTo>
                  <a:lnTo>
                    <a:pt x="3481" y="9565"/>
                  </a:lnTo>
                  <a:lnTo>
                    <a:pt x="3485" y="9564"/>
                  </a:lnTo>
                  <a:lnTo>
                    <a:pt x="3485" y="9564"/>
                  </a:lnTo>
                  <a:lnTo>
                    <a:pt x="3489" y="9565"/>
                  </a:lnTo>
                  <a:lnTo>
                    <a:pt x="3489" y="9565"/>
                  </a:lnTo>
                  <a:lnTo>
                    <a:pt x="3493" y="9566"/>
                  </a:lnTo>
                  <a:lnTo>
                    <a:pt x="3493" y="9566"/>
                  </a:lnTo>
                  <a:lnTo>
                    <a:pt x="3497" y="9564"/>
                  </a:lnTo>
                  <a:lnTo>
                    <a:pt x="3497" y="9564"/>
                  </a:lnTo>
                  <a:lnTo>
                    <a:pt x="3500" y="9564"/>
                  </a:lnTo>
                  <a:lnTo>
                    <a:pt x="3500" y="9564"/>
                  </a:lnTo>
                  <a:lnTo>
                    <a:pt x="3504" y="9566"/>
                  </a:lnTo>
                  <a:lnTo>
                    <a:pt x="3504" y="9566"/>
                  </a:lnTo>
                  <a:lnTo>
                    <a:pt x="3508" y="9566"/>
                  </a:lnTo>
                  <a:lnTo>
                    <a:pt x="3508" y="9566"/>
                  </a:lnTo>
                  <a:lnTo>
                    <a:pt x="3512" y="9566"/>
                  </a:lnTo>
                  <a:lnTo>
                    <a:pt x="3512" y="9566"/>
                  </a:lnTo>
                  <a:lnTo>
                    <a:pt x="3516" y="9565"/>
                  </a:lnTo>
                  <a:lnTo>
                    <a:pt x="3516" y="9565"/>
                  </a:lnTo>
                  <a:lnTo>
                    <a:pt x="3520" y="9563"/>
                  </a:lnTo>
                  <a:lnTo>
                    <a:pt x="3520" y="9563"/>
                  </a:lnTo>
                  <a:lnTo>
                    <a:pt x="3524" y="9566"/>
                  </a:lnTo>
                  <a:lnTo>
                    <a:pt x="3524" y="9566"/>
                  </a:lnTo>
                  <a:lnTo>
                    <a:pt x="3527" y="9563"/>
                  </a:lnTo>
                  <a:lnTo>
                    <a:pt x="3527" y="9563"/>
                  </a:lnTo>
                  <a:lnTo>
                    <a:pt x="3531" y="9564"/>
                  </a:lnTo>
                  <a:lnTo>
                    <a:pt x="3531" y="9564"/>
                  </a:lnTo>
                  <a:lnTo>
                    <a:pt x="3535" y="9567"/>
                  </a:lnTo>
                  <a:lnTo>
                    <a:pt x="3535" y="9567"/>
                  </a:lnTo>
                  <a:lnTo>
                    <a:pt x="3539" y="9562"/>
                  </a:lnTo>
                  <a:lnTo>
                    <a:pt x="3539" y="9562"/>
                  </a:lnTo>
                  <a:lnTo>
                    <a:pt x="3543" y="9564"/>
                  </a:lnTo>
                  <a:lnTo>
                    <a:pt x="3543" y="9564"/>
                  </a:lnTo>
                  <a:lnTo>
                    <a:pt x="3547" y="9562"/>
                  </a:lnTo>
                  <a:lnTo>
                    <a:pt x="3547" y="9562"/>
                  </a:lnTo>
                  <a:lnTo>
                    <a:pt x="3551" y="9558"/>
                  </a:lnTo>
                  <a:lnTo>
                    <a:pt x="3551" y="9558"/>
                  </a:lnTo>
                  <a:lnTo>
                    <a:pt x="3554" y="9556"/>
                  </a:lnTo>
                  <a:lnTo>
                    <a:pt x="3554" y="9556"/>
                  </a:lnTo>
                  <a:lnTo>
                    <a:pt x="3558" y="9560"/>
                  </a:lnTo>
                  <a:lnTo>
                    <a:pt x="3558" y="9560"/>
                  </a:lnTo>
                  <a:lnTo>
                    <a:pt x="3562" y="9561"/>
                  </a:lnTo>
                  <a:lnTo>
                    <a:pt x="3562" y="9561"/>
                  </a:lnTo>
                  <a:lnTo>
                    <a:pt x="3566" y="9564"/>
                  </a:lnTo>
                  <a:lnTo>
                    <a:pt x="3566" y="9564"/>
                  </a:lnTo>
                  <a:lnTo>
                    <a:pt x="3570" y="9564"/>
                  </a:lnTo>
                  <a:lnTo>
                    <a:pt x="3570" y="9564"/>
                  </a:lnTo>
                  <a:lnTo>
                    <a:pt x="3574" y="9566"/>
                  </a:lnTo>
                  <a:lnTo>
                    <a:pt x="3574" y="9566"/>
                  </a:lnTo>
                  <a:lnTo>
                    <a:pt x="3577" y="9564"/>
                  </a:lnTo>
                  <a:lnTo>
                    <a:pt x="3577" y="9564"/>
                  </a:lnTo>
                  <a:lnTo>
                    <a:pt x="3581" y="9563"/>
                  </a:lnTo>
                  <a:lnTo>
                    <a:pt x="3581" y="9563"/>
                  </a:lnTo>
                  <a:lnTo>
                    <a:pt x="3585" y="9563"/>
                  </a:lnTo>
                  <a:lnTo>
                    <a:pt x="3585" y="9563"/>
                  </a:lnTo>
                  <a:lnTo>
                    <a:pt x="3589" y="9562"/>
                  </a:lnTo>
                  <a:lnTo>
                    <a:pt x="3589" y="9562"/>
                  </a:lnTo>
                  <a:lnTo>
                    <a:pt x="3593" y="9565"/>
                  </a:lnTo>
                  <a:lnTo>
                    <a:pt x="3593" y="9565"/>
                  </a:lnTo>
                  <a:lnTo>
                    <a:pt x="3597" y="9563"/>
                  </a:lnTo>
                  <a:lnTo>
                    <a:pt x="3597" y="9563"/>
                  </a:lnTo>
                  <a:lnTo>
                    <a:pt x="3601" y="9564"/>
                  </a:lnTo>
                  <a:lnTo>
                    <a:pt x="3601" y="9564"/>
                  </a:lnTo>
                  <a:lnTo>
                    <a:pt x="3604" y="9565"/>
                  </a:lnTo>
                  <a:lnTo>
                    <a:pt x="3604" y="9565"/>
                  </a:lnTo>
                  <a:lnTo>
                    <a:pt x="3608" y="9565"/>
                  </a:lnTo>
                  <a:lnTo>
                    <a:pt x="3608" y="9565"/>
                  </a:lnTo>
                  <a:lnTo>
                    <a:pt x="3612" y="9563"/>
                  </a:lnTo>
                  <a:lnTo>
                    <a:pt x="3612" y="9563"/>
                  </a:lnTo>
                  <a:lnTo>
                    <a:pt x="3616" y="9564"/>
                  </a:lnTo>
                  <a:lnTo>
                    <a:pt x="3616" y="9564"/>
                  </a:lnTo>
                  <a:lnTo>
                    <a:pt x="3620" y="9564"/>
                  </a:lnTo>
                  <a:lnTo>
                    <a:pt x="3620" y="9564"/>
                  </a:lnTo>
                  <a:lnTo>
                    <a:pt x="3624" y="9564"/>
                  </a:lnTo>
                  <a:lnTo>
                    <a:pt x="3624" y="9564"/>
                  </a:lnTo>
                  <a:lnTo>
                    <a:pt x="3628" y="9563"/>
                  </a:lnTo>
                  <a:lnTo>
                    <a:pt x="3628" y="9563"/>
                  </a:lnTo>
                  <a:lnTo>
                    <a:pt x="3631" y="9564"/>
                  </a:lnTo>
                  <a:lnTo>
                    <a:pt x="3631" y="9564"/>
                  </a:lnTo>
                  <a:lnTo>
                    <a:pt x="3635" y="9563"/>
                  </a:lnTo>
                  <a:lnTo>
                    <a:pt x="3635" y="9563"/>
                  </a:lnTo>
                  <a:lnTo>
                    <a:pt x="3639" y="9565"/>
                  </a:lnTo>
                  <a:lnTo>
                    <a:pt x="3639" y="9565"/>
                  </a:lnTo>
                  <a:lnTo>
                    <a:pt x="3643" y="9563"/>
                  </a:lnTo>
                  <a:lnTo>
                    <a:pt x="3643" y="9563"/>
                  </a:lnTo>
                  <a:lnTo>
                    <a:pt x="3647" y="9566"/>
                  </a:lnTo>
                  <a:lnTo>
                    <a:pt x="3647" y="9566"/>
                  </a:lnTo>
                  <a:lnTo>
                    <a:pt x="3651" y="9565"/>
                  </a:lnTo>
                  <a:lnTo>
                    <a:pt x="3651" y="9565"/>
                  </a:lnTo>
                  <a:lnTo>
                    <a:pt x="3655" y="9564"/>
                  </a:lnTo>
                  <a:lnTo>
                    <a:pt x="3655" y="9564"/>
                  </a:lnTo>
                  <a:lnTo>
                    <a:pt x="3658" y="9562"/>
                  </a:lnTo>
                  <a:lnTo>
                    <a:pt x="3658" y="9562"/>
                  </a:lnTo>
                  <a:lnTo>
                    <a:pt x="3662" y="9563"/>
                  </a:lnTo>
                  <a:lnTo>
                    <a:pt x="3662" y="9563"/>
                  </a:lnTo>
                  <a:lnTo>
                    <a:pt x="3666" y="9563"/>
                  </a:lnTo>
                  <a:lnTo>
                    <a:pt x="3666" y="9563"/>
                  </a:lnTo>
                  <a:lnTo>
                    <a:pt x="3670" y="9558"/>
                  </a:lnTo>
                  <a:lnTo>
                    <a:pt x="3670" y="9558"/>
                  </a:lnTo>
                  <a:lnTo>
                    <a:pt x="3674" y="9545"/>
                  </a:lnTo>
                  <a:lnTo>
                    <a:pt x="3674" y="9545"/>
                  </a:lnTo>
                  <a:lnTo>
                    <a:pt x="3678" y="9549"/>
                  </a:lnTo>
                  <a:lnTo>
                    <a:pt x="3678" y="9549"/>
                  </a:lnTo>
                  <a:lnTo>
                    <a:pt x="3682" y="9560"/>
                  </a:lnTo>
                  <a:lnTo>
                    <a:pt x="3682" y="9560"/>
                  </a:lnTo>
                  <a:lnTo>
                    <a:pt x="3685" y="9562"/>
                  </a:lnTo>
                  <a:lnTo>
                    <a:pt x="3685" y="9562"/>
                  </a:lnTo>
                  <a:lnTo>
                    <a:pt x="3689" y="9563"/>
                  </a:lnTo>
                  <a:lnTo>
                    <a:pt x="3689" y="9563"/>
                  </a:lnTo>
                  <a:lnTo>
                    <a:pt x="3693" y="9562"/>
                  </a:lnTo>
                  <a:lnTo>
                    <a:pt x="3693" y="9562"/>
                  </a:lnTo>
                  <a:lnTo>
                    <a:pt x="3697" y="9565"/>
                  </a:lnTo>
                  <a:lnTo>
                    <a:pt x="3697" y="9565"/>
                  </a:lnTo>
                  <a:lnTo>
                    <a:pt x="3701" y="9562"/>
                  </a:lnTo>
                  <a:lnTo>
                    <a:pt x="3701" y="9562"/>
                  </a:lnTo>
                  <a:lnTo>
                    <a:pt x="3705" y="9564"/>
                  </a:lnTo>
                  <a:lnTo>
                    <a:pt x="3705" y="9564"/>
                  </a:lnTo>
                  <a:lnTo>
                    <a:pt x="3709" y="9565"/>
                  </a:lnTo>
                  <a:lnTo>
                    <a:pt x="3709" y="9565"/>
                  </a:lnTo>
                  <a:lnTo>
                    <a:pt x="3712" y="9565"/>
                  </a:lnTo>
                  <a:lnTo>
                    <a:pt x="3712" y="9565"/>
                  </a:lnTo>
                  <a:lnTo>
                    <a:pt x="3716" y="9564"/>
                  </a:lnTo>
                  <a:lnTo>
                    <a:pt x="3716" y="9564"/>
                  </a:lnTo>
                  <a:lnTo>
                    <a:pt x="3720" y="9564"/>
                  </a:lnTo>
                  <a:lnTo>
                    <a:pt x="3720" y="9564"/>
                  </a:lnTo>
                  <a:lnTo>
                    <a:pt x="3724" y="9564"/>
                  </a:lnTo>
                  <a:lnTo>
                    <a:pt x="3724" y="9564"/>
                  </a:lnTo>
                  <a:lnTo>
                    <a:pt x="3728" y="9562"/>
                  </a:lnTo>
                  <a:lnTo>
                    <a:pt x="3728" y="9562"/>
                  </a:lnTo>
                  <a:lnTo>
                    <a:pt x="3732" y="9565"/>
                  </a:lnTo>
                  <a:lnTo>
                    <a:pt x="3732" y="9565"/>
                  </a:lnTo>
                  <a:lnTo>
                    <a:pt x="3736" y="9565"/>
                  </a:lnTo>
                  <a:lnTo>
                    <a:pt x="3736" y="9565"/>
                  </a:lnTo>
                  <a:lnTo>
                    <a:pt x="3739" y="9565"/>
                  </a:lnTo>
                  <a:lnTo>
                    <a:pt x="3739" y="9565"/>
                  </a:lnTo>
                  <a:lnTo>
                    <a:pt x="3743" y="9564"/>
                  </a:lnTo>
                  <a:lnTo>
                    <a:pt x="3743" y="9564"/>
                  </a:lnTo>
                  <a:lnTo>
                    <a:pt x="3747" y="9564"/>
                  </a:lnTo>
                  <a:lnTo>
                    <a:pt x="3747" y="9564"/>
                  </a:lnTo>
                  <a:lnTo>
                    <a:pt x="3751" y="9564"/>
                  </a:lnTo>
                  <a:lnTo>
                    <a:pt x="3751" y="9564"/>
                  </a:lnTo>
                  <a:lnTo>
                    <a:pt x="3755" y="9562"/>
                  </a:lnTo>
                  <a:lnTo>
                    <a:pt x="3755" y="9562"/>
                  </a:lnTo>
                  <a:lnTo>
                    <a:pt x="3759" y="9563"/>
                  </a:lnTo>
                  <a:lnTo>
                    <a:pt x="3759" y="9563"/>
                  </a:lnTo>
                  <a:lnTo>
                    <a:pt x="3763" y="9563"/>
                  </a:lnTo>
                  <a:lnTo>
                    <a:pt x="3763" y="9563"/>
                  </a:lnTo>
                  <a:lnTo>
                    <a:pt x="3766" y="9564"/>
                  </a:lnTo>
                  <a:lnTo>
                    <a:pt x="3766" y="9564"/>
                  </a:lnTo>
                  <a:lnTo>
                    <a:pt x="3770" y="9563"/>
                  </a:lnTo>
                  <a:lnTo>
                    <a:pt x="3770" y="9563"/>
                  </a:lnTo>
                  <a:lnTo>
                    <a:pt x="3774" y="9562"/>
                  </a:lnTo>
                  <a:lnTo>
                    <a:pt x="3774" y="9562"/>
                  </a:lnTo>
                  <a:lnTo>
                    <a:pt x="3778" y="9564"/>
                  </a:lnTo>
                  <a:lnTo>
                    <a:pt x="3778" y="9564"/>
                  </a:lnTo>
                  <a:lnTo>
                    <a:pt x="3782" y="9563"/>
                  </a:lnTo>
                  <a:lnTo>
                    <a:pt x="3782" y="9563"/>
                  </a:lnTo>
                  <a:lnTo>
                    <a:pt x="3786" y="9566"/>
                  </a:lnTo>
                  <a:lnTo>
                    <a:pt x="3786" y="9566"/>
                  </a:lnTo>
                  <a:lnTo>
                    <a:pt x="3790" y="9565"/>
                  </a:lnTo>
                  <a:lnTo>
                    <a:pt x="3790" y="9565"/>
                  </a:lnTo>
                  <a:lnTo>
                    <a:pt x="3793" y="9565"/>
                  </a:lnTo>
                  <a:lnTo>
                    <a:pt x="3793" y="9565"/>
                  </a:lnTo>
                  <a:lnTo>
                    <a:pt x="3797" y="9565"/>
                  </a:lnTo>
                  <a:lnTo>
                    <a:pt x="3797" y="9565"/>
                  </a:lnTo>
                  <a:lnTo>
                    <a:pt x="3801" y="9566"/>
                  </a:lnTo>
                  <a:lnTo>
                    <a:pt x="3801" y="9566"/>
                  </a:lnTo>
                  <a:lnTo>
                    <a:pt x="3805" y="9563"/>
                  </a:lnTo>
                  <a:lnTo>
                    <a:pt x="3805" y="9563"/>
                  </a:lnTo>
                  <a:lnTo>
                    <a:pt x="3809" y="9563"/>
                  </a:lnTo>
                  <a:lnTo>
                    <a:pt x="3809" y="9563"/>
                  </a:lnTo>
                  <a:lnTo>
                    <a:pt x="3813" y="9565"/>
                  </a:lnTo>
                  <a:lnTo>
                    <a:pt x="3813" y="9565"/>
                  </a:lnTo>
                  <a:lnTo>
                    <a:pt x="3816" y="9565"/>
                  </a:lnTo>
                  <a:lnTo>
                    <a:pt x="3816" y="9565"/>
                  </a:lnTo>
                  <a:lnTo>
                    <a:pt x="3820" y="9565"/>
                  </a:lnTo>
                  <a:lnTo>
                    <a:pt x="3820" y="9565"/>
                  </a:lnTo>
                  <a:lnTo>
                    <a:pt x="3824" y="9563"/>
                  </a:lnTo>
                  <a:lnTo>
                    <a:pt x="3824" y="9563"/>
                  </a:lnTo>
                  <a:lnTo>
                    <a:pt x="3828" y="9564"/>
                  </a:lnTo>
                  <a:lnTo>
                    <a:pt x="3828" y="9564"/>
                  </a:lnTo>
                  <a:lnTo>
                    <a:pt x="3832" y="9562"/>
                  </a:lnTo>
                  <a:lnTo>
                    <a:pt x="3832" y="9562"/>
                  </a:lnTo>
                  <a:lnTo>
                    <a:pt x="3836" y="9562"/>
                  </a:lnTo>
                  <a:lnTo>
                    <a:pt x="3836" y="9562"/>
                  </a:lnTo>
                  <a:lnTo>
                    <a:pt x="3840" y="9561"/>
                  </a:lnTo>
                  <a:lnTo>
                    <a:pt x="3840" y="9561"/>
                  </a:lnTo>
                  <a:lnTo>
                    <a:pt x="3843" y="9564"/>
                  </a:lnTo>
                  <a:lnTo>
                    <a:pt x="3843" y="9564"/>
                  </a:lnTo>
                  <a:lnTo>
                    <a:pt x="3847" y="9564"/>
                  </a:lnTo>
                  <a:lnTo>
                    <a:pt x="3847" y="9564"/>
                  </a:lnTo>
                  <a:lnTo>
                    <a:pt x="3851" y="9562"/>
                  </a:lnTo>
                  <a:lnTo>
                    <a:pt x="3851" y="9562"/>
                  </a:lnTo>
                  <a:lnTo>
                    <a:pt x="3855" y="9562"/>
                  </a:lnTo>
                  <a:lnTo>
                    <a:pt x="3855" y="9562"/>
                  </a:lnTo>
                  <a:lnTo>
                    <a:pt x="3859" y="9563"/>
                  </a:lnTo>
                  <a:lnTo>
                    <a:pt x="3859" y="9563"/>
                  </a:lnTo>
                  <a:lnTo>
                    <a:pt x="3863" y="9563"/>
                  </a:lnTo>
                  <a:lnTo>
                    <a:pt x="3863" y="9563"/>
                  </a:lnTo>
                  <a:lnTo>
                    <a:pt x="3867" y="9565"/>
                  </a:lnTo>
                  <a:lnTo>
                    <a:pt x="3867" y="9565"/>
                  </a:lnTo>
                  <a:lnTo>
                    <a:pt x="3870" y="9565"/>
                  </a:lnTo>
                  <a:lnTo>
                    <a:pt x="3870" y="9565"/>
                  </a:lnTo>
                  <a:lnTo>
                    <a:pt x="3874" y="9563"/>
                  </a:lnTo>
                  <a:lnTo>
                    <a:pt x="3874" y="9563"/>
                  </a:lnTo>
                  <a:lnTo>
                    <a:pt x="3878" y="9564"/>
                  </a:lnTo>
                  <a:lnTo>
                    <a:pt x="3878" y="9564"/>
                  </a:lnTo>
                  <a:lnTo>
                    <a:pt x="3882" y="9563"/>
                  </a:lnTo>
                  <a:lnTo>
                    <a:pt x="3882" y="9563"/>
                  </a:lnTo>
                  <a:lnTo>
                    <a:pt x="3886" y="9564"/>
                  </a:lnTo>
                  <a:lnTo>
                    <a:pt x="3886" y="9564"/>
                  </a:lnTo>
                  <a:lnTo>
                    <a:pt x="3890" y="9564"/>
                  </a:lnTo>
                  <a:lnTo>
                    <a:pt x="3890" y="9564"/>
                  </a:lnTo>
                  <a:lnTo>
                    <a:pt x="3894" y="9563"/>
                  </a:lnTo>
                  <a:lnTo>
                    <a:pt x="3894" y="9563"/>
                  </a:lnTo>
                  <a:lnTo>
                    <a:pt x="3897" y="9563"/>
                  </a:lnTo>
                  <a:lnTo>
                    <a:pt x="3897" y="9563"/>
                  </a:lnTo>
                  <a:lnTo>
                    <a:pt x="3901" y="9562"/>
                  </a:lnTo>
                  <a:lnTo>
                    <a:pt x="3901" y="9562"/>
                  </a:lnTo>
                  <a:lnTo>
                    <a:pt x="3905" y="9563"/>
                  </a:lnTo>
                  <a:lnTo>
                    <a:pt x="3905" y="9563"/>
                  </a:lnTo>
                  <a:lnTo>
                    <a:pt x="3909" y="9564"/>
                  </a:lnTo>
                  <a:lnTo>
                    <a:pt x="3909" y="9564"/>
                  </a:lnTo>
                  <a:lnTo>
                    <a:pt x="3913" y="9564"/>
                  </a:lnTo>
                  <a:lnTo>
                    <a:pt x="3913" y="9564"/>
                  </a:lnTo>
                  <a:lnTo>
                    <a:pt x="3917" y="9563"/>
                  </a:lnTo>
                  <a:lnTo>
                    <a:pt x="3917" y="9563"/>
                  </a:lnTo>
                  <a:lnTo>
                    <a:pt x="3921" y="9563"/>
                  </a:lnTo>
                  <a:lnTo>
                    <a:pt x="3921" y="9563"/>
                  </a:lnTo>
                  <a:lnTo>
                    <a:pt x="3924" y="9563"/>
                  </a:lnTo>
                  <a:lnTo>
                    <a:pt x="3924" y="9563"/>
                  </a:lnTo>
                  <a:lnTo>
                    <a:pt x="3928" y="9564"/>
                  </a:lnTo>
                  <a:lnTo>
                    <a:pt x="3928" y="9564"/>
                  </a:lnTo>
                  <a:lnTo>
                    <a:pt x="3932" y="9563"/>
                  </a:lnTo>
                  <a:lnTo>
                    <a:pt x="3932" y="9563"/>
                  </a:lnTo>
                  <a:lnTo>
                    <a:pt x="3936" y="9561"/>
                  </a:lnTo>
                  <a:lnTo>
                    <a:pt x="3936" y="9561"/>
                  </a:lnTo>
                  <a:lnTo>
                    <a:pt x="3940" y="9564"/>
                  </a:lnTo>
                  <a:lnTo>
                    <a:pt x="3940" y="9564"/>
                  </a:lnTo>
                  <a:lnTo>
                    <a:pt x="3944" y="9562"/>
                  </a:lnTo>
                  <a:lnTo>
                    <a:pt x="3944" y="9562"/>
                  </a:lnTo>
                  <a:lnTo>
                    <a:pt x="3948" y="9562"/>
                  </a:lnTo>
                  <a:lnTo>
                    <a:pt x="3948" y="9562"/>
                  </a:lnTo>
                  <a:lnTo>
                    <a:pt x="3951" y="9563"/>
                  </a:lnTo>
                  <a:lnTo>
                    <a:pt x="3951" y="9563"/>
                  </a:lnTo>
                  <a:lnTo>
                    <a:pt x="3955" y="9563"/>
                  </a:lnTo>
                  <a:lnTo>
                    <a:pt x="3955" y="9563"/>
                  </a:lnTo>
                  <a:lnTo>
                    <a:pt x="3959" y="9559"/>
                  </a:lnTo>
                  <a:lnTo>
                    <a:pt x="3959" y="9559"/>
                  </a:lnTo>
                  <a:lnTo>
                    <a:pt x="3963" y="9563"/>
                  </a:lnTo>
                  <a:lnTo>
                    <a:pt x="3963" y="9563"/>
                  </a:lnTo>
                  <a:lnTo>
                    <a:pt x="3967" y="9564"/>
                  </a:lnTo>
                  <a:lnTo>
                    <a:pt x="3967" y="9564"/>
                  </a:lnTo>
                  <a:lnTo>
                    <a:pt x="3971" y="9561"/>
                  </a:lnTo>
                  <a:lnTo>
                    <a:pt x="3971" y="9561"/>
                  </a:lnTo>
                  <a:lnTo>
                    <a:pt x="3975" y="9561"/>
                  </a:lnTo>
                  <a:lnTo>
                    <a:pt x="3975" y="9561"/>
                  </a:lnTo>
                  <a:lnTo>
                    <a:pt x="3978" y="9561"/>
                  </a:lnTo>
                  <a:lnTo>
                    <a:pt x="3978" y="9561"/>
                  </a:lnTo>
                  <a:lnTo>
                    <a:pt x="3982" y="9563"/>
                  </a:lnTo>
                  <a:lnTo>
                    <a:pt x="3982" y="9563"/>
                  </a:lnTo>
                  <a:lnTo>
                    <a:pt x="3986" y="9560"/>
                  </a:lnTo>
                  <a:lnTo>
                    <a:pt x="3986" y="9560"/>
                  </a:lnTo>
                  <a:lnTo>
                    <a:pt x="3990" y="9557"/>
                  </a:lnTo>
                  <a:lnTo>
                    <a:pt x="3990" y="9557"/>
                  </a:lnTo>
                  <a:lnTo>
                    <a:pt x="3994" y="9558"/>
                  </a:lnTo>
                  <a:lnTo>
                    <a:pt x="3994" y="9558"/>
                  </a:lnTo>
                  <a:lnTo>
                    <a:pt x="3998" y="9558"/>
                  </a:lnTo>
                  <a:lnTo>
                    <a:pt x="3998" y="9558"/>
                  </a:lnTo>
                  <a:lnTo>
                    <a:pt x="4002" y="9558"/>
                  </a:lnTo>
                  <a:lnTo>
                    <a:pt x="4002" y="9558"/>
                  </a:lnTo>
                  <a:lnTo>
                    <a:pt x="4005" y="9556"/>
                  </a:lnTo>
                  <a:lnTo>
                    <a:pt x="4005" y="9556"/>
                  </a:lnTo>
                  <a:lnTo>
                    <a:pt x="4009" y="9558"/>
                  </a:lnTo>
                  <a:lnTo>
                    <a:pt x="4009" y="9558"/>
                  </a:lnTo>
                  <a:lnTo>
                    <a:pt x="4013" y="9558"/>
                  </a:lnTo>
                  <a:lnTo>
                    <a:pt x="4013" y="9558"/>
                  </a:lnTo>
                  <a:lnTo>
                    <a:pt x="4017" y="9559"/>
                  </a:lnTo>
                  <a:lnTo>
                    <a:pt x="4017" y="9559"/>
                  </a:lnTo>
                  <a:lnTo>
                    <a:pt x="4021" y="9556"/>
                  </a:lnTo>
                  <a:lnTo>
                    <a:pt x="4021" y="9556"/>
                  </a:lnTo>
                  <a:lnTo>
                    <a:pt x="4025" y="9555"/>
                  </a:lnTo>
                  <a:lnTo>
                    <a:pt x="4025" y="9555"/>
                  </a:lnTo>
                  <a:lnTo>
                    <a:pt x="4029" y="9555"/>
                  </a:lnTo>
                  <a:lnTo>
                    <a:pt x="4029" y="9555"/>
                  </a:lnTo>
                  <a:lnTo>
                    <a:pt x="4032" y="9556"/>
                  </a:lnTo>
                  <a:lnTo>
                    <a:pt x="4032" y="9556"/>
                  </a:lnTo>
                  <a:lnTo>
                    <a:pt x="4036" y="9556"/>
                  </a:lnTo>
                  <a:lnTo>
                    <a:pt x="4036" y="9556"/>
                  </a:lnTo>
                  <a:lnTo>
                    <a:pt x="4040" y="9553"/>
                  </a:lnTo>
                  <a:lnTo>
                    <a:pt x="4040" y="9553"/>
                  </a:lnTo>
                  <a:lnTo>
                    <a:pt x="4044" y="9546"/>
                  </a:lnTo>
                  <a:lnTo>
                    <a:pt x="4044" y="9546"/>
                  </a:lnTo>
                  <a:lnTo>
                    <a:pt x="4048" y="9542"/>
                  </a:lnTo>
                  <a:lnTo>
                    <a:pt x="4048" y="9542"/>
                  </a:lnTo>
                  <a:lnTo>
                    <a:pt x="4052" y="9543"/>
                  </a:lnTo>
                  <a:lnTo>
                    <a:pt x="4052" y="9543"/>
                  </a:lnTo>
                  <a:lnTo>
                    <a:pt x="4056" y="9548"/>
                  </a:lnTo>
                  <a:lnTo>
                    <a:pt x="4056" y="9548"/>
                  </a:lnTo>
                  <a:lnTo>
                    <a:pt x="4059" y="9551"/>
                  </a:lnTo>
                  <a:lnTo>
                    <a:pt x="4059" y="9551"/>
                  </a:lnTo>
                  <a:lnTo>
                    <a:pt x="4063" y="9553"/>
                  </a:lnTo>
                  <a:lnTo>
                    <a:pt x="4063" y="9553"/>
                  </a:lnTo>
                  <a:lnTo>
                    <a:pt x="4067" y="9555"/>
                  </a:lnTo>
                  <a:lnTo>
                    <a:pt x="4067" y="9555"/>
                  </a:lnTo>
                  <a:lnTo>
                    <a:pt x="4071" y="9555"/>
                  </a:lnTo>
                  <a:lnTo>
                    <a:pt x="4071" y="9555"/>
                  </a:lnTo>
                  <a:lnTo>
                    <a:pt x="4075" y="9559"/>
                  </a:lnTo>
                  <a:lnTo>
                    <a:pt x="4075" y="9559"/>
                  </a:lnTo>
                  <a:lnTo>
                    <a:pt x="4079" y="9560"/>
                  </a:lnTo>
                  <a:lnTo>
                    <a:pt x="4079" y="9560"/>
                  </a:lnTo>
                  <a:lnTo>
                    <a:pt x="4082" y="9560"/>
                  </a:lnTo>
                  <a:lnTo>
                    <a:pt x="4082" y="9560"/>
                  </a:lnTo>
                  <a:lnTo>
                    <a:pt x="4086" y="9560"/>
                  </a:lnTo>
                  <a:lnTo>
                    <a:pt x="4086" y="9560"/>
                  </a:lnTo>
                  <a:lnTo>
                    <a:pt x="4090" y="9563"/>
                  </a:lnTo>
                  <a:lnTo>
                    <a:pt x="4090" y="9563"/>
                  </a:lnTo>
                  <a:lnTo>
                    <a:pt x="4094" y="9562"/>
                  </a:lnTo>
                  <a:lnTo>
                    <a:pt x="4094" y="9562"/>
                  </a:lnTo>
                  <a:lnTo>
                    <a:pt x="4098" y="9562"/>
                  </a:lnTo>
                  <a:lnTo>
                    <a:pt x="4098" y="9562"/>
                  </a:lnTo>
                  <a:lnTo>
                    <a:pt x="4102" y="9562"/>
                  </a:lnTo>
                  <a:lnTo>
                    <a:pt x="4102" y="9562"/>
                  </a:lnTo>
                  <a:lnTo>
                    <a:pt x="4106" y="9560"/>
                  </a:lnTo>
                  <a:lnTo>
                    <a:pt x="4106" y="9560"/>
                  </a:lnTo>
                  <a:lnTo>
                    <a:pt x="4109" y="9559"/>
                  </a:lnTo>
                  <a:lnTo>
                    <a:pt x="4109" y="9559"/>
                  </a:lnTo>
                  <a:lnTo>
                    <a:pt x="4113" y="9561"/>
                  </a:lnTo>
                  <a:lnTo>
                    <a:pt x="4113" y="9561"/>
                  </a:lnTo>
                  <a:lnTo>
                    <a:pt x="4117" y="9560"/>
                  </a:lnTo>
                  <a:lnTo>
                    <a:pt x="4117" y="9560"/>
                  </a:lnTo>
                  <a:lnTo>
                    <a:pt x="4121" y="9561"/>
                  </a:lnTo>
                  <a:lnTo>
                    <a:pt x="4121" y="9561"/>
                  </a:lnTo>
                  <a:lnTo>
                    <a:pt x="4125" y="9558"/>
                  </a:lnTo>
                  <a:lnTo>
                    <a:pt x="4125" y="9558"/>
                  </a:lnTo>
                  <a:lnTo>
                    <a:pt x="4129" y="9557"/>
                  </a:lnTo>
                  <a:lnTo>
                    <a:pt x="4129" y="9557"/>
                  </a:lnTo>
                  <a:lnTo>
                    <a:pt x="4133" y="9559"/>
                  </a:lnTo>
                  <a:lnTo>
                    <a:pt x="4133" y="9559"/>
                  </a:lnTo>
                  <a:lnTo>
                    <a:pt x="4136" y="9560"/>
                  </a:lnTo>
                  <a:lnTo>
                    <a:pt x="4136" y="9560"/>
                  </a:lnTo>
                  <a:lnTo>
                    <a:pt x="4140" y="9562"/>
                  </a:lnTo>
                  <a:lnTo>
                    <a:pt x="4140" y="9562"/>
                  </a:lnTo>
                  <a:lnTo>
                    <a:pt x="4144" y="9561"/>
                  </a:lnTo>
                  <a:lnTo>
                    <a:pt x="4144" y="9561"/>
                  </a:lnTo>
                  <a:lnTo>
                    <a:pt x="4148" y="9561"/>
                  </a:lnTo>
                  <a:lnTo>
                    <a:pt x="4148" y="9561"/>
                  </a:lnTo>
                  <a:lnTo>
                    <a:pt x="4152" y="9561"/>
                  </a:lnTo>
                  <a:lnTo>
                    <a:pt x="4152" y="9561"/>
                  </a:lnTo>
                  <a:lnTo>
                    <a:pt x="4156" y="9561"/>
                  </a:lnTo>
                  <a:lnTo>
                    <a:pt x="4156" y="9561"/>
                  </a:lnTo>
                  <a:lnTo>
                    <a:pt x="4160" y="9561"/>
                  </a:lnTo>
                  <a:lnTo>
                    <a:pt x="4160" y="9561"/>
                  </a:lnTo>
                  <a:lnTo>
                    <a:pt x="4163" y="9559"/>
                  </a:lnTo>
                  <a:lnTo>
                    <a:pt x="4163" y="9559"/>
                  </a:lnTo>
                  <a:lnTo>
                    <a:pt x="4167" y="9560"/>
                  </a:lnTo>
                  <a:lnTo>
                    <a:pt x="4167" y="9560"/>
                  </a:lnTo>
                  <a:lnTo>
                    <a:pt x="4171" y="9555"/>
                  </a:lnTo>
                  <a:lnTo>
                    <a:pt x="4171" y="9555"/>
                  </a:lnTo>
                  <a:lnTo>
                    <a:pt x="4175" y="9556"/>
                  </a:lnTo>
                  <a:lnTo>
                    <a:pt x="4175" y="9556"/>
                  </a:lnTo>
                  <a:lnTo>
                    <a:pt x="4179" y="9553"/>
                  </a:lnTo>
                  <a:lnTo>
                    <a:pt x="4179" y="9553"/>
                  </a:lnTo>
                  <a:lnTo>
                    <a:pt x="4183" y="9553"/>
                  </a:lnTo>
                  <a:lnTo>
                    <a:pt x="4183" y="9553"/>
                  </a:lnTo>
                  <a:lnTo>
                    <a:pt x="4187" y="9554"/>
                  </a:lnTo>
                  <a:lnTo>
                    <a:pt x="4187" y="9554"/>
                  </a:lnTo>
                  <a:lnTo>
                    <a:pt x="4190" y="9556"/>
                  </a:lnTo>
                  <a:lnTo>
                    <a:pt x="4190" y="9556"/>
                  </a:lnTo>
                  <a:lnTo>
                    <a:pt x="4194" y="9553"/>
                  </a:lnTo>
                  <a:lnTo>
                    <a:pt x="4194" y="9553"/>
                  </a:lnTo>
                  <a:lnTo>
                    <a:pt x="4198" y="9553"/>
                  </a:lnTo>
                  <a:lnTo>
                    <a:pt x="4198" y="9553"/>
                  </a:lnTo>
                  <a:lnTo>
                    <a:pt x="4202" y="9556"/>
                  </a:lnTo>
                  <a:lnTo>
                    <a:pt x="4202" y="9556"/>
                  </a:lnTo>
                  <a:lnTo>
                    <a:pt x="4206" y="9559"/>
                  </a:lnTo>
                  <a:lnTo>
                    <a:pt x="4206" y="9559"/>
                  </a:lnTo>
                  <a:lnTo>
                    <a:pt x="4210" y="9560"/>
                  </a:lnTo>
                  <a:lnTo>
                    <a:pt x="4210" y="9560"/>
                  </a:lnTo>
                  <a:lnTo>
                    <a:pt x="4214" y="9559"/>
                  </a:lnTo>
                  <a:lnTo>
                    <a:pt x="4214" y="9559"/>
                  </a:lnTo>
                  <a:lnTo>
                    <a:pt x="4217" y="9560"/>
                  </a:lnTo>
                  <a:lnTo>
                    <a:pt x="4217" y="9560"/>
                  </a:lnTo>
                  <a:lnTo>
                    <a:pt x="4221" y="9559"/>
                  </a:lnTo>
                  <a:lnTo>
                    <a:pt x="4221" y="9559"/>
                  </a:lnTo>
                  <a:lnTo>
                    <a:pt x="4225" y="9559"/>
                  </a:lnTo>
                  <a:lnTo>
                    <a:pt x="4225" y="9559"/>
                  </a:lnTo>
                  <a:lnTo>
                    <a:pt x="4229" y="9560"/>
                  </a:lnTo>
                  <a:lnTo>
                    <a:pt x="4229" y="9560"/>
                  </a:lnTo>
                  <a:lnTo>
                    <a:pt x="4233" y="9560"/>
                  </a:lnTo>
                  <a:lnTo>
                    <a:pt x="4233" y="9560"/>
                  </a:lnTo>
                  <a:lnTo>
                    <a:pt x="4237" y="9559"/>
                  </a:lnTo>
                  <a:lnTo>
                    <a:pt x="4237" y="9559"/>
                  </a:lnTo>
                  <a:lnTo>
                    <a:pt x="4241" y="9559"/>
                  </a:lnTo>
                  <a:lnTo>
                    <a:pt x="4241" y="9559"/>
                  </a:lnTo>
                  <a:lnTo>
                    <a:pt x="4244" y="9558"/>
                  </a:lnTo>
                  <a:lnTo>
                    <a:pt x="4244" y="9558"/>
                  </a:lnTo>
                  <a:lnTo>
                    <a:pt x="4248" y="9559"/>
                  </a:lnTo>
                  <a:lnTo>
                    <a:pt x="4248" y="9559"/>
                  </a:lnTo>
                  <a:lnTo>
                    <a:pt x="4252" y="9560"/>
                  </a:lnTo>
                  <a:lnTo>
                    <a:pt x="4252" y="9560"/>
                  </a:lnTo>
                  <a:lnTo>
                    <a:pt x="4256" y="9558"/>
                  </a:lnTo>
                  <a:lnTo>
                    <a:pt x="4256" y="9558"/>
                  </a:lnTo>
                  <a:lnTo>
                    <a:pt x="4260" y="9557"/>
                  </a:lnTo>
                  <a:lnTo>
                    <a:pt x="4260" y="9557"/>
                  </a:lnTo>
                  <a:lnTo>
                    <a:pt x="4264" y="9556"/>
                  </a:lnTo>
                  <a:lnTo>
                    <a:pt x="4264" y="9556"/>
                  </a:lnTo>
                  <a:lnTo>
                    <a:pt x="4268" y="9556"/>
                  </a:lnTo>
                  <a:lnTo>
                    <a:pt x="4268" y="9556"/>
                  </a:lnTo>
                  <a:lnTo>
                    <a:pt x="4271" y="9556"/>
                  </a:lnTo>
                  <a:lnTo>
                    <a:pt x="4271" y="9556"/>
                  </a:lnTo>
                  <a:lnTo>
                    <a:pt x="4275" y="9558"/>
                  </a:lnTo>
                  <a:lnTo>
                    <a:pt x="4275" y="9558"/>
                  </a:lnTo>
                  <a:lnTo>
                    <a:pt x="4279" y="9558"/>
                  </a:lnTo>
                  <a:lnTo>
                    <a:pt x="4279" y="9558"/>
                  </a:lnTo>
                  <a:lnTo>
                    <a:pt x="4283" y="9559"/>
                  </a:lnTo>
                  <a:lnTo>
                    <a:pt x="4283" y="9559"/>
                  </a:lnTo>
                  <a:lnTo>
                    <a:pt x="4287" y="9557"/>
                  </a:lnTo>
                  <a:lnTo>
                    <a:pt x="4287" y="9557"/>
                  </a:lnTo>
                  <a:lnTo>
                    <a:pt x="4291" y="9556"/>
                  </a:lnTo>
                  <a:lnTo>
                    <a:pt x="4291" y="9556"/>
                  </a:lnTo>
                  <a:lnTo>
                    <a:pt x="4295" y="9557"/>
                  </a:lnTo>
                  <a:lnTo>
                    <a:pt x="4295" y="9557"/>
                  </a:lnTo>
                  <a:lnTo>
                    <a:pt x="4298" y="9559"/>
                  </a:lnTo>
                  <a:lnTo>
                    <a:pt x="4298" y="9559"/>
                  </a:lnTo>
                  <a:lnTo>
                    <a:pt x="4302" y="9557"/>
                  </a:lnTo>
                  <a:lnTo>
                    <a:pt x="4302" y="9557"/>
                  </a:lnTo>
                  <a:lnTo>
                    <a:pt x="4306" y="9555"/>
                  </a:lnTo>
                  <a:lnTo>
                    <a:pt x="4306" y="9555"/>
                  </a:lnTo>
                  <a:lnTo>
                    <a:pt x="4310" y="9552"/>
                  </a:lnTo>
                  <a:lnTo>
                    <a:pt x="4310" y="9552"/>
                  </a:lnTo>
                  <a:lnTo>
                    <a:pt x="4314" y="9554"/>
                  </a:lnTo>
                  <a:lnTo>
                    <a:pt x="4314" y="9554"/>
                  </a:lnTo>
                  <a:lnTo>
                    <a:pt x="4318" y="9557"/>
                  </a:lnTo>
                  <a:lnTo>
                    <a:pt x="4318" y="9557"/>
                  </a:lnTo>
                  <a:lnTo>
                    <a:pt x="4322" y="9553"/>
                  </a:lnTo>
                  <a:lnTo>
                    <a:pt x="4322" y="9553"/>
                  </a:lnTo>
                  <a:lnTo>
                    <a:pt x="4325" y="9555"/>
                  </a:lnTo>
                  <a:lnTo>
                    <a:pt x="4325" y="9555"/>
                  </a:lnTo>
                  <a:lnTo>
                    <a:pt x="4329" y="9551"/>
                  </a:lnTo>
                  <a:lnTo>
                    <a:pt x="4329" y="9551"/>
                  </a:lnTo>
                  <a:lnTo>
                    <a:pt x="4333" y="9554"/>
                  </a:lnTo>
                  <a:lnTo>
                    <a:pt x="4333" y="9554"/>
                  </a:lnTo>
                  <a:lnTo>
                    <a:pt x="4337" y="9552"/>
                  </a:lnTo>
                  <a:lnTo>
                    <a:pt x="4337" y="9552"/>
                  </a:lnTo>
                  <a:lnTo>
                    <a:pt x="4341" y="9551"/>
                  </a:lnTo>
                  <a:lnTo>
                    <a:pt x="4341" y="9551"/>
                  </a:lnTo>
                  <a:lnTo>
                    <a:pt x="4345" y="9550"/>
                  </a:lnTo>
                  <a:lnTo>
                    <a:pt x="4345" y="9550"/>
                  </a:lnTo>
                  <a:lnTo>
                    <a:pt x="4348" y="9550"/>
                  </a:lnTo>
                  <a:lnTo>
                    <a:pt x="4348" y="9550"/>
                  </a:lnTo>
                  <a:lnTo>
                    <a:pt x="4352" y="9548"/>
                  </a:lnTo>
                  <a:lnTo>
                    <a:pt x="4352" y="9548"/>
                  </a:lnTo>
                  <a:lnTo>
                    <a:pt x="4356" y="9548"/>
                  </a:lnTo>
                  <a:lnTo>
                    <a:pt x="4356" y="9548"/>
                  </a:lnTo>
                  <a:lnTo>
                    <a:pt x="4360" y="9548"/>
                  </a:lnTo>
                  <a:lnTo>
                    <a:pt x="4360" y="9548"/>
                  </a:lnTo>
                  <a:lnTo>
                    <a:pt x="4364" y="9540"/>
                  </a:lnTo>
                  <a:lnTo>
                    <a:pt x="4364" y="9540"/>
                  </a:lnTo>
                  <a:lnTo>
                    <a:pt x="4368" y="9528"/>
                  </a:lnTo>
                  <a:lnTo>
                    <a:pt x="4368" y="9528"/>
                  </a:lnTo>
                  <a:lnTo>
                    <a:pt x="4372" y="9529"/>
                  </a:lnTo>
                  <a:lnTo>
                    <a:pt x="4372" y="9529"/>
                  </a:lnTo>
                  <a:lnTo>
                    <a:pt x="4375" y="9528"/>
                  </a:lnTo>
                  <a:lnTo>
                    <a:pt x="4375" y="9528"/>
                  </a:lnTo>
                  <a:lnTo>
                    <a:pt x="4379" y="9515"/>
                  </a:lnTo>
                  <a:lnTo>
                    <a:pt x="4379" y="9515"/>
                  </a:lnTo>
                  <a:lnTo>
                    <a:pt x="4383" y="9512"/>
                  </a:lnTo>
                  <a:lnTo>
                    <a:pt x="4383" y="9512"/>
                  </a:lnTo>
                  <a:lnTo>
                    <a:pt x="4387" y="9520"/>
                  </a:lnTo>
                  <a:lnTo>
                    <a:pt x="4387" y="9520"/>
                  </a:lnTo>
                  <a:lnTo>
                    <a:pt x="4391" y="9530"/>
                  </a:lnTo>
                  <a:lnTo>
                    <a:pt x="4391" y="9530"/>
                  </a:lnTo>
                  <a:lnTo>
                    <a:pt x="4395" y="9538"/>
                  </a:lnTo>
                  <a:lnTo>
                    <a:pt x="4395" y="9538"/>
                  </a:lnTo>
                  <a:lnTo>
                    <a:pt x="4399" y="9543"/>
                  </a:lnTo>
                  <a:lnTo>
                    <a:pt x="4399" y="9543"/>
                  </a:lnTo>
                  <a:lnTo>
                    <a:pt x="4402" y="9542"/>
                  </a:lnTo>
                  <a:lnTo>
                    <a:pt x="4402" y="9542"/>
                  </a:lnTo>
                  <a:lnTo>
                    <a:pt x="4406" y="9538"/>
                  </a:lnTo>
                  <a:lnTo>
                    <a:pt x="4406" y="9538"/>
                  </a:lnTo>
                  <a:lnTo>
                    <a:pt x="4410" y="9534"/>
                  </a:lnTo>
                  <a:lnTo>
                    <a:pt x="4410" y="9534"/>
                  </a:lnTo>
                  <a:lnTo>
                    <a:pt x="4414" y="9528"/>
                  </a:lnTo>
                  <a:lnTo>
                    <a:pt x="4414" y="9528"/>
                  </a:lnTo>
                  <a:lnTo>
                    <a:pt x="4418" y="9519"/>
                  </a:lnTo>
                  <a:lnTo>
                    <a:pt x="4418" y="9519"/>
                  </a:lnTo>
                  <a:lnTo>
                    <a:pt x="4422" y="9500"/>
                  </a:lnTo>
                  <a:lnTo>
                    <a:pt x="4422" y="9500"/>
                  </a:lnTo>
                  <a:lnTo>
                    <a:pt x="4426" y="9467"/>
                  </a:lnTo>
                  <a:lnTo>
                    <a:pt x="4426" y="9467"/>
                  </a:lnTo>
                  <a:lnTo>
                    <a:pt x="4429" y="9444"/>
                  </a:lnTo>
                  <a:lnTo>
                    <a:pt x="4429" y="9444"/>
                  </a:lnTo>
                  <a:lnTo>
                    <a:pt x="4433" y="9437"/>
                  </a:lnTo>
                  <a:lnTo>
                    <a:pt x="4433" y="9437"/>
                  </a:lnTo>
                  <a:lnTo>
                    <a:pt x="4437" y="9436"/>
                  </a:lnTo>
                  <a:lnTo>
                    <a:pt x="4437" y="9436"/>
                  </a:lnTo>
                  <a:lnTo>
                    <a:pt x="4441" y="9400"/>
                  </a:lnTo>
                  <a:lnTo>
                    <a:pt x="4441" y="9400"/>
                  </a:lnTo>
                  <a:lnTo>
                    <a:pt x="4445" y="9232"/>
                  </a:lnTo>
                  <a:lnTo>
                    <a:pt x="4445" y="9232"/>
                  </a:lnTo>
                  <a:lnTo>
                    <a:pt x="4449" y="8787"/>
                  </a:lnTo>
                  <a:lnTo>
                    <a:pt x="4449" y="8787"/>
                  </a:lnTo>
                  <a:lnTo>
                    <a:pt x="4453" y="8513"/>
                  </a:lnTo>
                  <a:lnTo>
                    <a:pt x="4453" y="8513"/>
                  </a:lnTo>
                  <a:lnTo>
                    <a:pt x="4456" y="8422"/>
                  </a:lnTo>
                  <a:lnTo>
                    <a:pt x="4456" y="8422"/>
                  </a:lnTo>
                  <a:lnTo>
                    <a:pt x="4460" y="8567"/>
                  </a:lnTo>
                  <a:lnTo>
                    <a:pt x="4460" y="8567"/>
                  </a:lnTo>
                  <a:lnTo>
                    <a:pt x="4464" y="8221"/>
                  </a:lnTo>
                  <a:lnTo>
                    <a:pt x="4464" y="8221"/>
                  </a:lnTo>
                  <a:lnTo>
                    <a:pt x="4468" y="7234"/>
                  </a:lnTo>
                  <a:lnTo>
                    <a:pt x="4468" y="7234"/>
                  </a:lnTo>
                  <a:lnTo>
                    <a:pt x="4472" y="7733"/>
                  </a:lnTo>
                  <a:lnTo>
                    <a:pt x="4472" y="7733"/>
                  </a:lnTo>
                  <a:lnTo>
                    <a:pt x="4476" y="8757"/>
                  </a:lnTo>
                  <a:lnTo>
                    <a:pt x="4476" y="8757"/>
                  </a:lnTo>
                  <a:lnTo>
                    <a:pt x="4480" y="9181"/>
                  </a:lnTo>
                  <a:lnTo>
                    <a:pt x="4480" y="9181"/>
                  </a:lnTo>
                  <a:lnTo>
                    <a:pt x="4483" y="9332"/>
                  </a:lnTo>
                  <a:lnTo>
                    <a:pt x="4483" y="9332"/>
                  </a:lnTo>
                  <a:lnTo>
                    <a:pt x="4487" y="9396"/>
                  </a:lnTo>
                  <a:lnTo>
                    <a:pt x="4487" y="9396"/>
                  </a:lnTo>
                  <a:lnTo>
                    <a:pt x="4491" y="9429"/>
                  </a:lnTo>
                  <a:lnTo>
                    <a:pt x="4491" y="9429"/>
                  </a:lnTo>
                  <a:lnTo>
                    <a:pt x="4495" y="9450"/>
                  </a:lnTo>
                  <a:lnTo>
                    <a:pt x="4495" y="9450"/>
                  </a:lnTo>
                  <a:lnTo>
                    <a:pt x="4499" y="9445"/>
                  </a:lnTo>
                  <a:lnTo>
                    <a:pt x="4499" y="9445"/>
                  </a:lnTo>
                  <a:lnTo>
                    <a:pt x="4503" y="9434"/>
                  </a:lnTo>
                  <a:lnTo>
                    <a:pt x="4503" y="9434"/>
                  </a:lnTo>
                  <a:lnTo>
                    <a:pt x="4507" y="9429"/>
                  </a:lnTo>
                  <a:lnTo>
                    <a:pt x="4507" y="9429"/>
                  </a:lnTo>
                  <a:lnTo>
                    <a:pt x="4510" y="9438"/>
                  </a:lnTo>
                  <a:lnTo>
                    <a:pt x="4510" y="9438"/>
                  </a:lnTo>
                  <a:lnTo>
                    <a:pt x="4514" y="9432"/>
                  </a:lnTo>
                  <a:lnTo>
                    <a:pt x="4514" y="9432"/>
                  </a:lnTo>
                  <a:lnTo>
                    <a:pt x="4518" y="9362"/>
                  </a:lnTo>
                  <a:lnTo>
                    <a:pt x="4518" y="9362"/>
                  </a:lnTo>
                  <a:lnTo>
                    <a:pt x="4522" y="9059"/>
                  </a:lnTo>
                  <a:lnTo>
                    <a:pt x="4522" y="9059"/>
                  </a:lnTo>
                  <a:lnTo>
                    <a:pt x="4526" y="8787"/>
                  </a:lnTo>
                  <a:lnTo>
                    <a:pt x="4526" y="8787"/>
                  </a:lnTo>
                  <a:lnTo>
                    <a:pt x="4530" y="8603"/>
                  </a:lnTo>
                  <a:lnTo>
                    <a:pt x="4530" y="8603"/>
                  </a:lnTo>
                  <a:lnTo>
                    <a:pt x="4534" y="8799"/>
                  </a:lnTo>
                  <a:lnTo>
                    <a:pt x="4534" y="8799"/>
                  </a:lnTo>
                  <a:lnTo>
                    <a:pt x="4537" y="9152"/>
                  </a:lnTo>
                  <a:lnTo>
                    <a:pt x="4537" y="9152"/>
                  </a:lnTo>
                  <a:lnTo>
                    <a:pt x="4541" y="9359"/>
                  </a:lnTo>
                  <a:lnTo>
                    <a:pt x="4541" y="9359"/>
                  </a:lnTo>
                  <a:lnTo>
                    <a:pt x="4545" y="9439"/>
                  </a:lnTo>
                  <a:lnTo>
                    <a:pt x="4545" y="9439"/>
                  </a:lnTo>
                  <a:lnTo>
                    <a:pt x="4549" y="9477"/>
                  </a:lnTo>
                  <a:lnTo>
                    <a:pt x="4549" y="9477"/>
                  </a:lnTo>
                  <a:lnTo>
                    <a:pt x="4553" y="9494"/>
                  </a:lnTo>
                  <a:lnTo>
                    <a:pt x="4553" y="9494"/>
                  </a:lnTo>
                  <a:lnTo>
                    <a:pt x="4557" y="9504"/>
                  </a:lnTo>
                  <a:lnTo>
                    <a:pt x="4557" y="9504"/>
                  </a:lnTo>
                  <a:lnTo>
                    <a:pt x="4561" y="9506"/>
                  </a:lnTo>
                  <a:lnTo>
                    <a:pt x="4561" y="9506"/>
                  </a:lnTo>
                  <a:lnTo>
                    <a:pt x="4564" y="9505"/>
                  </a:lnTo>
                  <a:lnTo>
                    <a:pt x="4564" y="9505"/>
                  </a:lnTo>
                  <a:lnTo>
                    <a:pt x="4568" y="9493"/>
                  </a:lnTo>
                  <a:lnTo>
                    <a:pt x="4568" y="9493"/>
                  </a:lnTo>
                  <a:lnTo>
                    <a:pt x="4572" y="9458"/>
                  </a:lnTo>
                  <a:lnTo>
                    <a:pt x="4572" y="9458"/>
                  </a:lnTo>
                  <a:lnTo>
                    <a:pt x="4576" y="9437"/>
                  </a:lnTo>
                  <a:lnTo>
                    <a:pt x="4576" y="9437"/>
                  </a:lnTo>
                  <a:lnTo>
                    <a:pt x="4580" y="9418"/>
                  </a:lnTo>
                  <a:lnTo>
                    <a:pt x="4580" y="9418"/>
                  </a:lnTo>
                  <a:lnTo>
                    <a:pt x="4584" y="9403"/>
                  </a:lnTo>
                  <a:lnTo>
                    <a:pt x="4584" y="9403"/>
                  </a:lnTo>
                  <a:lnTo>
                    <a:pt x="4588" y="9305"/>
                  </a:lnTo>
                  <a:lnTo>
                    <a:pt x="4588" y="9305"/>
                  </a:lnTo>
                  <a:lnTo>
                    <a:pt x="4591" y="8884"/>
                  </a:lnTo>
                  <a:lnTo>
                    <a:pt x="4591" y="8884"/>
                  </a:lnTo>
                  <a:lnTo>
                    <a:pt x="4595" y="8657"/>
                  </a:lnTo>
                  <a:lnTo>
                    <a:pt x="4595" y="8657"/>
                  </a:lnTo>
                  <a:lnTo>
                    <a:pt x="4599" y="8534"/>
                  </a:lnTo>
                  <a:lnTo>
                    <a:pt x="4599" y="8534"/>
                  </a:lnTo>
                  <a:lnTo>
                    <a:pt x="4603" y="8799"/>
                  </a:lnTo>
                  <a:lnTo>
                    <a:pt x="4603" y="8799"/>
                  </a:lnTo>
                  <a:lnTo>
                    <a:pt x="4607" y="9122"/>
                  </a:lnTo>
                  <a:lnTo>
                    <a:pt x="4607" y="9122"/>
                  </a:lnTo>
                  <a:lnTo>
                    <a:pt x="4611" y="9219"/>
                  </a:lnTo>
                  <a:lnTo>
                    <a:pt x="4611" y="9219"/>
                  </a:lnTo>
                  <a:lnTo>
                    <a:pt x="4614" y="9057"/>
                  </a:lnTo>
                  <a:lnTo>
                    <a:pt x="4614" y="9057"/>
                  </a:lnTo>
                  <a:lnTo>
                    <a:pt x="4618" y="9140"/>
                  </a:lnTo>
                  <a:lnTo>
                    <a:pt x="4618" y="9140"/>
                  </a:lnTo>
                  <a:lnTo>
                    <a:pt x="4622" y="9305"/>
                  </a:lnTo>
                  <a:lnTo>
                    <a:pt x="4622" y="9305"/>
                  </a:lnTo>
                  <a:lnTo>
                    <a:pt x="4626" y="9364"/>
                  </a:lnTo>
                  <a:lnTo>
                    <a:pt x="4626" y="9364"/>
                  </a:lnTo>
                  <a:lnTo>
                    <a:pt x="4630" y="9387"/>
                  </a:lnTo>
                  <a:lnTo>
                    <a:pt x="4630" y="9387"/>
                  </a:lnTo>
                  <a:lnTo>
                    <a:pt x="4634" y="9368"/>
                  </a:lnTo>
                  <a:lnTo>
                    <a:pt x="4634" y="9368"/>
                  </a:lnTo>
                  <a:lnTo>
                    <a:pt x="4638" y="9196"/>
                  </a:lnTo>
                  <a:lnTo>
                    <a:pt x="4638" y="9196"/>
                  </a:lnTo>
                  <a:lnTo>
                    <a:pt x="4641" y="8779"/>
                  </a:lnTo>
                  <a:lnTo>
                    <a:pt x="4641" y="8779"/>
                  </a:lnTo>
                  <a:lnTo>
                    <a:pt x="4645" y="8626"/>
                  </a:lnTo>
                  <a:lnTo>
                    <a:pt x="4645" y="8626"/>
                  </a:lnTo>
                  <a:lnTo>
                    <a:pt x="4649" y="8694"/>
                  </a:lnTo>
                  <a:lnTo>
                    <a:pt x="4649" y="8694"/>
                  </a:lnTo>
                  <a:lnTo>
                    <a:pt x="4653" y="8995"/>
                  </a:lnTo>
                  <a:lnTo>
                    <a:pt x="4653" y="8995"/>
                  </a:lnTo>
                  <a:lnTo>
                    <a:pt x="4657" y="9274"/>
                  </a:lnTo>
                  <a:lnTo>
                    <a:pt x="4657" y="9274"/>
                  </a:lnTo>
                  <a:lnTo>
                    <a:pt x="4661" y="9394"/>
                  </a:lnTo>
                  <a:lnTo>
                    <a:pt x="4661" y="9394"/>
                  </a:lnTo>
                  <a:lnTo>
                    <a:pt x="4665" y="9450"/>
                  </a:lnTo>
                  <a:lnTo>
                    <a:pt x="4665" y="9450"/>
                  </a:lnTo>
                  <a:lnTo>
                    <a:pt x="4668" y="9481"/>
                  </a:lnTo>
                  <a:lnTo>
                    <a:pt x="4668" y="9481"/>
                  </a:lnTo>
                  <a:lnTo>
                    <a:pt x="4672" y="9506"/>
                  </a:lnTo>
                  <a:lnTo>
                    <a:pt x="4672" y="9506"/>
                  </a:lnTo>
                  <a:lnTo>
                    <a:pt x="4676" y="9521"/>
                  </a:lnTo>
                  <a:lnTo>
                    <a:pt x="4676" y="9521"/>
                  </a:lnTo>
                  <a:lnTo>
                    <a:pt x="4680" y="9532"/>
                  </a:lnTo>
                  <a:lnTo>
                    <a:pt x="4680" y="9532"/>
                  </a:lnTo>
                  <a:lnTo>
                    <a:pt x="4684" y="9538"/>
                  </a:lnTo>
                  <a:lnTo>
                    <a:pt x="4684" y="9538"/>
                  </a:lnTo>
                  <a:lnTo>
                    <a:pt x="4688" y="9542"/>
                  </a:lnTo>
                  <a:lnTo>
                    <a:pt x="4688" y="9542"/>
                  </a:lnTo>
                  <a:lnTo>
                    <a:pt x="4692" y="9544"/>
                  </a:lnTo>
                  <a:lnTo>
                    <a:pt x="4692" y="9544"/>
                  </a:lnTo>
                  <a:lnTo>
                    <a:pt x="4695" y="9545"/>
                  </a:lnTo>
                  <a:lnTo>
                    <a:pt x="4695" y="9545"/>
                  </a:lnTo>
                  <a:lnTo>
                    <a:pt x="4699" y="9548"/>
                  </a:lnTo>
                  <a:lnTo>
                    <a:pt x="4699" y="9548"/>
                  </a:lnTo>
                  <a:lnTo>
                    <a:pt x="4703" y="9549"/>
                  </a:lnTo>
                  <a:lnTo>
                    <a:pt x="4703" y="9549"/>
                  </a:lnTo>
                  <a:lnTo>
                    <a:pt x="4707" y="9550"/>
                  </a:lnTo>
                  <a:lnTo>
                    <a:pt x="4707" y="9550"/>
                  </a:lnTo>
                  <a:lnTo>
                    <a:pt x="4711" y="9551"/>
                  </a:lnTo>
                  <a:lnTo>
                    <a:pt x="4711" y="9551"/>
                  </a:lnTo>
                  <a:lnTo>
                    <a:pt x="4715" y="9552"/>
                  </a:lnTo>
                  <a:lnTo>
                    <a:pt x="4715" y="9552"/>
                  </a:lnTo>
                  <a:lnTo>
                    <a:pt x="4719" y="9552"/>
                  </a:lnTo>
                  <a:lnTo>
                    <a:pt x="4719" y="9552"/>
                  </a:lnTo>
                  <a:lnTo>
                    <a:pt x="4722" y="9551"/>
                  </a:lnTo>
                  <a:lnTo>
                    <a:pt x="4722" y="9551"/>
                  </a:lnTo>
                  <a:lnTo>
                    <a:pt x="4726" y="9555"/>
                  </a:lnTo>
                  <a:lnTo>
                    <a:pt x="4726" y="9555"/>
                  </a:lnTo>
                  <a:lnTo>
                    <a:pt x="4730" y="9555"/>
                  </a:lnTo>
                  <a:lnTo>
                    <a:pt x="4730" y="9555"/>
                  </a:lnTo>
                  <a:lnTo>
                    <a:pt x="4734" y="9556"/>
                  </a:lnTo>
                  <a:lnTo>
                    <a:pt x="4734" y="9556"/>
                  </a:lnTo>
                  <a:lnTo>
                    <a:pt x="4738" y="9554"/>
                  </a:lnTo>
                  <a:lnTo>
                    <a:pt x="4738" y="9554"/>
                  </a:lnTo>
                  <a:lnTo>
                    <a:pt x="4742" y="9554"/>
                  </a:lnTo>
                  <a:lnTo>
                    <a:pt x="4742" y="9554"/>
                  </a:lnTo>
                  <a:lnTo>
                    <a:pt x="4746" y="9556"/>
                  </a:lnTo>
                  <a:lnTo>
                    <a:pt x="4746" y="9556"/>
                  </a:lnTo>
                  <a:lnTo>
                    <a:pt x="4749" y="9555"/>
                  </a:lnTo>
                  <a:lnTo>
                    <a:pt x="4749" y="9555"/>
                  </a:lnTo>
                  <a:lnTo>
                    <a:pt x="4753" y="9555"/>
                  </a:lnTo>
                  <a:lnTo>
                    <a:pt x="4753" y="9555"/>
                  </a:lnTo>
                  <a:lnTo>
                    <a:pt x="4757" y="9552"/>
                  </a:lnTo>
                  <a:lnTo>
                    <a:pt x="4757" y="9552"/>
                  </a:lnTo>
                  <a:lnTo>
                    <a:pt x="4761" y="9547"/>
                  </a:lnTo>
                  <a:lnTo>
                    <a:pt x="4761" y="9547"/>
                  </a:lnTo>
                  <a:lnTo>
                    <a:pt x="4765" y="9553"/>
                  </a:lnTo>
                  <a:lnTo>
                    <a:pt x="4765" y="9553"/>
                  </a:lnTo>
                  <a:lnTo>
                    <a:pt x="4769" y="9555"/>
                  </a:lnTo>
                  <a:lnTo>
                    <a:pt x="4769" y="9555"/>
                  </a:lnTo>
                  <a:lnTo>
                    <a:pt x="4773" y="9554"/>
                  </a:lnTo>
                  <a:lnTo>
                    <a:pt x="4773" y="9554"/>
                  </a:lnTo>
                  <a:lnTo>
                    <a:pt x="4776" y="9557"/>
                  </a:lnTo>
                  <a:lnTo>
                    <a:pt x="4776" y="9557"/>
                  </a:lnTo>
                  <a:lnTo>
                    <a:pt x="4780" y="9555"/>
                  </a:lnTo>
                  <a:lnTo>
                    <a:pt x="4780" y="9555"/>
                  </a:lnTo>
                  <a:lnTo>
                    <a:pt x="4784" y="9555"/>
                  </a:lnTo>
                  <a:lnTo>
                    <a:pt x="4784" y="9555"/>
                  </a:lnTo>
                  <a:lnTo>
                    <a:pt x="4788" y="9555"/>
                  </a:lnTo>
                  <a:lnTo>
                    <a:pt x="4788" y="9555"/>
                  </a:lnTo>
                  <a:lnTo>
                    <a:pt x="4792" y="9556"/>
                  </a:lnTo>
                  <a:lnTo>
                    <a:pt x="4792" y="9556"/>
                  </a:lnTo>
                  <a:lnTo>
                    <a:pt x="4796" y="9556"/>
                  </a:lnTo>
                  <a:lnTo>
                    <a:pt x="4796" y="9556"/>
                  </a:lnTo>
                  <a:lnTo>
                    <a:pt x="4800" y="9558"/>
                  </a:lnTo>
                  <a:lnTo>
                    <a:pt x="4800" y="9558"/>
                  </a:lnTo>
                  <a:lnTo>
                    <a:pt x="4803" y="9559"/>
                  </a:lnTo>
                  <a:lnTo>
                    <a:pt x="4803" y="9559"/>
                  </a:lnTo>
                  <a:lnTo>
                    <a:pt x="4807" y="9557"/>
                  </a:lnTo>
                  <a:lnTo>
                    <a:pt x="4807" y="9557"/>
                  </a:lnTo>
                  <a:lnTo>
                    <a:pt x="4811" y="9558"/>
                  </a:lnTo>
                  <a:lnTo>
                    <a:pt x="4811" y="9558"/>
                  </a:lnTo>
                  <a:lnTo>
                    <a:pt x="4815" y="9559"/>
                  </a:lnTo>
                  <a:lnTo>
                    <a:pt x="4815" y="9559"/>
                  </a:lnTo>
                  <a:lnTo>
                    <a:pt x="4819" y="9559"/>
                  </a:lnTo>
                  <a:lnTo>
                    <a:pt x="4819" y="9559"/>
                  </a:lnTo>
                  <a:lnTo>
                    <a:pt x="4823" y="9558"/>
                  </a:lnTo>
                  <a:lnTo>
                    <a:pt x="4823" y="9558"/>
                  </a:lnTo>
                  <a:lnTo>
                    <a:pt x="4827" y="9557"/>
                  </a:lnTo>
                  <a:lnTo>
                    <a:pt x="4827" y="9557"/>
                  </a:lnTo>
                  <a:lnTo>
                    <a:pt x="4830" y="9556"/>
                  </a:lnTo>
                  <a:lnTo>
                    <a:pt x="4830" y="9556"/>
                  </a:lnTo>
                  <a:lnTo>
                    <a:pt x="4834" y="9557"/>
                  </a:lnTo>
                  <a:lnTo>
                    <a:pt x="4834" y="9557"/>
                  </a:lnTo>
                  <a:lnTo>
                    <a:pt x="4838" y="9558"/>
                  </a:lnTo>
                  <a:lnTo>
                    <a:pt x="4838" y="9558"/>
                  </a:lnTo>
                  <a:lnTo>
                    <a:pt x="4842" y="9557"/>
                  </a:lnTo>
                  <a:lnTo>
                    <a:pt x="4842" y="9557"/>
                  </a:lnTo>
                  <a:lnTo>
                    <a:pt x="4846" y="9559"/>
                  </a:lnTo>
                  <a:lnTo>
                    <a:pt x="4846" y="9559"/>
                  </a:lnTo>
                  <a:lnTo>
                    <a:pt x="4850" y="9559"/>
                  </a:lnTo>
                  <a:lnTo>
                    <a:pt x="4850" y="9559"/>
                  </a:lnTo>
                  <a:lnTo>
                    <a:pt x="4854" y="9557"/>
                  </a:lnTo>
                  <a:lnTo>
                    <a:pt x="4854" y="9557"/>
                  </a:lnTo>
                  <a:lnTo>
                    <a:pt x="4857" y="9557"/>
                  </a:lnTo>
                  <a:lnTo>
                    <a:pt x="4857" y="9557"/>
                  </a:lnTo>
                  <a:lnTo>
                    <a:pt x="4861" y="9556"/>
                  </a:lnTo>
                  <a:lnTo>
                    <a:pt x="4861" y="9556"/>
                  </a:lnTo>
                  <a:lnTo>
                    <a:pt x="4865" y="9556"/>
                  </a:lnTo>
                  <a:lnTo>
                    <a:pt x="4865" y="9556"/>
                  </a:lnTo>
                  <a:lnTo>
                    <a:pt x="4869" y="9557"/>
                  </a:lnTo>
                  <a:lnTo>
                    <a:pt x="4869" y="9557"/>
                  </a:lnTo>
                  <a:lnTo>
                    <a:pt x="4873" y="9559"/>
                  </a:lnTo>
                  <a:lnTo>
                    <a:pt x="4873" y="9559"/>
                  </a:lnTo>
                  <a:lnTo>
                    <a:pt x="4877" y="9560"/>
                  </a:lnTo>
                  <a:lnTo>
                    <a:pt x="4877" y="9560"/>
                  </a:lnTo>
                  <a:lnTo>
                    <a:pt x="4880" y="9564"/>
                  </a:lnTo>
                  <a:lnTo>
                    <a:pt x="4880" y="9564"/>
                  </a:lnTo>
                  <a:lnTo>
                    <a:pt x="4884" y="9560"/>
                  </a:lnTo>
                  <a:lnTo>
                    <a:pt x="4884" y="9560"/>
                  </a:lnTo>
                  <a:lnTo>
                    <a:pt x="4888" y="9560"/>
                  </a:lnTo>
                  <a:lnTo>
                    <a:pt x="4888" y="9560"/>
                  </a:lnTo>
                  <a:lnTo>
                    <a:pt x="4892" y="9561"/>
                  </a:lnTo>
                  <a:lnTo>
                    <a:pt x="4892" y="9561"/>
                  </a:lnTo>
                  <a:lnTo>
                    <a:pt x="4896" y="9560"/>
                  </a:lnTo>
                  <a:lnTo>
                    <a:pt x="4896" y="9560"/>
                  </a:lnTo>
                  <a:lnTo>
                    <a:pt x="4900" y="9559"/>
                  </a:lnTo>
                  <a:lnTo>
                    <a:pt x="4900" y="9559"/>
                  </a:lnTo>
                  <a:lnTo>
                    <a:pt x="4904" y="9558"/>
                  </a:lnTo>
                  <a:lnTo>
                    <a:pt x="4904" y="9558"/>
                  </a:lnTo>
                  <a:lnTo>
                    <a:pt x="4907" y="9557"/>
                  </a:lnTo>
                  <a:lnTo>
                    <a:pt x="4907" y="9557"/>
                  </a:lnTo>
                  <a:lnTo>
                    <a:pt x="4911" y="9558"/>
                  </a:lnTo>
                  <a:lnTo>
                    <a:pt x="4911" y="9558"/>
                  </a:lnTo>
                  <a:lnTo>
                    <a:pt x="4915" y="9558"/>
                  </a:lnTo>
                  <a:lnTo>
                    <a:pt x="4915" y="9558"/>
                  </a:lnTo>
                  <a:lnTo>
                    <a:pt x="4919" y="9560"/>
                  </a:lnTo>
                  <a:lnTo>
                    <a:pt x="4919" y="9560"/>
                  </a:lnTo>
                  <a:lnTo>
                    <a:pt x="4923" y="9560"/>
                  </a:lnTo>
                  <a:lnTo>
                    <a:pt x="4923" y="9560"/>
                  </a:lnTo>
                  <a:lnTo>
                    <a:pt x="4927" y="9559"/>
                  </a:lnTo>
                  <a:lnTo>
                    <a:pt x="4927" y="9559"/>
                  </a:lnTo>
                  <a:lnTo>
                    <a:pt x="4931" y="9550"/>
                  </a:lnTo>
                  <a:lnTo>
                    <a:pt x="4931" y="9550"/>
                  </a:lnTo>
                  <a:lnTo>
                    <a:pt x="4934" y="9550"/>
                  </a:lnTo>
                  <a:lnTo>
                    <a:pt x="4934" y="9550"/>
                  </a:lnTo>
                  <a:lnTo>
                    <a:pt x="4938" y="9554"/>
                  </a:lnTo>
                  <a:lnTo>
                    <a:pt x="4938" y="9554"/>
                  </a:lnTo>
                  <a:lnTo>
                    <a:pt x="4942" y="9557"/>
                  </a:lnTo>
                  <a:lnTo>
                    <a:pt x="4942" y="9557"/>
                  </a:lnTo>
                  <a:lnTo>
                    <a:pt x="4946" y="9558"/>
                  </a:lnTo>
                  <a:lnTo>
                    <a:pt x="4946" y="9558"/>
                  </a:lnTo>
                  <a:lnTo>
                    <a:pt x="4950" y="9558"/>
                  </a:lnTo>
                  <a:lnTo>
                    <a:pt x="4950" y="9558"/>
                  </a:lnTo>
                  <a:lnTo>
                    <a:pt x="4954" y="9557"/>
                  </a:lnTo>
                  <a:lnTo>
                    <a:pt x="4954" y="9557"/>
                  </a:lnTo>
                  <a:lnTo>
                    <a:pt x="4958" y="9552"/>
                  </a:lnTo>
                  <a:lnTo>
                    <a:pt x="4958" y="9552"/>
                  </a:lnTo>
                  <a:lnTo>
                    <a:pt x="4961" y="9553"/>
                  </a:lnTo>
                  <a:lnTo>
                    <a:pt x="4961" y="9553"/>
                  </a:lnTo>
                  <a:lnTo>
                    <a:pt x="4965" y="9558"/>
                  </a:lnTo>
                  <a:lnTo>
                    <a:pt x="4965" y="9558"/>
                  </a:lnTo>
                  <a:lnTo>
                    <a:pt x="4969" y="9560"/>
                  </a:lnTo>
                  <a:lnTo>
                    <a:pt x="4969" y="9560"/>
                  </a:lnTo>
                  <a:lnTo>
                    <a:pt x="4973" y="9558"/>
                  </a:lnTo>
                  <a:lnTo>
                    <a:pt x="4973" y="9558"/>
                  </a:lnTo>
                  <a:lnTo>
                    <a:pt x="4977" y="9555"/>
                  </a:lnTo>
                  <a:lnTo>
                    <a:pt x="4977" y="9555"/>
                  </a:lnTo>
                  <a:lnTo>
                    <a:pt x="4981" y="9555"/>
                  </a:lnTo>
                  <a:lnTo>
                    <a:pt x="4981" y="9555"/>
                  </a:lnTo>
                  <a:lnTo>
                    <a:pt x="4985" y="9554"/>
                  </a:lnTo>
                  <a:lnTo>
                    <a:pt x="4985" y="9554"/>
                  </a:lnTo>
                  <a:lnTo>
                    <a:pt x="4988" y="9557"/>
                  </a:lnTo>
                  <a:lnTo>
                    <a:pt x="4988" y="9557"/>
                  </a:lnTo>
                  <a:lnTo>
                    <a:pt x="4992" y="9558"/>
                  </a:lnTo>
                  <a:lnTo>
                    <a:pt x="4992" y="9558"/>
                  </a:lnTo>
                  <a:lnTo>
                    <a:pt x="4996" y="9560"/>
                  </a:lnTo>
                  <a:lnTo>
                    <a:pt x="4996" y="9560"/>
                  </a:lnTo>
                  <a:lnTo>
                    <a:pt x="5000" y="9559"/>
                  </a:lnTo>
                  <a:lnTo>
                    <a:pt x="5000" y="9559"/>
                  </a:lnTo>
                  <a:lnTo>
                    <a:pt x="5004" y="9561"/>
                  </a:lnTo>
                  <a:lnTo>
                    <a:pt x="5004" y="9561"/>
                  </a:lnTo>
                  <a:lnTo>
                    <a:pt x="5008" y="9562"/>
                  </a:lnTo>
                  <a:lnTo>
                    <a:pt x="5008" y="9562"/>
                  </a:lnTo>
                  <a:lnTo>
                    <a:pt x="5012" y="9559"/>
                  </a:lnTo>
                  <a:lnTo>
                    <a:pt x="5012" y="9559"/>
                  </a:lnTo>
                  <a:lnTo>
                    <a:pt x="5015" y="9559"/>
                  </a:lnTo>
                  <a:lnTo>
                    <a:pt x="5015" y="9559"/>
                  </a:lnTo>
                  <a:lnTo>
                    <a:pt x="5019" y="9560"/>
                  </a:lnTo>
                  <a:lnTo>
                    <a:pt x="5019" y="9560"/>
                  </a:lnTo>
                  <a:lnTo>
                    <a:pt x="5023" y="9560"/>
                  </a:lnTo>
                  <a:lnTo>
                    <a:pt x="5023" y="9560"/>
                  </a:lnTo>
                  <a:lnTo>
                    <a:pt x="5027" y="9563"/>
                  </a:lnTo>
                  <a:lnTo>
                    <a:pt x="5027" y="9563"/>
                  </a:lnTo>
                  <a:lnTo>
                    <a:pt x="5031" y="9562"/>
                  </a:lnTo>
                  <a:lnTo>
                    <a:pt x="5031" y="9562"/>
                  </a:lnTo>
                  <a:lnTo>
                    <a:pt x="5035" y="9561"/>
                  </a:lnTo>
                  <a:lnTo>
                    <a:pt x="5035" y="9561"/>
                  </a:lnTo>
                  <a:lnTo>
                    <a:pt x="5039" y="9559"/>
                  </a:lnTo>
                  <a:lnTo>
                    <a:pt x="5039" y="9559"/>
                  </a:lnTo>
                  <a:lnTo>
                    <a:pt x="5042" y="9558"/>
                  </a:lnTo>
                  <a:lnTo>
                    <a:pt x="5042" y="9558"/>
                  </a:lnTo>
                  <a:lnTo>
                    <a:pt x="5046" y="9559"/>
                  </a:lnTo>
                  <a:lnTo>
                    <a:pt x="5046" y="9559"/>
                  </a:lnTo>
                  <a:lnTo>
                    <a:pt x="5050" y="9562"/>
                  </a:lnTo>
                  <a:lnTo>
                    <a:pt x="5050" y="9562"/>
                  </a:lnTo>
                  <a:lnTo>
                    <a:pt x="5054" y="9561"/>
                  </a:lnTo>
                  <a:lnTo>
                    <a:pt x="5054" y="9561"/>
                  </a:lnTo>
                  <a:lnTo>
                    <a:pt x="5058" y="9560"/>
                  </a:lnTo>
                  <a:lnTo>
                    <a:pt x="5058" y="9560"/>
                  </a:lnTo>
                  <a:lnTo>
                    <a:pt x="5062" y="9560"/>
                  </a:lnTo>
                  <a:lnTo>
                    <a:pt x="5062" y="9560"/>
                  </a:lnTo>
                  <a:lnTo>
                    <a:pt x="5066" y="9560"/>
                  </a:lnTo>
                  <a:lnTo>
                    <a:pt x="5066" y="9560"/>
                  </a:lnTo>
                  <a:lnTo>
                    <a:pt x="5069" y="9562"/>
                  </a:lnTo>
                  <a:lnTo>
                    <a:pt x="5069" y="9562"/>
                  </a:lnTo>
                  <a:lnTo>
                    <a:pt x="5073" y="9561"/>
                  </a:lnTo>
                  <a:lnTo>
                    <a:pt x="5073" y="9561"/>
                  </a:lnTo>
                  <a:lnTo>
                    <a:pt x="5077" y="9560"/>
                  </a:lnTo>
                  <a:lnTo>
                    <a:pt x="5077" y="9560"/>
                  </a:lnTo>
                  <a:lnTo>
                    <a:pt x="5081" y="9559"/>
                  </a:lnTo>
                  <a:lnTo>
                    <a:pt x="5081" y="9559"/>
                  </a:lnTo>
                  <a:lnTo>
                    <a:pt x="5085" y="9559"/>
                  </a:lnTo>
                  <a:lnTo>
                    <a:pt x="5085" y="9559"/>
                  </a:lnTo>
                  <a:lnTo>
                    <a:pt x="5089" y="9558"/>
                  </a:lnTo>
                  <a:lnTo>
                    <a:pt x="5089" y="9558"/>
                  </a:lnTo>
                  <a:lnTo>
                    <a:pt x="5093" y="9557"/>
                  </a:lnTo>
                  <a:lnTo>
                    <a:pt x="5093" y="9557"/>
                  </a:lnTo>
                  <a:lnTo>
                    <a:pt x="5096" y="9560"/>
                  </a:lnTo>
                  <a:lnTo>
                    <a:pt x="5096" y="9560"/>
                  </a:lnTo>
                  <a:lnTo>
                    <a:pt x="5100" y="9561"/>
                  </a:lnTo>
                  <a:lnTo>
                    <a:pt x="5100" y="9561"/>
                  </a:lnTo>
                  <a:lnTo>
                    <a:pt x="5104" y="9559"/>
                  </a:lnTo>
                  <a:lnTo>
                    <a:pt x="5104" y="9559"/>
                  </a:lnTo>
                  <a:lnTo>
                    <a:pt x="5108" y="9560"/>
                  </a:lnTo>
                  <a:lnTo>
                    <a:pt x="5108" y="9560"/>
                  </a:lnTo>
                  <a:lnTo>
                    <a:pt x="5112" y="9560"/>
                  </a:lnTo>
                  <a:lnTo>
                    <a:pt x="5112" y="9560"/>
                  </a:lnTo>
                  <a:lnTo>
                    <a:pt x="5116" y="9559"/>
                  </a:lnTo>
                  <a:lnTo>
                    <a:pt x="5116" y="9559"/>
                  </a:lnTo>
                  <a:lnTo>
                    <a:pt x="5120" y="9562"/>
                  </a:lnTo>
                  <a:lnTo>
                    <a:pt x="5120" y="9562"/>
                  </a:lnTo>
                  <a:lnTo>
                    <a:pt x="5123" y="9560"/>
                  </a:lnTo>
                  <a:lnTo>
                    <a:pt x="5123" y="9560"/>
                  </a:lnTo>
                  <a:lnTo>
                    <a:pt x="5127" y="9559"/>
                  </a:lnTo>
                  <a:lnTo>
                    <a:pt x="5127" y="9559"/>
                  </a:lnTo>
                  <a:lnTo>
                    <a:pt x="5131" y="9560"/>
                  </a:lnTo>
                  <a:lnTo>
                    <a:pt x="5131" y="9560"/>
                  </a:lnTo>
                  <a:lnTo>
                    <a:pt x="5135" y="9561"/>
                  </a:lnTo>
                  <a:lnTo>
                    <a:pt x="5135" y="9561"/>
                  </a:lnTo>
                  <a:lnTo>
                    <a:pt x="5139" y="9560"/>
                  </a:lnTo>
                  <a:lnTo>
                    <a:pt x="5139" y="9560"/>
                  </a:lnTo>
                  <a:lnTo>
                    <a:pt x="5143" y="9559"/>
                  </a:lnTo>
                  <a:lnTo>
                    <a:pt x="5143" y="9559"/>
                  </a:lnTo>
                  <a:lnTo>
                    <a:pt x="5146" y="9560"/>
                  </a:lnTo>
                  <a:lnTo>
                    <a:pt x="5146" y="9560"/>
                  </a:lnTo>
                  <a:lnTo>
                    <a:pt x="5150" y="9557"/>
                  </a:lnTo>
                  <a:lnTo>
                    <a:pt x="5150" y="9557"/>
                  </a:lnTo>
                  <a:lnTo>
                    <a:pt x="5154" y="9558"/>
                  </a:lnTo>
                  <a:lnTo>
                    <a:pt x="5154" y="9558"/>
                  </a:lnTo>
                  <a:lnTo>
                    <a:pt x="5158" y="9556"/>
                  </a:lnTo>
                  <a:lnTo>
                    <a:pt x="5158" y="9556"/>
                  </a:lnTo>
                  <a:lnTo>
                    <a:pt x="5162" y="9559"/>
                  </a:lnTo>
                  <a:lnTo>
                    <a:pt x="5162" y="9559"/>
                  </a:lnTo>
                  <a:lnTo>
                    <a:pt x="5166" y="9558"/>
                  </a:lnTo>
                  <a:lnTo>
                    <a:pt x="5166" y="9558"/>
                  </a:lnTo>
                  <a:lnTo>
                    <a:pt x="5170" y="9558"/>
                  </a:lnTo>
                  <a:lnTo>
                    <a:pt x="5170" y="9558"/>
                  </a:lnTo>
                  <a:lnTo>
                    <a:pt x="5173" y="9560"/>
                  </a:lnTo>
                  <a:lnTo>
                    <a:pt x="5173" y="9560"/>
                  </a:lnTo>
                  <a:lnTo>
                    <a:pt x="5177" y="9558"/>
                  </a:lnTo>
                  <a:lnTo>
                    <a:pt x="5177" y="9558"/>
                  </a:lnTo>
                  <a:lnTo>
                    <a:pt x="5181" y="9558"/>
                  </a:lnTo>
                  <a:lnTo>
                    <a:pt x="5181" y="9558"/>
                  </a:lnTo>
                  <a:lnTo>
                    <a:pt x="5185" y="9559"/>
                  </a:lnTo>
                  <a:lnTo>
                    <a:pt x="5185" y="9559"/>
                  </a:lnTo>
                  <a:lnTo>
                    <a:pt x="5189" y="9557"/>
                  </a:lnTo>
                  <a:lnTo>
                    <a:pt x="5189" y="9557"/>
                  </a:lnTo>
                  <a:lnTo>
                    <a:pt x="5193" y="9558"/>
                  </a:lnTo>
                  <a:lnTo>
                    <a:pt x="5193" y="9558"/>
                  </a:lnTo>
                  <a:lnTo>
                    <a:pt x="5197" y="9558"/>
                  </a:lnTo>
                  <a:lnTo>
                    <a:pt x="5197" y="9558"/>
                  </a:lnTo>
                  <a:lnTo>
                    <a:pt x="5200" y="9558"/>
                  </a:lnTo>
                  <a:lnTo>
                    <a:pt x="5200" y="9558"/>
                  </a:lnTo>
                  <a:lnTo>
                    <a:pt x="5204" y="9558"/>
                  </a:lnTo>
                  <a:lnTo>
                    <a:pt x="5204" y="9558"/>
                  </a:lnTo>
                  <a:lnTo>
                    <a:pt x="5208" y="9559"/>
                  </a:lnTo>
                  <a:lnTo>
                    <a:pt x="5208" y="9559"/>
                  </a:lnTo>
                  <a:lnTo>
                    <a:pt x="5212" y="9557"/>
                  </a:lnTo>
                  <a:lnTo>
                    <a:pt x="5212" y="9557"/>
                  </a:lnTo>
                  <a:lnTo>
                    <a:pt x="5216" y="9557"/>
                  </a:lnTo>
                  <a:lnTo>
                    <a:pt x="5216" y="9557"/>
                  </a:lnTo>
                  <a:lnTo>
                    <a:pt x="5220" y="9556"/>
                  </a:lnTo>
                  <a:lnTo>
                    <a:pt x="5220" y="9556"/>
                  </a:lnTo>
                  <a:lnTo>
                    <a:pt x="5224" y="9556"/>
                  </a:lnTo>
                  <a:lnTo>
                    <a:pt x="5224" y="9556"/>
                  </a:lnTo>
                  <a:lnTo>
                    <a:pt x="5227" y="9556"/>
                  </a:lnTo>
                  <a:lnTo>
                    <a:pt x="5227" y="9556"/>
                  </a:lnTo>
                  <a:lnTo>
                    <a:pt x="5231" y="9556"/>
                  </a:lnTo>
                  <a:lnTo>
                    <a:pt x="5231" y="9556"/>
                  </a:lnTo>
                  <a:lnTo>
                    <a:pt x="5235" y="9555"/>
                  </a:lnTo>
                  <a:lnTo>
                    <a:pt x="5235" y="9555"/>
                  </a:lnTo>
                  <a:lnTo>
                    <a:pt x="5239" y="9553"/>
                  </a:lnTo>
                  <a:lnTo>
                    <a:pt x="5239" y="9553"/>
                  </a:lnTo>
                  <a:lnTo>
                    <a:pt x="5243" y="9554"/>
                  </a:lnTo>
                  <a:lnTo>
                    <a:pt x="5243" y="9554"/>
                  </a:lnTo>
                  <a:lnTo>
                    <a:pt x="5247" y="9558"/>
                  </a:lnTo>
                  <a:lnTo>
                    <a:pt x="5247" y="9558"/>
                  </a:lnTo>
                  <a:lnTo>
                    <a:pt x="5251" y="9558"/>
                  </a:lnTo>
                  <a:lnTo>
                    <a:pt x="5251" y="9558"/>
                  </a:lnTo>
                  <a:lnTo>
                    <a:pt x="5254" y="9557"/>
                  </a:lnTo>
                  <a:lnTo>
                    <a:pt x="5254" y="9557"/>
                  </a:lnTo>
                  <a:lnTo>
                    <a:pt x="5258" y="9556"/>
                  </a:lnTo>
                  <a:lnTo>
                    <a:pt x="5258" y="9556"/>
                  </a:lnTo>
                  <a:lnTo>
                    <a:pt x="5262" y="9554"/>
                  </a:lnTo>
                  <a:lnTo>
                    <a:pt x="5262" y="9554"/>
                  </a:lnTo>
                  <a:lnTo>
                    <a:pt x="5266" y="9555"/>
                  </a:lnTo>
                  <a:lnTo>
                    <a:pt x="5266" y="9555"/>
                  </a:lnTo>
                  <a:lnTo>
                    <a:pt x="5270" y="9555"/>
                  </a:lnTo>
                  <a:lnTo>
                    <a:pt x="5270" y="9555"/>
                  </a:lnTo>
                  <a:lnTo>
                    <a:pt x="5274" y="9556"/>
                  </a:lnTo>
                  <a:lnTo>
                    <a:pt x="5274" y="9556"/>
                  </a:lnTo>
                  <a:lnTo>
                    <a:pt x="5278" y="9557"/>
                  </a:lnTo>
                  <a:lnTo>
                    <a:pt x="5278" y="9557"/>
                  </a:lnTo>
                  <a:lnTo>
                    <a:pt x="5281" y="9555"/>
                  </a:lnTo>
                  <a:lnTo>
                    <a:pt x="5281" y="9555"/>
                  </a:lnTo>
                  <a:lnTo>
                    <a:pt x="5285" y="9556"/>
                  </a:lnTo>
                  <a:lnTo>
                    <a:pt x="5285" y="9556"/>
                  </a:lnTo>
                  <a:lnTo>
                    <a:pt x="5289" y="9556"/>
                  </a:lnTo>
                  <a:lnTo>
                    <a:pt x="5289" y="9556"/>
                  </a:lnTo>
                  <a:lnTo>
                    <a:pt x="5293" y="9554"/>
                  </a:lnTo>
                  <a:lnTo>
                    <a:pt x="5293" y="9554"/>
                  </a:lnTo>
                  <a:lnTo>
                    <a:pt x="5297" y="9554"/>
                  </a:lnTo>
                  <a:lnTo>
                    <a:pt x="5297" y="9554"/>
                  </a:lnTo>
                  <a:lnTo>
                    <a:pt x="5301" y="9555"/>
                  </a:lnTo>
                  <a:lnTo>
                    <a:pt x="5301" y="9555"/>
                  </a:lnTo>
                  <a:lnTo>
                    <a:pt x="5305" y="9552"/>
                  </a:lnTo>
                  <a:lnTo>
                    <a:pt x="5305" y="9552"/>
                  </a:lnTo>
                  <a:lnTo>
                    <a:pt x="5308" y="9553"/>
                  </a:lnTo>
                  <a:lnTo>
                    <a:pt x="5308" y="9553"/>
                  </a:lnTo>
                  <a:lnTo>
                    <a:pt x="5312" y="9554"/>
                  </a:lnTo>
                  <a:lnTo>
                    <a:pt x="5312" y="9554"/>
                  </a:lnTo>
                  <a:lnTo>
                    <a:pt x="5316" y="9552"/>
                  </a:lnTo>
                  <a:lnTo>
                    <a:pt x="5316" y="9552"/>
                  </a:lnTo>
                  <a:lnTo>
                    <a:pt x="5320" y="9551"/>
                  </a:lnTo>
                  <a:lnTo>
                    <a:pt x="5320" y="9551"/>
                  </a:lnTo>
                  <a:lnTo>
                    <a:pt x="5324" y="9552"/>
                  </a:lnTo>
                  <a:lnTo>
                    <a:pt x="5324" y="9552"/>
                  </a:lnTo>
                  <a:lnTo>
                    <a:pt x="5328" y="9551"/>
                  </a:lnTo>
                  <a:lnTo>
                    <a:pt x="5328" y="9551"/>
                  </a:lnTo>
                  <a:lnTo>
                    <a:pt x="5332" y="9547"/>
                  </a:lnTo>
                  <a:lnTo>
                    <a:pt x="5332" y="9547"/>
                  </a:lnTo>
                  <a:lnTo>
                    <a:pt x="5335" y="9546"/>
                  </a:lnTo>
                  <a:lnTo>
                    <a:pt x="5335" y="9546"/>
                  </a:lnTo>
                  <a:lnTo>
                    <a:pt x="5339" y="9548"/>
                  </a:lnTo>
                  <a:lnTo>
                    <a:pt x="5339" y="9548"/>
                  </a:lnTo>
                  <a:lnTo>
                    <a:pt x="5343" y="9545"/>
                  </a:lnTo>
                  <a:lnTo>
                    <a:pt x="5343" y="9545"/>
                  </a:lnTo>
                  <a:lnTo>
                    <a:pt x="5347" y="9542"/>
                  </a:lnTo>
                  <a:lnTo>
                    <a:pt x="5347" y="9542"/>
                  </a:lnTo>
                  <a:lnTo>
                    <a:pt x="5351" y="9544"/>
                  </a:lnTo>
                  <a:lnTo>
                    <a:pt x="5351" y="9544"/>
                  </a:lnTo>
                  <a:lnTo>
                    <a:pt x="5355" y="9544"/>
                  </a:lnTo>
                  <a:lnTo>
                    <a:pt x="5355" y="9544"/>
                  </a:lnTo>
                  <a:lnTo>
                    <a:pt x="5359" y="9540"/>
                  </a:lnTo>
                  <a:lnTo>
                    <a:pt x="5359" y="9540"/>
                  </a:lnTo>
                  <a:lnTo>
                    <a:pt x="5362" y="9538"/>
                  </a:lnTo>
                  <a:lnTo>
                    <a:pt x="5362" y="9538"/>
                  </a:lnTo>
                  <a:lnTo>
                    <a:pt x="5366" y="9537"/>
                  </a:lnTo>
                  <a:lnTo>
                    <a:pt x="5366" y="9537"/>
                  </a:lnTo>
                  <a:lnTo>
                    <a:pt x="5370" y="9535"/>
                  </a:lnTo>
                  <a:lnTo>
                    <a:pt x="5370" y="9535"/>
                  </a:lnTo>
                  <a:lnTo>
                    <a:pt x="5374" y="9535"/>
                  </a:lnTo>
                  <a:lnTo>
                    <a:pt x="5374" y="9535"/>
                  </a:lnTo>
                  <a:lnTo>
                    <a:pt x="5378" y="9536"/>
                  </a:lnTo>
                  <a:lnTo>
                    <a:pt x="5378" y="9536"/>
                  </a:lnTo>
                  <a:lnTo>
                    <a:pt x="5382" y="9537"/>
                  </a:lnTo>
                  <a:lnTo>
                    <a:pt x="5382" y="9537"/>
                  </a:lnTo>
                  <a:lnTo>
                    <a:pt x="5386" y="9538"/>
                  </a:lnTo>
                  <a:lnTo>
                    <a:pt x="5386" y="9538"/>
                  </a:lnTo>
                  <a:lnTo>
                    <a:pt x="5389" y="9539"/>
                  </a:lnTo>
                  <a:lnTo>
                    <a:pt x="5389" y="9539"/>
                  </a:lnTo>
                  <a:lnTo>
                    <a:pt x="5393" y="9542"/>
                  </a:lnTo>
                  <a:lnTo>
                    <a:pt x="5393" y="9542"/>
                  </a:lnTo>
                  <a:lnTo>
                    <a:pt x="5397" y="9540"/>
                  </a:lnTo>
                  <a:lnTo>
                    <a:pt x="5397" y="9540"/>
                  </a:lnTo>
                  <a:lnTo>
                    <a:pt x="5401" y="9544"/>
                  </a:lnTo>
                  <a:lnTo>
                    <a:pt x="5401" y="9544"/>
                  </a:lnTo>
                  <a:lnTo>
                    <a:pt x="5405" y="9545"/>
                  </a:lnTo>
                  <a:lnTo>
                    <a:pt x="5405" y="9545"/>
                  </a:lnTo>
                  <a:lnTo>
                    <a:pt x="5409" y="9548"/>
                  </a:lnTo>
                  <a:lnTo>
                    <a:pt x="5409" y="9548"/>
                  </a:lnTo>
                  <a:lnTo>
                    <a:pt x="5412" y="9548"/>
                  </a:lnTo>
                  <a:lnTo>
                    <a:pt x="5412" y="9548"/>
                  </a:lnTo>
                  <a:lnTo>
                    <a:pt x="5416" y="9547"/>
                  </a:lnTo>
                  <a:lnTo>
                    <a:pt x="5416" y="9547"/>
                  </a:lnTo>
                  <a:lnTo>
                    <a:pt x="5420" y="9549"/>
                  </a:lnTo>
                  <a:lnTo>
                    <a:pt x="5420" y="9549"/>
                  </a:lnTo>
                  <a:lnTo>
                    <a:pt x="5424" y="9550"/>
                  </a:lnTo>
                  <a:lnTo>
                    <a:pt x="5424" y="9550"/>
                  </a:lnTo>
                  <a:lnTo>
                    <a:pt x="5428" y="9549"/>
                  </a:lnTo>
                  <a:lnTo>
                    <a:pt x="5428" y="9549"/>
                  </a:lnTo>
                  <a:lnTo>
                    <a:pt x="5432" y="9549"/>
                  </a:lnTo>
                  <a:lnTo>
                    <a:pt x="5432" y="9549"/>
                  </a:lnTo>
                  <a:lnTo>
                    <a:pt x="5436" y="9550"/>
                  </a:lnTo>
                  <a:lnTo>
                    <a:pt x="5436" y="9550"/>
                  </a:lnTo>
                  <a:lnTo>
                    <a:pt x="5439" y="9552"/>
                  </a:lnTo>
                  <a:lnTo>
                    <a:pt x="5439" y="9552"/>
                  </a:lnTo>
                  <a:lnTo>
                    <a:pt x="5443" y="9553"/>
                  </a:lnTo>
                  <a:lnTo>
                    <a:pt x="5443" y="9553"/>
                  </a:lnTo>
                  <a:lnTo>
                    <a:pt x="5447" y="9554"/>
                  </a:lnTo>
                  <a:lnTo>
                    <a:pt x="5447" y="9554"/>
                  </a:lnTo>
                  <a:lnTo>
                    <a:pt x="5451" y="9549"/>
                  </a:lnTo>
                  <a:lnTo>
                    <a:pt x="5451" y="9549"/>
                  </a:lnTo>
                  <a:lnTo>
                    <a:pt x="5455" y="9552"/>
                  </a:lnTo>
                  <a:lnTo>
                    <a:pt x="5455" y="9552"/>
                  </a:lnTo>
                  <a:lnTo>
                    <a:pt x="5459" y="9553"/>
                  </a:lnTo>
                  <a:lnTo>
                    <a:pt x="5459" y="9553"/>
                  </a:lnTo>
                  <a:lnTo>
                    <a:pt x="5463" y="9550"/>
                  </a:lnTo>
                  <a:lnTo>
                    <a:pt x="5463" y="9550"/>
                  </a:lnTo>
                  <a:lnTo>
                    <a:pt x="5466" y="9551"/>
                  </a:lnTo>
                  <a:lnTo>
                    <a:pt x="5466" y="9551"/>
                  </a:lnTo>
                  <a:lnTo>
                    <a:pt x="5470" y="9552"/>
                  </a:lnTo>
                  <a:lnTo>
                    <a:pt x="5470" y="9552"/>
                  </a:lnTo>
                  <a:lnTo>
                    <a:pt x="5474" y="9554"/>
                  </a:lnTo>
                  <a:lnTo>
                    <a:pt x="5474" y="9554"/>
                  </a:lnTo>
                  <a:lnTo>
                    <a:pt x="5478" y="9551"/>
                  </a:lnTo>
                  <a:lnTo>
                    <a:pt x="5478" y="9551"/>
                  </a:lnTo>
                  <a:lnTo>
                    <a:pt x="5482" y="9551"/>
                  </a:lnTo>
                  <a:lnTo>
                    <a:pt x="5482" y="9551"/>
                  </a:lnTo>
                  <a:lnTo>
                    <a:pt x="5486" y="9552"/>
                  </a:lnTo>
                  <a:lnTo>
                    <a:pt x="5486" y="9552"/>
                  </a:lnTo>
                  <a:lnTo>
                    <a:pt x="5490" y="9551"/>
                  </a:lnTo>
                  <a:lnTo>
                    <a:pt x="5490" y="9551"/>
                  </a:lnTo>
                  <a:lnTo>
                    <a:pt x="5493" y="9550"/>
                  </a:lnTo>
                  <a:lnTo>
                    <a:pt x="5493" y="9550"/>
                  </a:lnTo>
                  <a:lnTo>
                    <a:pt x="5497" y="9551"/>
                  </a:lnTo>
                  <a:lnTo>
                    <a:pt x="5497" y="9551"/>
                  </a:lnTo>
                  <a:lnTo>
                    <a:pt x="5501" y="9551"/>
                  </a:lnTo>
                  <a:lnTo>
                    <a:pt x="5501" y="9551"/>
                  </a:lnTo>
                  <a:lnTo>
                    <a:pt x="5505" y="9549"/>
                  </a:lnTo>
                  <a:lnTo>
                    <a:pt x="5505" y="9549"/>
                  </a:lnTo>
                  <a:lnTo>
                    <a:pt x="5509" y="9550"/>
                  </a:lnTo>
                  <a:lnTo>
                    <a:pt x="5509" y="9550"/>
                  </a:lnTo>
                  <a:lnTo>
                    <a:pt x="5513" y="9550"/>
                  </a:lnTo>
                  <a:lnTo>
                    <a:pt x="5513" y="9550"/>
                  </a:lnTo>
                  <a:lnTo>
                    <a:pt x="5517" y="9550"/>
                  </a:lnTo>
                  <a:lnTo>
                    <a:pt x="5517" y="9550"/>
                  </a:lnTo>
                  <a:lnTo>
                    <a:pt x="5520" y="9550"/>
                  </a:lnTo>
                  <a:lnTo>
                    <a:pt x="5520" y="9550"/>
                  </a:lnTo>
                  <a:lnTo>
                    <a:pt x="5524" y="9548"/>
                  </a:lnTo>
                  <a:lnTo>
                    <a:pt x="5524" y="9548"/>
                  </a:lnTo>
                  <a:lnTo>
                    <a:pt x="5528" y="9545"/>
                  </a:lnTo>
                  <a:lnTo>
                    <a:pt x="5528" y="9545"/>
                  </a:lnTo>
                  <a:lnTo>
                    <a:pt x="5532" y="9544"/>
                  </a:lnTo>
                  <a:lnTo>
                    <a:pt x="5532" y="9544"/>
                  </a:lnTo>
                  <a:lnTo>
                    <a:pt x="5536" y="9541"/>
                  </a:lnTo>
                  <a:lnTo>
                    <a:pt x="5536" y="9541"/>
                  </a:lnTo>
                  <a:lnTo>
                    <a:pt x="5540" y="9539"/>
                  </a:lnTo>
                  <a:lnTo>
                    <a:pt x="5540" y="9539"/>
                  </a:lnTo>
                  <a:lnTo>
                    <a:pt x="5544" y="9536"/>
                  </a:lnTo>
                  <a:lnTo>
                    <a:pt x="5544" y="9536"/>
                  </a:lnTo>
                  <a:lnTo>
                    <a:pt x="5547" y="9538"/>
                  </a:lnTo>
                  <a:lnTo>
                    <a:pt x="5547" y="9538"/>
                  </a:lnTo>
                  <a:lnTo>
                    <a:pt x="5551" y="9537"/>
                  </a:lnTo>
                  <a:lnTo>
                    <a:pt x="5551" y="9537"/>
                  </a:lnTo>
                  <a:lnTo>
                    <a:pt x="5555" y="9531"/>
                  </a:lnTo>
                  <a:lnTo>
                    <a:pt x="5555" y="9531"/>
                  </a:lnTo>
                  <a:lnTo>
                    <a:pt x="5559" y="9530"/>
                  </a:lnTo>
                  <a:lnTo>
                    <a:pt x="5559" y="9530"/>
                  </a:lnTo>
                  <a:lnTo>
                    <a:pt x="5563" y="9530"/>
                  </a:lnTo>
                  <a:lnTo>
                    <a:pt x="5563" y="9530"/>
                  </a:lnTo>
                  <a:lnTo>
                    <a:pt x="5567" y="9524"/>
                  </a:lnTo>
                  <a:lnTo>
                    <a:pt x="5567" y="9524"/>
                  </a:lnTo>
                  <a:lnTo>
                    <a:pt x="5571" y="9524"/>
                  </a:lnTo>
                  <a:lnTo>
                    <a:pt x="5571" y="9524"/>
                  </a:lnTo>
                  <a:lnTo>
                    <a:pt x="5574" y="9519"/>
                  </a:lnTo>
                  <a:lnTo>
                    <a:pt x="5574" y="9519"/>
                  </a:lnTo>
                  <a:lnTo>
                    <a:pt x="5578" y="9513"/>
                  </a:lnTo>
                  <a:lnTo>
                    <a:pt x="5578" y="9513"/>
                  </a:lnTo>
                  <a:lnTo>
                    <a:pt x="5582" y="9508"/>
                  </a:lnTo>
                  <a:lnTo>
                    <a:pt x="5582" y="9508"/>
                  </a:lnTo>
                  <a:lnTo>
                    <a:pt x="5586" y="9502"/>
                  </a:lnTo>
                  <a:lnTo>
                    <a:pt x="5586" y="9502"/>
                  </a:lnTo>
                  <a:lnTo>
                    <a:pt x="5590" y="9500"/>
                  </a:lnTo>
                  <a:lnTo>
                    <a:pt x="5590" y="9500"/>
                  </a:lnTo>
                  <a:lnTo>
                    <a:pt x="5594" y="9502"/>
                  </a:lnTo>
                  <a:lnTo>
                    <a:pt x="5594" y="9502"/>
                  </a:lnTo>
                  <a:lnTo>
                    <a:pt x="5598" y="9497"/>
                  </a:lnTo>
                  <a:lnTo>
                    <a:pt x="5598" y="9497"/>
                  </a:lnTo>
                  <a:lnTo>
                    <a:pt x="5601" y="9482"/>
                  </a:lnTo>
                  <a:lnTo>
                    <a:pt x="5601" y="9482"/>
                  </a:lnTo>
                  <a:lnTo>
                    <a:pt x="5605" y="9463"/>
                  </a:lnTo>
                  <a:lnTo>
                    <a:pt x="5605" y="9463"/>
                  </a:lnTo>
                  <a:lnTo>
                    <a:pt x="5609" y="9451"/>
                  </a:lnTo>
                  <a:lnTo>
                    <a:pt x="5609" y="9451"/>
                  </a:lnTo>
                  <a:lnTo>
                    <a:pt x="5613" y="9447"/>
                  </a:lnTo>
                  <a:lnTo>
                    <a:pt x="5613" y="9447"/>
                  </a:lnTo>
                  <a:lnTo>
                    <a:pt x="5617" y="9451"/>
                  </a:lnTo>
                  <a:lnTo>
                    <a:pt x="5617" y="9451"/>
                  </a:lnTo>
                  <a:lnTo>
                    <a:pt x="5621" y="9455"/>
                  </a:lnTo>
                  <a:lnTo>
                    <a:pt x="5621" y="9455"/>
                  </a:lnTo>
                  <a:lnTo>
                    <a:pt x="5625" y="9451"/>
                  </a:lnTo>
                  <a:lnTo>
                    <a:pt x="5625" y="9451"/>
                  </a:lnTo>
                  <a:lnTo>
                    <a:pt x="5628" y="9445"/>
                  </a:lnTo>
                  <a:lnTo>
                    <a:pt x="5628" y="9445"/>
                  </a:lnTo>
                  <a:lnTo>
                    <a:pt x="5632" y="9444"/>
                  </a:lnTo>
                  <a:lnTo>
                    <a:pt x="5632" y="9444"/>
                  </a:lnTo>
                  <a:lnTo>
                    <a:pt x="5636" y="9444"/>
                  </a:lnTo>
                  <a:lnTo>
                    <a:pt x="5636" y="9444"/>
                  </a:lnTo>
                  <a:lnTo>
                    <a:pt x="5640" y="9451"/>
                  </a:lnTo>
                  <a:lnTo>
                    <a:pt x="5640" y="9451"/>
                  </a:lnTo>
                  <a:lnTo>
                    <a:pt x="5644" y="9467"/>
                  </a:lnTo>
                  <a:lnTo>
                    <a:pt x="5644" y="9467"/>
                  </a:lnTo>
                  <a:lnTo>
                    <a:pt x="5648" y="9475"/>
                  </a:lnTo>
                  <a:lnTo>
                    <a:pt x="5648" y="9475"/>
                  </a:lnTo>
                  <a:lnTo>
                    <a:pt x="5652" y="9477"/>
                  </a:lnTo>
                  <a:lnTo>
                    <a:pt x="5652" y="9477"/>
                  </a:lnTo>
                  <a:lnTo>
                    <a:pt x="5655" y="9480"/>
                  </a:lnTo>
                  <a:lnTo>
                    <a:pt x="5655" y="9480"/>
                  </a:lnTo>
                  <a:lnTo>
                    <a:pt x="5659" y="9486"/>
                  </a:lnTo>
                  <a:lnTo>
                    <a:pt x="5659" y="9486"/>
                  </a:lnTo>
                  <a:lnTo>
                    <a:pt x="5663" y="9491"/>
                  </a:lnTo>
                  <a:lnTo>
                    <a:pt x="5663" y="9491"/>
                  </a:lnTo>
                  <a:lnTo>
                    <a:pt x="5667" y="9493"/>
                  </a:lnTo>
                  <a:lnTo>
                    <a:pt x="5667" y="9493"/>
                  </a:lnTo>
                  <a:lnTo>
                    <a:pt x="5671" y="9496"/>
                  </a:lnTo>
                  <a:lnTo>
                    <a:pt x="5671" y="9496"/>
                  </a:lnTo>
                  <a:lnTo>
                    <a:pt x="5675" y="9503"/>
                  </a:lnTo>
                  <a:lnTo>
                    <a:pt x="5675" y="9503"/>
                  </a:lnTo>
                  <a:lnTo>
                    <a:pt x="5678" y="9505"/>
                  </a:lnTo>
                  <a:lnTo>
                    <a:pt x="5678" y="9505"/>
                  </a:lnTo>
                  <a:lnTo>
                    <a:pt x="5682" y="9506"/>
                  </a:lnTo>
                  <a:lnTo>
                    <a:pt x="5682" y="9506"/>
                  </a:lnTo>
                  <a:lnTo>
                    <a:pt x="5686" y="9509"/>
                  </a:lnTo>
                  <a:lnTo>
                    <a:pt x="5686" y="9509"/>
                  </a:lnTo>
                  <a:lnTo>
                    <a:pt x="5690" y="9513"/>
                  </a:lnTo>
                  <a:lnTo>
                    <a:pt x="5690" y="9513"/>
                  </a:lnTo>
                  <a:lnTo>
                    <a:pt x="5694" y="9514"/>
                  </a:lnTo>
                  <a:lnTo>
                    <a:pt x="5694" y="9514"/>
                  </a:lnTo>
                  <a:lnTo>
                    <a:pt x="5698" y="9514"/>
                  </a:lnTo>
                  <a:lnTo>
                    <a:pt x="5698" y="9514"/>
                  </a:lnTo>
                  <a:lnTo>
                    <a:pt x="5702" y="9511"/>
                  </a:lnTo>
                  <a:lnTo>
                    <a:pt x="5702" y="9511"/>
                  </a:lnTo>
                  <a:lnTo>
                    <a:pt x="5705" y="9469"/>
                  </a:lnTo>
                  <a:lnTo>
                    <a:pt x="5705" y="9469"/>
                  </a:lnTo>
                  <a:lnTo>
                    <a:pt x="5709" y="9441"/>
                  </a:lnTo>
                  <a:lnTo>
                    <a:pt x="5709" y="9441"/>
                  </a:lnTo>
                  <a:lnTo>
                    <a:pt x="5713" y="9477"/>
                  </a:lnTo>
                  <a:lnTo>
                    <a:pt x="5713" y="9477"/>
                  </a:lnTo>
                  <a:lnTo>
                    <a:pt x="5717" y="9512"/>
                  </a:lnTo>
                  <a:lnTo>
                    <a:pt x="5717" y="9512"/>
                  </a:lnTo>
                  <a:lnTo>
                    <a:pt x="5721" y="9517"/>
                  </a:lnTo>
                  <a:lnTo>
                    <a:pt x="5721" y="9517"/>
                  </a:lnTo>
                  <a:lnTo>
                    <a:pt x="5725" y="9523"/>
                  </a:lnTo>
                  <a:lnTo>
                    <a:pt x="5725" y="9523"/>
                  </a:lnTo>
                  <a:lnTo>
                    <a:pt x="5729" y="9526"/>
                  </a:lnTo>
                  <a:lnTo>
                    <a:pt x="5729" y="9526"/>
                  </a:lnTo>
                  <a:lnTo>
                    <a:pt x="5732" y="9529"/>
                  </a:lnTo>
                  <a:lnTo>
                    <a:pt x="5732" y="9529"/>
                  </a:lnTo>
                  <a:lnTo>
                    <a:pt x="5736" y="9536"/>
                  </a:lnTo>
                  <a:lnTo>
                    <a:pt x="5736" y="9536"/>
                  </a:lnTo>
                  <a:lnTo>
                    <a:pt x="5740" y="9536"/>
                  </a:lnTo>
                  <a:lnTo>
                    <a:pt x="5740" y="9536"/>
                  </a:lnTo>
                  <a:lnTo>
                    <a:pt x="5744" y="9538"/>
                  </a:lnTo>
                  <a:lnTo>
                    <a:pt x="5744" y="9538"/>
                  </a:lnTo>
                  <a:lnTo>
                    <a:pt x="5748" y="9536"/>
                  </a:lnTo>
                  <a:lnTo>
                    <a:pt x="5748" y="9536"/>
                  </a:lnTo>
                  <a:lnTo>
                    <a:pt x="5752" y="9537"/>
                  </a:lnTo>
                  <a:lnTo>
                    <a:pt x="5752" y="9537"/>
                  </a:lnTo>
                  <a:lnTo>
                    <a:pt x="5756" y="9537"/>
                  </a:lnTo>
                  <a:lnTo>
                    <a:pt x="5756" y="9537"/>
                  </a:lnTo>
                  <a:lnTo>
                    <a:pt x="5759" y="9535"/>
                  </a:lnTo>
                  <a:lnTo>
                    <a:pt x="5759" y="9535"/>
                  </a:lnTo>
                  <a:lnTo>
                    <a:pt x="5763" y="9528"/>
                  </a:lnTo>
                  <a:lnTo>
                    <a:pt x="5763" y="9528"/>
                  </a:lnTo>
                  <a:lnTo>
                    <a:pt x="5767" y="9520"/>
                  </a:lnTo>
                  <a:lnTo>
                    <a:pt x="5767" y="9520"/>
                  </a:lnTo>
                  <a:lnTo>
                    <a:pt x="5771" y="9516"/>
                  </a:lnTo>
                  <a:lnTo>
                    <a:pt x="5771" y="9516"/>
                  </a:lnTo>
                  <a:lnTo>
                    <a:pt x="5775" y="9516"/>
                  </a:lnTo>
                  <a:lnTo>
                    <a:pt x="5775" y="9516"/>
                  </a:lnTo>
                  <a:lnTo>
                    <a:pt x="5779" y="9521"/>
                  </a:lnTo>
                  <a:lnTo>
                    <a:pt x="5779" y="9521"/>
                  </a:lnTo>
                  <a:lnTo>
                    <a:pt x="5783" y="9523"/>
                  </a:lnTo>
                  <a:lnTo>
                    <a:pt x="5783" y="9523"/>
                  </a:lnTo>
                  <a:lnTo>
                    <a:pt x="5786" y="9519"/>
                  </a:lnTo>
                  <a:lnTo>
                    <a:pt x="5786" y="9519"/>
                  </a:lnTo>
                  <a:lnTo>
                    <a:pt x="5790" y="9509"/>
                  </a:lnTo>
                  <a:lnTo>
                    <a:pt x="5790" y="9509"/>
                  </a:lnTo>
                  <a:lnTo>
                    <a:pt x="5794" y="9494"/>
                  </a:lnTo>
                  <a:lnTo>
                    <a:pt x="5794" y="9494"/>
                  </a:lnTo>
                  <a:lnTo>
                    <a:pt x="5798" y="9476"/>
                  </a:lnTo>
                  <a:lnTo>
                    <a:pt x="5798" y="9476"/>
                  </a:lnTo>
                  <a:lnTo>
                    <a:pt x="5802" y="9463"/>
                  </a:lnTo>
                  <a:lnTo>
                    <a:pt x="5802" y="9463"/>
                  </a:lnTo>
                  <a:lnTo>
                    <a:pt x="5806" y="9460"/>
                  </a:lnTo>
                  <a:lnTo>
                    <a:pt x="5806" y="9460"/>
                  </a:lnTo>
                  <a:lnTo>
                    <a:pt x="5810" y="9470"/>
                  </a:lnTo>
                  <a:lnTo>
                    <a:pt x="5810" y="9470"/>
                  </a:lnTo>
                  <a:lnTo>
                    <a:pt x="5813" y="9483"/>
                  </a:lnTo>
                  <a:lnTo>
                    <a:pt x="5813" y="9483"/>
                  </a:lnTo>
                  <a:lnTo>
                    <a:pt x="5817" y="9493"/>
                  </a:lnTo>
                  <a:lnTo>
                    <a:pt x="5817" y="9493"/>
                  </a:lnTo>
                  <a:lnTo>
                    <a:pt x="5821" y="9488"/>
                  </a:lnTo>
                  <a:lnTo>
                    <a:pt x="5821" y="9488"/>
                  </a:lnTo>
                  <a:lnTo>
                    <a:pt x="5825" y="9473"/>
                  </a:lnTo>
                  <a:lnTo>
                    <a:pt x="5825" y="9473"/>
                  </a:lnTo>
                  <a:lnTo>
                    <a:pt x="5829" y="9450"/>
                  </a:lnTo>
                  <a:lnTo>
                    <a:pt x="5829" y="9450"/>
                  </a:lnTo>
                  <a:lnTo>
                    <a:pt x="5833" y="9426"/>
                  </a:lnTo>
                  <a:lnTo>
                    <a:pt x="5833" y="9426"/>
                  </a:lnTo>
                  <a:lnTo>
                    <a:pt x="5837" y="9416"/>
                  </a:lnTo>
                  <a:lnTo>
                    <a:pt x="5837" y="9416"/>
                  </a:lnTo>
                  <a:lnTo>
                    <a:pt x="5840" y="9425"/>
                  </a:lnTo>
                  <a:lnTo>
                    <a:pt x="5840" y="9425"/>
                  </a:lnTo>
                  <a:lnTo>
                    <a:pt x="5844" y="9446"/>
                  </a:lnTo>
                  <a:lnTo>
                    <a:pt x="5844" y="9446"/>
                  </a:lnTo>
                  <a:lnTo>
                    <a:pt x="5848" y="9462"/>
                  </a:lnTo>
                  <a:lnTo>
                    <a:pt x="5848" y="9462"/>
                  </a:lnTo>
                  <a:lnTo>
                    <a:pt x="5852" y="9461"/>
                  </a:lnTo>
                  <a:lnTo>
                    <a:pt x="5852" y="9461"/>
                  </a:lnTo>
                  <a:lnTo>
                    <a:pt x="5856" y="9431"/>
                  </a:lnTo>
                  <a:lnTo>
                    <a:pt x="5856" y="9431"/>
                  </a:lnTo>
                  <a:lnTo>
                    <a:pt x="5860" y="9368"/>
                  </a:lnTo>
                  <a:lnTo>
                    <a:pt x="5860" y="9368"/>
                  </a:lnTo>
                  <a:lnTo>
                    <a:pt x="5864" y="9289"/>
                  </a:lnTo>
                  <a:lnTo>
                    <a:pt x="5864" y="9289"/>
                  </a:lnTo>
                  <a:lnTo>
                    <a:pt x="5867" y="9212"/>
                  </a:lnTo>
                  <a:lnTo>
                    <a:pt x="5867" y="9212"/>
                  </a:lnTo>
                  <a:lnTo>
                    <a:pt x="5871" y="9181"/>
                  </a:lnTo>
                  <a:lnTo>
                    <a:pt x="5871" y="9181"/>
                  </a:lnTo>
                  <a:lnTo>
                    <a:pt x="5875" y="9210"/>
                  </a:lnTo>
                  <a:lnTo>
                    <a:pt x="5875" y="9210"/>
                  </a:lnTo>
                  <a:lnTo>
                    <a:pt x="5879" y="9252"/>
                  </a:lnTo>
                  <a:lnTo>
                    <a:pt x="5879" y="9252"/>
                  </a:lnTo>
                  <a:lnTo>
                    <a:pt x="5883" y="9282"/>
                  </a:lnTo>
                  <a:lnTo>
                    <a:pt x="5883" y="9282"/>
                  </a:lnTo>
                  <a:lnTo>
                    <a:pt x="5887" y="9270"/>
                  </a:lnTo>
                  <a:lnTo>
                    <a:pt x="5887" y="9270"/>
                  </a:lnTo>
                  <a:lnTo>
                    <a:pt x="5891" y="9175"/>
                  </a:lnTo>
                  <a:lnTo>
                    <a:pt x="5891" y="9175"/>
                  </a:lnTo>
                  <a:lnTo>
                    <a:pt x="5894" y="9027"/>
                  </a:lnTo>
                  <a:lnTo>
                    <a:pt x="5894" y="9027"/>
                  </a:lnTo>
                  <a:lnTo>
                    <a:pt x="5898" y="8883"/>
                  </a:lnTo>
                  <a:lnTo>
                    <a:pt x="5898" y="8883"/>
                  </a:lnTo>
                  <a:lnTo>
                    <a:pt x="5902" y="8828"/>
                  </a:lnTo>
                  <a:lnTo>
                    <a:pt x="5902" y="8828"/>
                  </a:lnTo>
                  <a:lnTo>
                    <a:pt x="5906" y="8913"/>
                  </a:lnTo>
                  <a:lnTo>
                    <a:pt x="5906" y="8913"/>
                  </a:lnTo>
                  <a:lnTo>
                    <a:pt x="5910" y="9059"/>
                  </a:lnTo>
                  <a:lnTo>
                    <a:pt x="5910" y="9059"/>
                  </a:lnTo>
                  <a:lnTo>
                    <a:pt x="5914" y="9177"/>
                  </a:lnTo>
                  <a:lnTo>
                    <a:pt x="5914" y="9177"/>
                  </a:lnTo>
                  <a:lnTo>
                    <a:pt x="5918" y="9233"/>
                  </a:lnTo>
                  <a:lnTo>
                    <a:pt x="5918" y="9233"/>
                  </a:lnTo>
                  <a:lnTo>
                    <a:pt x="5921" y="9208"/>
                  </a:lnTo>
                  <a:lnTo>
                    <a:pt x="5921" y="9208"/>
                  </a:lnTo>
                  <a:lnTo>
                    <a:pt x="5925" y="9156"/>
                  </a:lnTo>
                  <a:lnTo>
                    <a:pt x="5925" y="9156"/>
                  </a:lnTo>
                  <a:lnTo>
                    <a:pt x="5929" y="9114"/>
                  </a:lnTo>
                  <a:lnTo>
                    <a:pt x="5929" y="9114"/>
                  </a:lnTo>
                  <a:lnTo>
                    <a:pt x="5933" y="9124"/>
                  </a:lnTo>
                  <a:lnTo>
                    <a:pt x="5933" y="9124"/>
                  </a:lnTo>
                  <a:lnTo>
                    <a:pt x="5937" y="9192"/>
                  </a:lnTo>
                  <a:lnTo>
                    <a:pt x="5937" y="9192"/>
                  </a:lnTo>
                  <a:lnTo>
                    <a:pt x="5941" y="9281"/>
                  </a:lnTo>
                  <a:lnTo>
                    <a:pt x="5941" y="9281"/>
                  </a:lnTo>
                  <a:lnTo>
                    <a:pt x="5944" y="9356"/>
                  </a:lnTo>
                  <a:lnTo>
                    <a:pt x="5944" y="9356"/>
                  </a:lnTo>
                  <a:lnTo>
                    <a:pt x="5948" y="9407"/>
                  </a:lnTo>
                  <a:lnTo>
                    <a:pt x="5948" y="9407"/>
                  </a:lnTo>
                  <a:lnTo>
                    <a:pt x="5952" y="9434"/>
                  </a:lnTo>
                  <a:lnTo>
                    <a:pt x="5952" y="9434"/>
                  </a:lnTo>
                  <a:lnTo>
                    <a:pt x="5956" y="9458"/>
                  </a:lnTo>
                  <a:lnTo>
                    <a:pt x="5956" y="9458"/>
                  </a:lnTo>
                  <a:lnTo>
                    <a:pt x="5960" y="9477"/>
                  </a:lnTo>
                  <a:lnTo>
                    <a:pt x="5960" y="9477"/>
                  </a:lnTo>
                  <a:lnTo>
                    <a:pt x="5964" y="9489"/>
                  </a:lnTo>
                  <a:lnTo>
                    <a:pt x="5964" y="9489"/>
                  </a:lnTo>
                  <a:lnTo>
                    <a:pt x="5968" y="9501"/>
                  </a:lnTo>
                  <a:lnTo>
                    <a:pt x="5968" y="9501"/>
                  </a:lnTo>
                  <a:lnTo>
                    <a:pt x="5971" y="9507"/>
                  </a:lnTo>
                  <a:lnTo>
                    <a:pt x="5971" y="9507"/>
                  </a:lnTo>
                  <a:lnTo>
                    <a:pt x="5975" y="9514"/>
                  </a:lnTo>
                  <a:lnTo>
                    <a:pt x="5975" y="9514"/>
                  </a:lnTo>
                  <a:lnTo>
                    <a:pt x="5979" y="9520"/>
                  </a:lnTo>
                  <a:lnTo>
                    <a:pt x="5979" y="9520"/>
                  </a:lnTo>
                  <a:lnTo>
                    <a:pt x="5983" y="9523"/>
                  </a:lnTo>
                  <a:lnTo>
                    <a:pt x="5983" y="9523"/>
                  </a:lnTo>
                  <a:lnTo>
                    <a:pt x="5987" y="9528"/>
                  </a:lnTo>
                  <a:lnTo>
                    <a:pt x="5987" y="9528"/>
                  </a:lnTo>
                  <a:lnTo>
                    <a:pt x="5991" y="9532"/>
                  </a:lnTo>
                  <a:lnTo>
                    <a:pt x="5991" y="9532"/>
                  </a:lnTo>
                  <a:lnTo>
                    <a:pt x="5995" y="9537"/>
                  </a:lnTo>
                  <a:lnTo>
                    <a:pt x="5995" y="9537"/>
                  </a:lnTo>
                  <a:lnTo>
                    <a:pt x="5998" y="9536"/>
                  </a:lnTo>
                  <a:lnTo>
                    <a:pt x="5998" y="9536"/>
                  </a:lnTo>
                  <a:lnTo>
                    <a:pt x="6002" y="9538"/>
                  </a:lnTo>
                  <a:lnTo>
                    <a:pt x="6002" y="9538"/>
                  </a:lnTo>
                  <a:lnTo>
                    <a:pt x="6006" y="9541"/>
                  </a:lnTo>
                  <a:lnTo>
                    <a:pt x="6006" y="9541"/>
                  </a:lnTo>
                  <a:lnTo>
                    <a:pt x="6010" y="9542"/>
                  </a:lnTo>
                  <a:lnTo>
                    <a:pt x="6010" y="9542"/>
                  </a:lnTo>
                  <a:lnTo>
                    <a:pt x="6014" y="9547"/>
                  </a:lnTo>
                  <a:lnTo>
                    <a:pt x="6014" y="9547"/>
                  </a:lnTo>
                  <a:lnTo>
                    <a:pt x="6018" y="9546"/>
                  </a:lnTo>
                  <a:lnTo>
                    <a:pt x="6018" y="9546"/>
                  </a:lnTo>
                  <a:lnTo>
                    <a:pt x="6022" y="9546"/>
                  </a:lnTo>
                  <a:lnTo>
                    <a:pt x="6022" y="9546"/>
                  </a:lnTo>
                  <a:lnTo>
                    <a:pt x="6025" y="9547"/>
                  </a:lnTo>
                  <a:lnTo>
                    <a:pt x="6025" y="9547"/>
                  </a:lnTo>
                  <a:lnTo>
                    <a:pt x="6029" y="9549"/>
                  </a:lnTo>
                  <a:lnTo>
                    <a:pt x="6029" y="9549"/>
                  </a:lnTo>
                  <a:lnTo>
                    <a:pt x="6033" y="9550"/>
                  </a:lnTo>
                  <a:lnTo>
                    <a:pt x="6033" y="9550"/>
                  </a:lnTo>
                  <a:lnTo>
                    <a:pt x="6037" y="9547"/>
                  </a:lnTo>
                  <a:lnTo>
                    <a:pt x="6037" y="9547"/>
                  </a:lnTo>
                  <a:lnTo>
                    <a:pt x="6041" y="9548"/>
                  </a:lnTo>
                  <a:lnTo>
                    <a:pt x="6041" y="9548"/>
                  </a:lnTo>
                  <a:lnTo>
                    <a:pt x="6045" y="9549"/>
                  </a:lnTo>
                  <a:lnTo>
                    <a:pt x="6045" y="9549"/>
                  </a:lnTo>
                  <a:lnTo>
                    <a:pt x="6049" y="9548"/>
                  </a:lnTo>
                  <a:lnTo>
                    <a:pt x="6049" y="9548"/>
                  </a:lnTo>
                  <a:lnTo>
                    <a:pt x="6052" y="9544"/>
                  </a:lnTo>
                  <a:lnTo>
                    <a:pt x="6052" y="9544"/>
                  </a:lnTo>
                  <a:lnTo>
                    <a:pt x="6056" y="9545"/>
                  </a:lnTo>
                  <a:lnTo>
                    <a:pt x="6056" y="9545"/>
                  </a:lnTo>
                  <a:lnTo>
                    <a:pt x="6060" y="9546"/>
                  </a:lnTo>
                  <a:lnTo>
                    <a:pt x="6060" y="9546"/>
                  </a:lnTo>
                  <a:lnTo>
                    <a:pt x="6064" y="9547"/>
                  </a:lnTo>
                  <a:lnTo>
                    <a:pt x="6064" y="9547"/>
                  </a:lnTo>
                  <a:lnTo>
                    <a:pt x="6068" y="9548"/>
                  </a:lnTo>
                  <a:lnTo>
                    <a:pt x="6068" y="9548"/>
                  </a:lnTo>
                  <a:lnTo>
                    <a:pt x="6072" y="9549"/>
                  </a:lnTo>
                  <a:lnTo>
                    <a:pt x="6072" y="9549"/>
                  </a:lnTo>
                  <a:lnTo>
                    <a:pt x="6076" y="9549"/>
                  </a:lnTo>
                  <a:lnTo>
                    <a:pt x="6076" y="9549"/>
                  </a:lnTo>
                  <a:lnTo>
                    <a:pt x="6079" y="9549"/>
                  </a:lnTo>
                  <a:lnTo>
                    <a:pt x="6079" y="9549"/>
                  </a:lnTo>
                  <a:lnTo>
                    <a:pt x="6083" y="9549"/>
                  </a:lnTo>
                  <a:lnTo>
                    <a:pt x="6083" y="9549"/>
                  </a:lnTo>
                  <a:lnTo>
                    <a:pt x="6087" y="9548"/>
                  </a:lnTo>
                  <a:lnTo>
                    <a:pt x="6087" y="9548"/>
                  </a:lnTo>
                  <a:lnTo>
                    <a:pt x="6091" y="9549"/>
                  </a:lnTo>
                  <a:lnTo>
                    <a:pt x="6091" y="9549"/>
                  </a:lnTo>
                  <a:lnTo>
                    <a:pt x="6095" y="9551"/>
                  </a:lnTo>
                  <a:lnTo>
                    <a:pt x="6095" y="9551"/>
                  </a:lnTo>
                  <a:lnTo>
                    <a:pt x="6099" y="9550"/>
                  </a:lnTo>
                  <a:lnTo>
                    <a:pt x="6099" y="9550"/>
                  </a:lnTo>
                  <a:lnTo>
                    <a:pt x="6103" y="9552"/>
                  </a:lnTo>
                  <a:lnTo>
                    <a:pt x="6103" y="9552"/>
                  </a:lnTo>
                  <a:lnTo>
                    <a:pt x="6106" y="9552"/>
                  </a:lnTo>
                  <a:lnTo>
                    <a:pt x="6106" y="9552"/>
                  </a:lnTo>
                  <a:lnTo>
                    <a:pt x="6110" y="9552"/>
                  </a:lnTo>
                  <a:lnTo>
                    <a:pt x="6110" y="9552"/>
                  </a:lnTo>
                  <a:lnTo>
                    <a:pt x="6114" y="9554"/>
                  </a:lnTo>
                  <a:lnTo>
                    <a:pt x="6114" y="9554"/>
                  </a:lnTo>
                  <a:lnTo>
                    <a:pt x="6118" y="9553"/>
                  </a:lnTo>
                  <a:lnTo>
                    <a:pt x="6118" y="9553"/>
                  </a:lnTo>
                  <a:lnTo>
                    <a:pt x="6122" y="9553"/>
                  </a:lnTo>
                  <a:lnTo>
                    <a:pt x="6122" y="9553"/>
                  </a:lnTo>
                  <a:lnTo>
                    <a:pt x="6126" y="9551"/>
                  </a:lnTo>
                  <a:lnTo>
                    <a:pt x="6126" y="9551"/>
                  </a:lnTo>
                  <a:lnTo>
                    <a:pt x="6130" y="9551"/>
                  </a:lnTo>
                  <a:lnTo>
                    <a:pt x="6130" y="9551"/>
                  </a:lnTo>
                  <a:lnTo>
                    <a:pt x="6133" y="9549"/>
                  </a:lnTo>
                  <a:lnTo>
                    <a:pt x="6133" y="9549"/>
                  </a:lnTo>
                  <a:lnTo>
                    <a:pt x="6137" y="9550"/>
                  </a:lnTo>
                  <a:lnTo>
                    <a:pt x="6137" y="9550"/>
                  </a:lnTo>
                  <a:lnTo>
                    <a:pt x="6141" y="9549"/>
                  </a:lnTo>
                  <a:lnTo>
                    <a:pt x="6141" y="9549"/>
                  </a:lnTo>
                  <a:lnTo>
                    <a:pt x="6145" y="9550"/>
                  </a:lnTo>
                  <a:lnTo>
                    <a:pt x="6145" y="9550"/>
                  </a:lnTo>
                  <a:lnTo>
                    <a:pt x="6149" y="9550"/>
                  </a:lnTo>
                  <a:lnTo>
                    <a:pt x="6149" y="9550"/>
                  </a:lnTo>
                  <a:lnTo>
                    <a:pt x="6153" y="9550"/>
                  </a:lnTo>
                  <a:lnTo>
                    <a:pt x="6153" y="9550"/>
                  </a:lnTo>
                  <a:lnTo>
                    <a:pt x="6157" y="9551"/>
                  </a:lnTo>
                  <a:lnTo>
                    <a:pt x="6157" y="9551"/>
                  </a:lnTo>
                  <a:lnTo>
                    <a:pt x="6160" y="9552"/>
                  </a:lnTo>
                  <a:lnTo>
                    <a:pt x="6160" y="9552"/>
                  </a:lnTo>
                  <a:lnTo>
                    <a:pt x="6164" y="9551"/>
                  </a:lnTo>
                  <a:lnTo>
                    <a:pt x="6164" y="9551"/>
                  </a:lnTo>
                  <a:lnTo>
                    <a:pt x="6168" y="9551"/>
                  </a:lnTo>
                  <a:lnTo>
                    <a:pt x="6168" y="9551"/>
                  </a:lnTo>
                  <a:lnTo>
                    <a:pt x="6172" y="9550"/>
                  </a:lnTo>
                  <a:lnTo>
                    <a:pt x="6172" y="9550"/>
                  </a:lnTo>
                  <a:lnTo>
                    <a:pt x="6176" y="9550"/>
                  </a:lnTo>
                  <a:lnTo>
                    <a:pt x="6176" y="9550"/>
                  </a:lnTo>
                  <a:lnTo>
                    <a:pt x="6180" y="9550"/>
                  </a:lnTo>
                  <a:lnTo>
                    <a:pt x="6180" y="9550"/>
                  </a:lnTo>
                  <a:lnTo>
                    <a:pt x="6184" y="9549"/>
                  </a:lnTo>
                  <a:lnTo>
                    <a:pt x="6184" y="9549"/>
                  </a:lnTo>
                  <a:lnTo>
                    <a:pt x="6187" y="9548"/>
                  </a:lnTo>
                  <a:lnTo>
                    <a:pt x="6187" y="9548"/>
                  </a:lnTo>
                  <a:lnTo>
                    <a:pt x="6191" y="9547"/>
                  </a:lnTo>
                  <a:lnTo>
                    <a:pt x="6191" y="9547"/>
                  </a:lnTo>
                  <a:lnTo>
                    <a:pt x="6195" y="9544"/>
                  </a:lnTo>
                  <a:lnTo>
                    <a:pt x="6195" y="9544"/>
                  </a:lnTo>
                  <a:lnTo>
                    <a:pt x="6199" y="9543"/>
                  </a:lnTo>
                  <a:lnTo>
                    <a:pt x="6199" y="9543"/>
                  </a:lnTo>
                  <a:lnTo>
                    <a:pt x="6203" y="9543"/>
                  </a:lnTo>
                  <a:lnTo>
                    <a:pt x="6203" y="9543"/>
                  </a:lnTo>
                  <a:lnTo>
                    <a:pt x="6207" y="9545"/>
                  </a:lnTo>
                  <a:lnTo>
                    <a:pt x="6207" y="9545"/>
                  </a:lnTo>
                  <a:lnTo>
                    <a:pt x="6210" y="9547"/>
                  </a:lnTo>
                  <a:lnTo>
                    <a:pt x="6210" y="9547"/>
                  </a:lnTo>
                  <a:lnTo>
                    <a:pt x="6214" y="9547"/>
                  </a:lnTo>
                  <a:lnTo>
                    <a:pt x="6214" y="9547"/>
                  </a:lnTo>
                  <a:lnTo>
                    <a:pt x="6218" y="9546"/>
                  </a:lnTo>
                  <a:lnTo>
                    <a:pt x="6218" y="9546"/>
                  </a:lnTo>
                  <a:lnTo>
                    <a:pt x="6222" y="9544"/>
                  </a:lnTo>
                  <a:lnTo>
                    <a:pt x="6222" y="9544"/>
                  </a:lnTo>
                  <a:lnTo>
                    <a:pt x="6226" y="9547"/>
                  </a:lnTo>
                  <a:lnTo>
                    <a:pt x="6226" y="9547"/>
                  </a:lnTo>
                  <a:lnTo>
                    <a:pt x="6230" y="9547"/>
                  </a:lnTo>
                  <a:lnTo>
                    <a:pt x="6230" y="9547"/>
                  </a:lnTo>
                  <a:lnTo>
                    <a:pt x="6234" y="9544"/>
                  </a:lnTo>
                  <a:lnTo>
                    <a:pt x="6234" y="9544"/>
                  </a:lnTo>
                  <a:lnTo>
                    <a:pt x="6237" y="9546"/>
                  </a:lnTo>
                  <a:lnTo>
                    <a:pt x="6237" y="9546"/>
                  </a:lnTo>
                  <a:lnTo>
                    <a:pt x="6241" y="9547"/>
                  </a:lnTo>
                  <a:lnTo>
                    <a:pt x="6241" y="9547"/>
                  </a:lnTo>
                  <a:lnTo>
                    <a:pt x="6245" y="9547"/>
                  </a:lnTo>
                  <a:lnTo>
                    <a:pt x="6245" y="9547"/>
                  </a:lnTo>
                  <a:lnTo>
                    <a:pt x="6249" y="9547"/>
                  </a:lnTo>
                  <a:lnTo>
                    <a:pt x="6249" y="9547"/>
                  </a:lnTo>
                  <a:lnTo>
                    <a:pt x="6253" y="9547"/>
                  </a:lnTo>
                  <a:lnTo>
                    <a:pt x="6253" y="9547"/>
                  </a:lnTo>
                  <a:lnTo>
                    <a:pt x="6257" y="9549"/>
                  </a:lnTo>
                  <a:lnTo>
                    <a:pt x="6257" y="9549"/>
                  </a:lnTo>
                  <a:lnTo>
                    <a:pt x="6261" y="9545"/>
                  </a:lnTo>
                  <a:lnTo>
                    <a:pt x="6261" y="9545"/>
                  </a:lnTo>
                  <a:lnTo>
                    <a:pt x="6264" y="9547"/>
                  </a:lnTo>
                  <a:lnTo>
                    <a:pt x="6264" y="9547"/>
                  </a:lnTo>
                  <a:lnTo>
                    <a:pt x="6268" y="9548"/>
                  </a:lnTo>
                  <a:lnTo>
                    <a:pt x="6268" y="9548"/>
                  </a:lnTo>
                  <a:lnTo>
                    <a:pt x="6272" y="9549"/>
                  </a:lnTo>
                  <a:lnTo>
                    <a:pt x="6272" y="9549"/>
                  </a:lnTo>
                  <a:lnTo>
                    <a:pt x="6276" y="9549"/>
                  </a:lnTo>
                  <a:lnTo>
                    <a:pt x="6276" y="9549"/>
                  </a:lnTo>
                  <a:lnTo>
                    <a:pt x="6280" y="9550"/>
                  </a:lnTo>
                  <a:lnTo>
                    <a:pt x="6280" y="9550"/>
                  </a:lnTo>
                  <a:lnTo>
                    <a:pt x="6284" y="9546"/>
                  </a:lnTo>
                  <a:lnTo>
                    <a:pt x="6284" y="9546"/>
                  </a:lnTo>
                  <a:lnTo>
                    <a:pt x="6288" y="9550"/>
                  </a:lnTo>
                  <a:lnTo>
                    <a:pt x="6288" y="9550"/>
                  </a:lnTo>
                  <a:lnTo>
                    <a:pt x="6291" y="9549"/>
                  </a:lnTo>
                  <a:lnTo>
                    <a:pt x="6291" y="9549"/>
                  </a:lnTo>
                  <a:lnTo>
                    <a:pt x="6295" y="9549"/>
                  </a:lnTo>
                  <a:lnTo>
                    <a:pt x="6295" y="9549"/>
                  </a:lnTo>
                  <a:lnTo>
                    <a:pt x="6299" y="9550"/>
                  </a:lnTo>
                  <a:lnTo>
                    <a:pt x="6299" y="9550"/>
                  </a:lnTo>
                  <a:lnTo>
                    <a:pt x="6303" y="9551"/>
                  </a:lnTo>
                  <a:lnTo>
                    <a:pt x="6303" y="9551"/>
                  </a:lnTo>
                  <a:lnTo>
                    <a:pt x="6307" y="9549"/>
                  </a:lnTo>
                  <a:lnTo>
                    <a:pt x="6307" y="9549"/>
                  </a:lnTo>
                  <a:lnTo>
                    <a:pt x="6311" y="9545"/>
                  </a:lnTo>
                  <a:lnTo>
                    <a:pt x="6311" y="9545"/>
                  </a:lnTo>
                  <a:lnTo>
                    <a:pt x="6315" y="9547"/>
                  </a:lnTo>
                  <a:lnTo>
                    <a:pt x="6315" y="9547"/>
                  </a:lnTo>
                  <a:lnTo>
                    <a:pt x="6318" y="9547"/>
                  </a:lnTo>
                  <a:lnTo>
                    <a:pt x="6318" y="9547"/>
                  </a:lnTo>
                  <a:lnTo>
                    <a:pt x="6322" y="9546"/>
                  </a:lnTo>
                  <a:lnTo>
                    <a:pt x="6322" y="9546"/>
                  </a:lnTo>
                  <a:lnTo>
                    <a:pt x="6326" y="9547"/>
                  </a:lnTo>
                  <a:lnTo>
                    <a:pt x="6326" y="9547"/>
                  </a:lnTo>
                  <a:lnTo>
                    <a:pt x="6330" y="9549"/>
                  </a:lnTo>
                  <a:lnTo>
                    <a:pt x="6330" y="9549"/>
                  </a:lnTo>
                  <a:lnTo>
                    <a:pt x="6334" y="9551"/>
                  </a:lnTo>
                  <a:lnTo>
                    <a:pt x="6334" y="9551"/>
                  </a:lnTo>
                  <a:lnTo>
                    <a:pt x="6338" y="9550"/>
                  </a:lnTo>
                  <a:lnTo>
                    <a:pt x="6338" y="9550"/>
                  </a:lnTo>
                  <a:lnTo>
                    <a:pt x="6342" y="9551"/>
                  </a:lnTo>
                  <a:lnTo>
                    <a:pt x="6342" y="9551"/>
                  </a:lnTo>
                  <a:lnTo>
                    <a:pt x="6345" y="9547"/>
                  </a:lnTo>
                  <a:lnTo>
                    <a:pt x="6345" y="9547"/>
                  </a:lnTo>
                  <a:lnTo>
                    <a:pt x="6349" y="9547"/>
                  </a:lnTo>
                  <a:lnTo>
                    <a:pt x="6349" y="9547"/>
                  </a:lnTo>
                  <a:lnTo>
                    <a:pt x="6353" y="9549"/>
                  </a:lnTo>
                  <a:lnTo>
                    <a:pt x="6353" y="9549"/>
                  </a:lnTo>
                  <a:lnTo>
                    <a:pt x="6357" y="9547"/>
                  </a:lnTo>
                  <a:lnTo>
                    <a:pt x="6357" y="9547"/>
                  </a:lnTo>
                  <a:lnTo>
                    <a:pt x="6361" y="9547"/>
                  </a:lnTo>
                  <a:lnTo>
                    <a:pt x="6361" y="9547"/>
                  </a:lnTo>
                  <a:lnTo>
                    <a:pt x="6365" y="9549"/>
                  </a:lnTo>
                  <a:lnTo>
                    <a:pt x="6365" y="9549"/>
                  </a:lnTo>
                  <a:lnTo>
                    <a:pt x="6369" y="9550"/>
                  </a:lnTo>
                  <a:lnTo>
                    <a:pt x="6369" y="9550"/>
                  </a:lnTo>
                  <a:lnTo>
                    <a:pt x="6372" y="9551"/>
                  </a:lnTo>
                  <a:lnTo>
                    <a:pt x="6372" y="9551"/>
                  </a:lnTo>
                  <a:lnTo>
                    <a:pt x="6376" y="9549"/>
                  </a:lnTo>
                  <a:lnTo>
                    <a:pt x="6376" y="9549"/>
                  </a:lnTo>
                  <a:lnTo>
                    <a:pt x="6380" y="9548"/>
                  </a:lnTo>
                  <a:lnTo>
                    <a:pt x="6380" y="9548"/>
                  </a:lnTo>
                  <a:lnTo>
                    <a:pt x="6384" y="9547"/>
                  </a:lnTo>
                  <a:lnTo>
                    <a:pt x="6384" y="9547"/>
                  </a:lnTo>
                  <a:lnTo>
                    <a:pt x="6388" y="9548"/>
                  </a:lnTo>
                  <a:lnTo>
                    <a:pt x="6388" y="9548"/>
                  </a:lnTo>
                  <a:lnTo>
                    <a:pt x="6392" y="9549"/>
                  </a:lnTo>
                  <a:lnTo>
                    <a:pt x="6392" y="9549"/>
                  </a:lnTo>
                  <a:lnTo>
                    <a:pt x="6396" y="9550"/>
                  </a:lnTo>
                  <a:lnTo>
                    <a:pt x="6396" y="9550"/>
                  </a:lnTo>
                  <a:lnTo>
                    <a:pt x="6399" y="9550"/>
                  </a:lnTo>
                  <a:lnTo>
                    <a:pt x="6399" y="9550"/>
                  </a:lnTo>
                  <a:lnTo>
                    <a:pt x="6403" y="9550"/>
                  </a:lnTo>
                  <a:lnTo>
                    <a:pt x="6403" y="9550"/>
                  </a:lnTo>
                  <a:lnTo>
                    <a:pt x="6407" y="9547"/>
                  </a:lnTo>
                  <a:lnTo>
                    <a:pt x="6407" y="9547"/>
                  </a:lnTo>
                  <a:lnTo>
                    <a:pt x="6411" y="9548"/>
                  </a:lnTo>
                  <a:lnTo>
                    <a:pt x="6411" y="9548"/>
                  </a:lnTo>
                  <a:lnTo>
                    <a:pt x="6415" y="9549"/>
                  </a:lnTo>
                  <a:lnTo>
                    <a:pt x="6415" y="9549"/>
                  </a:lnTo>
                  <a:lnTo>
                    <a:pt x="6419" y="9547"/>
                  </a:lnTo>
                  <a:lnTo>
                    <a:pt x="6419" y="9547"/>
                  </a:lnTo>
                  <a:lnTo>
                    <a:pt x="6423" y="9547"/>
                  </a:lnTo>
                  <a:lnTo>
                    <a:pt x="6423" y="9547"/>
                  </a:lnTo>
                  <a:lnTo>
                    <a:pt x="6426" y="9548"/>
                  </a:lnTo>
                  <a:lnTo>
                    <a:pt x="6426" y="9548"/>
                  </a:lnTo>
                  <a:lnTo>
                    <a:pt x="6430" y="9547"/>
                  </a:lnTo>
                  <a:lnTo>
                    <a:pt x="6430" y="9547"/>
                  </a:lnTo>
                  <a:lnTo>
                    <a:pt x="6434" y="9543"/>
                  </a:lnTo>
                  <a:lnTo>
                    <a:pt x="6434" y="9543"/>
                  </a:lnTo>
                  <a:lnTo>
                    <a:pt x="6438" y="9544"/>
                  </a:lnTo>
                  <a:lnTo>
                    <a:pt x="6438" y="9544"/>
                  </a:lnTo>
                  <a:lnTo>
                    <a:pt x="6442" y="9542"/>
                  </a:lnTo>
                  <a:lnTo>
                    <a:pt x="6442" y="9542"/>
                  </a:lnTo>
                  <a:lnTo>
                    <a:pt x="6446" y="9541"/>
                  </a:lnTo>
                  <a:lnTo>
                    <a:pt x="6446" y="9541"/>
                  </a:lnTo>
                  <a:lnTo>
                    <a:pt x="6449" y="9540"/>
                  </a:lnTo>
                  <a:lnTo>
                    <a:pt x="6449" y="9540"/>
                  </a:lnTo>
                  <a:lnTo>
                    <a:pt x="6453" y="9537"/>
                  </a:lnTo>
                  <a:lnTo>
                    <a:pt x="6453" y="9537"/>
                  </a:lnTo>
                  <a:lnTo>
                    <a:pt x="6457" y="9538"/>
                  </a:lnTo>
                  <a:lnTo>
                    <a:pt x="6457" y="9538"/>
                  </a:lnTo>
                  <a:lnTo>
                    <a:pt x="6461" y="9540"/>
                  </a:lnTo>
                  <a:lnTo>
                    <a:pt x="6461" y="9540"/>
                  </a:lnTo>
                  <a:lnTo>
                    <a:pt x="6465" y="9541"/>
                  </a:lnTo>
                  <a:lnTo>
                    <a:pt x="6465" y="9541"/>
                  </a:lnTo>
                  <a:lnTo>
                    <a:pt x="6469" y="9541"/>
                  </a:lnTo>
                  <a:lnTo>
                    <a:pt x="6469" y="9541"/>
                  </a:lnTo>
                  <a:lnTo>
                    <a:pt x="6473" y="9541"/>
                  </a:lnTo>
                  <a:lnTo>
                    <a:pt x="6473" y="9541"/>
                  </a:lnTo>
                  <a:lnTo>
                    <a:pt x="6476" y="9539"/>
                  </a:lnTo>
                  <a:lnTo>
                    <a:pt x="6476" y="9539"/>
                  </a:lnTo>
                  <a:lnTo>
                    <a:pt x="6480" y="9535"/>
                  </a:lnTo>
                  <a:lnTo>
                    <a:pt x="6480" y="9535"/>
                  </a:lnTo>
                  <a:lnTo>
                    <a:pt x="6484" y="9533"/>
                  </a:lnTo>
                  <a:lnTo>
                    <a:pt x="6484" y="9533"/>
                  </a:lnTo>
                  <a:lnTo>
                    <a:pt x="6488" y="9537"/>
                  </a:lnTo>
                  <a:lnTo>
                    <a:pt x="6488" y="9537"/>
                  </a:lnTo>
                  <a:lnTo>
                    <a:pt x="6492" y="9535"/>
                  </a:lnTo>
                  <a:lnTo>
                    <a:pt x="6492" y="9535"/>
                  </a:lnTo>
                  <a:lnTo>
                    <a:pt x="6496" y="9536"/>
                  </a:lnTo>
                  <a:lnTo>
                    <a:pt x="6496" y="9536"/>
                  </a:lnTo>
                  <a:lnTo>
                    <a:pt x="6500" y="9536"/>
                  </a:lnTo>
                  <a:lnTo>
                    <a:pt x="6500" y="9536"/>
                  </a:lnTo>
                  <a:lnTo>
                    <a:pt x="6503" y="9539"/>
                  </a:lnTo>
                  <a:lnTo>
                    <a:pt x="6503" y="9539"/>
                  </a:lnTo>
                  <a:lnTo>
                    <a:pt x="6507" y="9541"/>
                  </a:lnTo>
                  <a:lnTo>
                    <a:pt x="6507" y="9541"/>
                  </a:lnTo>
                  <a:lnTo>
                    <a:pt x="6511" y="9538"/>
                  </a:lnTo>
                  <a:lnTo>
                    <a:pt x="6511" y="9538"/>
                  </a:lnTo>
                  <a:lnTo>
                    <a:pt x="6515" y="9537"/>
                  </a:lnTo>
                  <a:lnTo>
                    <a:pt x="6515" y="9537"/>
                  </a:lnTo>
                  <a:lnTo>
                    <a:pt x="6519" y="9538"/>
                  </a:lnTo>
                  <a:lnTo>
                    <a:pt x="6519" y="9538"/>
                  </a:lnTo>
                  <a:lnTo>
                    <a:pt x="6523" y="9541"/>
                  </a:lnTo>
                  <a:lnTo>
                    <a:pt x="6523" y="9541"/>
                  </a:lnTo>
                  <a:lnTo>
                    <a:pt x="6527" y="9541"/>
                  </a:lnTo>
                  <a:lnTo>
                    <a:pt x="6527" y="9541"/>
                  </a:lnTo>
                  <a:lnTo>
                    <a:pt x="6530" y="9541"/>
                  </a:lnTo>
                  <a:lnTo>
                    <a:pt x="6530" y="9541"/>
                  </a:lnTo>
                  <a:lnTo>
                    <a:pt x="6534" y="9542"/>
                  </a:lnTo>
                  <a:lnTo>
                    <a:pt x="6534" y="9542"/>
                  </a:lnTo>
                  <a:lnTo>
                    <a:pt x="6538" y="9542"/>
                  </a:lnTo>
                  <a:lnTo>
                    <a:pt x="6538" y="9542"/>
                  </a:lnTo>
                  <a:lnTo>
                    <a:pt x="6542" y="9534"/>
                  </a:lnTo>
                  <a:lnTo>
                    <a:pt x="6542" y="9534"/>
                  </a:lnTo>
                  <a:lnTo>
                    <a:pt x="6546" y="9532"/>
                  </a:lnTo>
                  <a:lnTo>
                    <a:pt x="6546" y="9532"/>
                  </a:lnTo>
                  <a:lnTo>
                    <a:pt x="6550" y="9533"/>
                  </a:lnTo>
                  <a:lnTo>
                    <a:pt x="6550" y="9533"/>
                  </a:lnTo>
                  <a:lnTo>
                    <a:pt x="6554" y="9536"/>
                  </a:lnTo>
                  <a:lnTo>
                    <a:pt x="6554" y="9536"/>
                  </a:lnTo>
                  <a:lnTo>
                    <a:pt x="6557" y="9538"/>
                  </a:lnTo>
                  <a:lnTo>
                    <a:pt x="6557" y="9538"/>
                  </a:lnTo>
                  <a:lnTo>
                    <a:pt x="6561" y="9538"/>
                  </a:lnTo>
                  <a:lnTo>
                    <a:pt x="6561" y="9538"/>
                  </a:lnTo>
                  <a:lnTo>
                    <a:pt x="6565" y="9536"/>
                  </a:lnTo>
                  <a:lnTo>
                    <a:pt x="6565" y="9536"/>
                  </a:lnTo>
                  <a:lnTo>
                    <a:pt x="6569" y="9536"/>
                  </a:lnTo>
                  <a:lnTo>
                    <a:pt x="6569" y="9536"/>
                  </a:lnTo>
                  <a:lnTo>
                    <a:pt x="6573" y="9532"/>
                  </a:lnTo>
                  <a:lnTo>
                    <a:pt x="6573" y="9532"/>
                  </a:lnTo>
                  <a:lnTo>
                    <a:pt x="6577" y="9528"/>
                  </a:lnTo>
                  <a:lnTo>
                    <a:pt x="6577" y="9528"/>
                  </a:lnTo>
                  <a:lnTo>
                    <a:pt x="6581" y="9528"/>
                  </a:lnTo>
                  <a:lnTo>
                    <a:pt x="6581" y="9528"/>
                  </a:lnTo>
                  <a:lnTo>
                    <a:pt x="6584" y="9527"/>
                  </a:lnTo>
                  <a:lnTo>
                    <a:pt x="6584" y="9527"/>
                  </a:lnTo>
                  <a:lnTo>
                    <a:pt x="6588" y="9525"/>
                  </a:lnTo>
                  <a:lnTo>
                    <a:pt x="6588" y="9525"/>
                  </a:lnTo>
                  <a:lnTo>
                    <a:pt x="6592" y="9515"/>
                  </a:lnTo>
                  <a:lnTo>
                    <a:pt x="6592" y="9515"/>
                  </a:lnTo>
                  <a:lnTo>
                    <a:pt x="6596" y="9493"/>
                  </a:lnTo>
                  <a:lnTo>
                    <a:pt x="6596" y="9493"/>
                  </a:lnTo>
                  <a:lnTo>
                    <a:pt x="6600" y="9476"/>
                  </a:lnTo>
                  <a:lnTo>
                    <a:pt x="6600" y="9476"/>
                  </a:lnTo>
                  <a:lnTo>
                    <a:pt x="6604" y="9468"/>
                  </a:lnTo>
                  <a:lnTo>
                    <a:pt x="6604" y="9468"/>
                  </a:lnTo>
                  <a:lnTo>
                    <a:pt x="6608" y="9466"/>
                  </a:lnTo>
                  <a:lnTo>
                    <a:pt x="6608" y="9466"/>
                  </a:lnTo>
                  <a:lnTo>
                    <a:pt x="6611" y="9464"/>
                  </a:lnTo>
                  <a:lnTo>
                    <a:pt x="6611" y="9464"/>
                  </a:lnTo>
                  <a:lnTo>
                    <a:pt x="6615" y="9475"/>
                  </a:lnTo>
                  <a:lnTo>
                    <a:pt x="6615" y="9475"/>
                  </a:lnTo>
                  <a:lnTo>
                    <a:pt x="6619" y="9488"/>
                  </a:lnTo>
                  <a:lnTo>
                    <a:pt x="6619" y="9488"/>
                  </a:lnTo>
                  <a:lnTo>
                    <a:pt x="6623" y="9489"/>
                  </a:lnTo>
                  <a:lnTo>
                    <a:pt x="6623" y="9489"/>
                  </a:lnTo>
                  <a:lnTo>
                    <a:pt x="6627" y="9473"/>
                  </a:lnTo>
                  <a:lnTo>
                    <a:pt x="6627" y="9473"/>
                  </a:lnTo>
                  <a:lnTo>
                    <a:pt x="6631" y="9460"/>
                  </a:lnTo>
                  <a:lnTo>
                    <a:pt x="6631" y="9460"/>
                  </a:lnTo>
                  <a:lnTo>
                    <a:pt x="6635" y="9459"/>
                  </a:lnTo>
                  <a:lnTo>
                    <a:pt x="6635" y="9459"/>
                  </a:lnTo>
                  <a:lnTo>
                    <a:pt x="6638" y="9450"/>
                  </a:lnTo>
                  <a:lnTo>
                    <a:pt x="6638" y="9450"/>
                  </a:lnTo>
                  <a:lnTo>
                    <a:pt x="6642" y="9442"/>
                  </a:lnTo>
                  <a:lnTo>
                    <a:pt x="6642" y="9442"/>
                  </a:lnTo>
                  <a:lnTo>
                    <a:pt x="6646" y="9432"/>
                  </a:lnTo>
                  <a:lnTo>
                    <a:pt x="6646" y="9432"/>
                  </a:lnTo>
                  <a:lnTo>
                    <a:pt x="6650" y="9390"/>
                  </a:lnTo>
                  <a:lnTo>
                    <a:pt x="6650" y="9390"/>
                  </a:lnTo>
                  <a:lnTo>
                    <a:pt x="6654" y="9311"/>
                  </a:lnTo>
                  <a:lnTo>
                    <a:pt x="6654" y="9311"/>
                  </a:lnTo>
                  <a:lnTo>
                    <a:pt x="6658" y="9283"/>
                  </a:lnTo>
                  <a:lnTo>
                    <a:pt x="6658" y="9283"/>
                  </a:lnTo>
                  <a:lnTo>
                    <a:pt x="6662" y="9337"/>
                  </a:lnTo>
                  <a:lnTo>
                    <a:pt x="6662" y="9337"/>
                  </a:lnTo>
                  <a:lnTo>
                    <a:pt x="6665" y="9396"/>
                  </a:lnTo>
                  <a:lnTo>
                    <a:pt x="6665" y="9396"/>
                  </a:lnTo>
                  <a:lnTo>
                    <a:pt x="6669" y="9422"/>
                  </a:lnTo>
                  <a:lnTo>
                    <a:pt x="6669" y="9422"/>
                  </a:lnTo>
                  <a:lnTo>
                    <a:pt x="6673" y="9412"/>
                  </a:lnTo>
                  <a:lnTo>
                    <a:pt x="6673" y="9412"/>
                  </a:lnTo>
                  <a:lnTo>
                    <a:pt x="6677" y="9366"/>
                  </a:lnTo>
                  <a:lnTo>
                    <a:pt x="6677" y="9366"/>
                  </a:lnTo>
                  <a:lnTo>
                    <a:pt x="6681" y="9245"/>
                  </a:lnTo>
                  <a:lnTo>
                    <a:pt x="6681" y="9245"/>
                  </a:lnTo>
                  <a:lnTo>
                    <a:pt x="6685" y="9082"/>
                  </a:lnTo>
                  <a:lnTo>
                    <a:pt x="6685" y="9082"/>
                  </a:lnTo>
                  <a:lnTo>
                    <a:pt x="6689" y="9035"/>
                  </a:lnTo>
                  <a:lnTo>
                    <a:pt x="6689" y="9035"/>
                  </a:lnTo>
                  <a:lnTo>
                    <a:pt x="6692" y="9112"/>
                  </a:lnTo>
                  <a:lnTo>
                    <a:pt x="6692" y="9112"/>
                  </a:lnTo>
                  <a:lnTo>
                    <a:pt x="6696" y="9155"/>
                  </a:lnTo>
                  <a:lnTo>
                    <a:pt x="6696" y="9155"/>
                  </a:lnTo>
                  <a:lnTo>
                    <a:pt x="6700" y="9053"/>
                  </a:lnTo>
                  <a:lnTo>
                    <a:pt x="6700" y="9053"/>
                  </a:lnTo>
                  <a:lnTo>
                    <a:pt x="6704" y="8806"/>
                  </a:lnTo>
                  <a:lnTo>
                    <a:pt x="6704" y="8806"/>
                  </a:lnTo>
                  <a:lnTo>
                    <a:pt x="6708" y="8585"/>
                  </a:lnTo>
                  <a:lnTo>
                    <a:pt x="6708" y="8585"/>
                  </a:lnTo>
                  <a:lnTo>
                    <a:pt x="6712" y="8594"/>
                  </a:lnTo>
                  <a:lnTo>
                    <a:pt x="6712" y="8594"/>
                  </a:lnTo>
                  <a:lnTo>
                    <a:pt x="6715" y="8757"/>
                  </a:lnTo>
                  <a:lnTo>
                    <a:pt x="6715" y="8757"/>
                  </a:lnTo>
                  <a:lnTo>
                    <a:pt x="6719" y="8926"/>
                  </a:lnTo>
                  <a:lnTo>
                    <a:pt x="6719" y="8926"/>
                  </a:lnTo>
                  <a:lnTo>
                    <a:pt x="6723" y="9030"/>
                  </a:lnTo>
                  <a:lnTo>
                    <a:pt x="6723" y="9030"/>
                  </a:lnTo>
                  <a:lnTo>
                    <a:pt x="6727" y="9005"/>
                  </a:lnTo>
                  <a:lnTo>
                    <a:pt x="6727" y="9005"/>
                  </a:lnTo>
                  <a:lnTo>
                    <a:pt x="6731" y="8767"/>
                  </a:lnTo>
                  <a:lnTo>
                    <a:pt x="6731" y="8767"/>
                  </a:lnTo>
                  <a:lnTo>
                    <a:pt x="6735" y="8437"/>
                  </a:lnTo>
                  <a:lnTo>
                    <a:pt x="6735" y="8437"/>
                  </a:lnTo>
                  <a:lnTo>
                    <a:pt x="6739" y="8262"/>
                  </a:lnTo>
                  <a:lnTo>
                    <a:pt x="6739" y="8262"/>
                  </a:lnTo>
                  <a:lnTo>
                    <a:pt x="6742" y="8360"/>
                  </a:lnTo>
                  <a:lnTo>
                    <a:pt x="6742" y="8360"/>
                  </a:lnTo>
                  <a:lnTo>
                    <a:pt x="6746" y="8600"/>
                  </a:lnTo>
                  <a:lnTo>
                    <a:pt x="6746" y="8600"/>
                  </a:lnTo>
                  <a:lnTo>
                    <a:pt x="6750" y="8668"/>
                  </a:lnTo>
                  <a:lnTo>
                    <a:pt x="6750" y="8668"/>
                  </a:lnTo>
                  <a:lnTo>
                    <a:pt x="6754" y="8563"/>
                  </a:lnTo>
                  <a:lnTo>
                    <a:pt x="6754" y="8563"/>
                  </a:lnTo>
                  <a:lnTo>
                    <a:pt x="6758" y="8573"/>
                  </a:lnTo>
                  <a:lnTo>
                    <a:pt x="6758" y="8573"/>
                  </a:lnTo>
                  <a:lnTo>
                    <a:pt x="6762" y="8664"/>
                  </a:lnTo>
                  <a:lnTo>
                    <a:pt x="6762" y="8664"/>
                  </a:lnTo>
                  <a:lnTo>
                    <a:pt x="6766" y="8745"/>
                  </a:lnTo>
                  <a:lnTo>
                    <a:pt x="6766" y="8745"/>
                  </a:lnTo>
                  <a:lnTo>
                    <a:pt x="6769" y="8780"/>
                  </a:lnTo>
                  <a:lnTo>
                    <a:pt x="6769" y="8780"/>
                  </a:lnTo>
                  <a:lnTo>
                    <a:pt x="6773" y="8799"/>
                  </a:lnTo>
                  <a:lnTo>
                    <a:pt x="6773" y="8799"/>
                  </a:lnTo>
                  <a:lnTo>
                    <a:pt x="6777" y="8863"/>
                  </a:lnTo>
                  <a:lnTo>
                    <a:pt x="6777" y="8863"/>
                  </a:lnTo>
                  <a:lnTo>
                    <a:pt x="6781" y="8825"/>
                  </a:lnTo>
                  <a:lnTo>
                    <a:pt x="6781" y="8825"/>
                  </a:lnTo>
                  <a:lnTo>
                    <a:pt x="6785" y="8728"/>
                  </a:lnTo>
                  <a:lnTo>
                    <a:pt x="6785" y="8728"/>
                  </a:lnTo>
                  <a:lnTo>
                    <a:pt x="6789" y="8799"/>
                  </a:lnTo>
                  <a:lnTo>
                    <a:pt x="6789" y="8799"/>
                  </a:lnTo>
                  <a:lnTo>
                    <a:pt x="6793" y="8987"/>
                  </a:lnTo>
                  <a:lnTo>
                    <a:pt x="6793" y="8987"/>
                  </a:lnTo>
                  <a:lnTo>
                    <a:pt x="6796" y="9115"/>
                  </a:lnTo>
                  <a:lnTo>
                    <a:pt x="6796" y="9115"/>
                  </a:lnTo>
                  <a:lnTo>
                    <a:pt x="6800" y="9142"/>
                  </a:lnTo>
                  <a:lnTo>
                    <a:pt x="6800" y="9142"/>
                  </a:lnTo>
                  <a:lnTo>
                    <a:pt x="6804" y="9109"/>
                  </a:lnTo>
                  <a:lnTo>
                    <a:pt x="6804" y="9109"/>
                  </a:lnTo>
                  <a:lnTo>
                    <a:pt x="6808" y="9134"/>
                  </a:lnTo>
                  <a:lnTo>
                    <a:pt x="6808" y="9134"/>
                  </a:lnTo>
                  <a:lnTo>
                    <a:pt x="6812" y="9245"/>
                  </a:lnTo>
                  <a:lnTo>
                    <a:pt x="6812" y="9245"/>
                  </a:lnTo>
                  <a:lnTo>
                    <a:pt x="6816" y="9359"/>
                  </a:lnTo>
                  <a:lnTo>
                    <a:pt x="6816" y="9359"/>
                  </a:lnTo>
                  <a:lnTo>
                    <a:pt x="6820" y="9420"/>
                  </a:lnTo>
                  <a:lnTo>
                    <a:pt x="6820" y="9420"/>
                  </a:lnTo>
                  <a:lnTo>
                    <a:pt x="6823" y="9442"/>
                  </a:lnTo>
                  <a:lnTo>
                    <a:pt x="6823" y="9442"/>
                  </a:lnTo>
                  <a:lnTo>
                    <a:pt x="6827" y="9437"/>
                  </a:lnTo>
                  <a:lnTo>
                    <a:pt x="6827" y="9437"/>
                  </a:lnTo>
                  <a:lnTo>
                    <a:pt x="6831" y="9398"/>
                  </a:lnTo>
                  <a:lnTo>
                    <a:pt x="6831" y="9398"/>
                  </a:lnTo>
                  <a:lnTo>
                    <a:pt x="6835" y="9329"/>
                  </a:lnTo>
                  <a:lnTo>
                    <a:pt x="6835" y="9329"/>
                  </a:lnTo>
                  <a:lnTo>
                    <a:pt x="6839" y="9307"/>
                  </a:lnTo>
                  <a:lnTo>
                    <a:pt x="6839" y="9307"/>
                  </a:lnTo>
                  <a:lnTo>
                    <a:pt x="6843" y="9370"/>
                  </a:lnTo>
                  <a:lnTo>
                    <a:pt x="6843" y="9370"/>
                  </a:lnTo>
                  <a:lnTo>
                    <a:pt x="6847" y="9444"/>
                  </a:lnTo>
                  <a:lnTo>
                    <a:pt x="6847" y="9444"/>
                  </a:lnTo>
                  <a:lnTo>
                    <a:pt x="6850" y="9480"/>
                  </a:lnTo>
                  <a:lnTo>
                    <a:pt x="6850" y="9480"/>
                  </a:lnTo>
                  <a:lnTo>
                    <a:pt x="6854" y="9496"/>
                  </a:lnTo>
                  <a:lnTo>
                    <a:pt x="6854" y="9496"/>
                  </a:lnTo>
                  <a:lnTo>
                    <a:pt x="6858" y="9504"/>
                  </a:lnTo>
                  <a:lnTo>
                    <a:pt x="6858" y="9504"/>
                  </a:lnTo>
                  <a:lnTo>
                    <a:pt x="6862" y="9510"/>
                  </a:lnTo>
                  <a:lnTo>
                    <a:pt x="6862" y="9510"/>
                  </a:lnTo>
                  <a:lnTo>
                    <a:pt x="6866" y="9514"/>
                  </a:lnTo>
                  <a:lnTo>
                    <a:pt x="6866" y="9514"/>
                  </a:lnTo>
                  <a:lnTo>
                    <a:pt x="6870" y="9517"/>
                  </a:lnTo>
                  <a:lnTo>
                    <a:pt x="6870" y="9517"/>
                  </a:lnTo>
                  <a:lnTo>
                    <a:pt x="6874" y="9521"/>
                  </a:lnTo>
                  <a:lnTo>
                    <a:pt x="6874" y="9521"/>
                  </a:lnTo>
                  <a:lnTo>
                    <a:pt x="6877" y="9521"/>
                  </a:lnTo>
                  <a:lnTo>
                    <a:pt x="6877" y="9521"/>
                  </a:lnTo>
                  <a:lnTo>
                    <a:pt x="6881" y="9520"/>
                  </a:lnTo>
                  <a:lnTo>
                    <a:pt x="6881" y="9520"/>
                  </a:lnTo>
                  <a:lnTo>
                    <a:pt x="6885" y="9526"/>
                  </a:lnTo>
                  <a:lnTo>
                    <a:pt x="6885" y="9526"/>
                  </a:lnTo>
                  <a:lnTo>
                    <a:pt x="6889" y="9531"/>
                  </a:lnTo>
                  <a:lnTo>
                    <a:pt x="6889" y="9531"/>
                  </a:lnTo>
                  <a:lnTo>
                    <a:pt x="6893" y="9534"/>
                  </a:lnTo>
                  <a:lnTo>
                    <a:pt x="6893" y="9534"/>
                  </a:lnTo>
                  <a:lnTo>
                    <a:pt x="6897" y="9534"/>
                  </a:lnTo>
                  <a:lnTo>
                    <a:pt x="6897" y="9534"/>
                  </a:lnTo>
                  <a:lnTo>
                    <a:pt x="6901" y="9536"/>
                  </a:lnTo>
                  <a:lnTo>
                    <a:pt x="6901" y="9536"/>
                  </a:lnTo>
                  <a:lnTo>
                    <a:pt x="6904" y="9530"/>
                  </a:lnTo>
                  <a:lnTo>
                    <a:pt x="6904" y="9530"/>
                  </a:lnTo>
                  <a:lnTo>
                    <a:pt x="6908" y="9528"/>
                  </a:lnTo>
                  <a:lnTo>
                    <a:pt x="6908" y="9528"/>
                  </a:lnTo>
                  <a:lnTo>
                    <a:pt x="6912" y="9524"/>
                  </a:lnTo>
                  <a:lnTo>
                    <a:pt x="6912" y="9524"/>
                  </a:lnTo>
                  <a:lnTo>
                    <a:pt x="6916" y="9530"/>
                  </a:lnTo>
                  <a:lnTo>
                    <a:pt x="6916" y="9530"/>
                  </a:lnTo>
                  <a:lnTo>
                    <a:pt x="6920" y="9533"/>
                  </a:lnTo>
                  <a:lnTo>
                    <a:pt x="6920" y="9533"/>
                  </a:lnTo>
                  <a:lnTo>
                    <a:pt x="6924" y="9531"/>
                  </a:lnTo>
                  <a:lnTo>
                    <a:pt x="6924" y="9531"/>
                  </a:lnTo>
                  <a:lnTo>
                    <a:pt x="6928" y="9529"/>
                  </a:lnTo>
                  <a:lnTo>
                    <a:pt x="6928" y="9529"/>
                  </a:lnTo>
                  <a:lnTo>
                    <a:pt x="6931" y="9530"/>
                  </a:lnTo>
                  <a:lnTo>
                    <a:pt x="6931" y="9530"/>
                  </a:lnTo>
                  <a:lnTo>
                    <a:pt x="6935" y="9526"/>
                  </a:lnTo>
                  <a:lnTo>
                    <a:pt x="6935" y="9526"/>
                  </a:lnTo>
                  <a:lnTo>
                    <a:pt x="6939" y="9521"/>
                  </a:lnTo>
                  <a:lnTo>
                    <a:pt x="6939" y="9521"/>
                  </a:lnTo>
                  <a:lnTo>
                    <a:pt x="6943" y="9519"/>
                  </a:lnTo>
                  <a:lnTo>
                    <a:pt x="6943" y="9519"/>
                  </a:lnTo>
                  <a:lnTo>
                    <a:pt x="6947" y="9514"/>
                  </a:lnTo>
                  <a:lnTo>
                    <a:pt x="6947" y="9514"/>
                  </a:lnTo>
                  <a:lnTo>
                    <a:pt x="6951" y="9502"/>
                  </a:lnTo>
                  <a:lnTo>
                    <a:pt x="6951" y="9502"/>
                  </a:lnTo>
                  <a:lnTo>
                    <a:pt x="6955" y="9480"/>
                  </a:lnTo>
                  <a:lnTo>
                    <a:pt x="6955" y="9480"/>
                  </a:lnTo>
                  <a:lnTo>
                    <a:pt x="6958" y="9465"/>
                  </a:lnTo>
                  <a:lnTo>
                    <a:pt x="6958" y="9465"/>
                  </a:lnTo>
                  <a:lnTo>
                    <a:pt x="6962" y="9456"/>
                  </a:lnTo>
                  <a:lnTo>
                    <a:pt x="6962" y="9456"/>
                  </a:lnTo>
                  <a:lnTo>
                    <a:pt x="6966" y="9453"/>
                  </a:lnTo>
                  <a:lnTo>
                    <a:pt x="6966" y="9453"/>
                  </a:lnTo>
                  <a:lnTo>
                    <a:pt x="6970" y="9455"/>
                  </a:lnTo>
                  <a:lnTo>
                    <a:pt x="6970" y="9455"/>
                  </a:lnTo>
                  <a:lnTo>
                    <a:pt x="6974" y="9468"/>
                  </a:lnTo>
                  <a:lnTo>
                    <a:pt x="6974" y="9468"/>
                  </a:lnTo>
                  <a:lnTo>
                    <a:pt x="6978" y="9484"/>
                  </a:lnTo>
                  <a:lnTo>
                    <a:pt x="6978" y="9484"/>
                  </a:lnTo>
                  <a:lnTo>
                    <a:pt x="6981" y="9490"/>
                  </a:lnTo>
                  <a:lnTo>
                    <a:pt x="6981" y="9490"/>
                  </a:lnTo>
                  <a:lnTo>
                    <a:pt x="6985" y="9483"/>
                  </a:lnTo>
                  <a:lnTo>
                    <a:pt x="6985" y="9483"/>
                  </a:lnTo>
                  <a:lnTo>
                    <a:pt x="6989" y="9462"/>
                  </a:lnTo>
                  <a:lnTo>
                    <a:pt x="6989" y="9462"/>
                  </a:lnTo>
                  <a:lnTo>
                    <a:pt x="6993" y="9442"/>
                  </a:lnTo>
                  <a:lnTo>
                    <a:pt x="6993" y="9442"/>
                  </a:lnTo>
                  <a:lnTo>
                    <a:pt x="6997" y="9436"/>
                  </a:lnTo>
                  <a:lnTo>
                    <a:pt x="6997" y="9436"/>
                  </a:lnTo>
                  <a:lnTo>
                    <a:pt x="7001" y="9438"/>
                  </a:lnTo>
                  <a:lnTo>
                    <a:pt x="7001" y="9438"/>
                  </a:lnTo>
                  <a:lnTo>
                    <a:pt x="7005" y="9448"/>
                  </a:lnTo>
                  <a:lnTo>
                    <a:pt x="7005" y="9448"/>
                  </a:lnTo>
                  <a:lnTo>
                    <a:pt x="7008" y="9467"/>
                  </a:lnTo>
                  <a:lnTo>
                    <a:pt x="7008" y="9467"/>
                  </a:lnTo>
                  <a:lnTo>
                    <a:pt x="7012" y="9481"/>
                  </a:lnTo>
                  <a:lnTo>
                    <a:pt x="7012" y="9481"/>
                  </a:lnTo>
                  <a:lnTo>
                    <a:pt x="7016" y="9488"/>
                  </a:lnTo>
                  <a:lnTo>
                    <a:pt x="7016" y="9488"/>
                  </a:lnTo>
                  <a:lnTo>
                    <a:pt x="7020" y="9484"/>
                  </a:lnTo>
                  <a:lnTo>
                    <a:pt x="7020" y="9484"/>
                  </a:lnTo>
                  <a:lnTo>
                    <a:pt x="7024" y="9471"/>
                  </a:lnTo>
                  <a:lnTo>
                    <a:pt x="7024" y="9471"/>
                  </a:lnTo>
                  <a:lnTo>
                    <a:pt x="7028" y="9444"/>
                  </a:lnTo>
                  <a:lnTo>
                    <a:pt x="7028" y="9444"/>
                  </a:lnTo>
                  <a:lnTo>
                    <a:pt x="7032" y="9387"/>
                  </a:lnTo>
                  <a:lnTo>
                    <a:pt x="7032" y="9387"/>
                  </a:lnTo>
                  <a:lnTo>
                    <a:pt x="7035" y="9288"/>
                  </a:lnTo>
                  <a:lnTo>
                    <a:pt x="7035" y="9288"/>
                  </a:lnTo>
                  <a:lnTo>
                    <a:pt x="7039" y="9211"/>
                  </a:lnTo>
                  <a:lnTo>
                    <a:pt x="7039" y="9211"/>
                  </a:lnTo>
                  <a:lnTo>
                    <a:pt x="7043" y="9152"/>
                  </a:lnTo>
                  <a:lnTo>
                    <a:pt x="7043" y="9152"/>
                  </a:lnTo>
                  <a:lnTo>
                    <a:pt x="7047" y="9089"/>
                  </a:lnTo>
                  <a:lnTo>
                    <a:pt x="7047" y="9089"/>
                  </a:lnTo>
                  <a:lnTo>
                    <a:pt x="7051" y="9067"/>
                  </a:lnTo>
                  <a:lnTo>
                    <a:pt x="7051" y="9067"/>
                  </a:lnTo>
                  <a:lnTo>
                    <a:pt x="7055" y="9097"/>
                  </a:lnTo>
                  <a:lnTo>
                    <a:pt x="7055" y="9097"/>
                  </a:lnTo>
                  <a:lnTo>
                    <a:pt x="7059" y="9124"/>
                  </a:lnTo>
                  <a:lnTo>
                    <a:pt x="7059" y="9124"/>
                  </a:lnTo>
                  <a:lnTo>
                    <a:pt x="7062" y="9170"/>
                  </a:lnTo>
                  <a:lnTo>
                    <a:pt x="7062" y="9170"/>
                  </a:lnTo>
                  <a:lnTo>
                    <a:pt x="7066" y="9220"/>
                  </a:lnTo>
                  <a:lnTo>
                    <a:pt x="7066" y="9220"/>
                  </a:lnTo>
                  <a:lnTo>
                    <a:pt x="7070" y="9195"/>
                  </a:lnTo>
                  <a:lnTo>
                    <a:pt x="7070" y="9195"/>
                  </a:lnTo>
                  <a:lnTo>
                    <a:pt x="7074" y="9130"/>
                  </a:lnTo>
                  <a:lnTo>
                    <a:pt x="7074" y="9130"/>
                  </a:lnTo>
                  <a:lnTo>
                    <a:pt x="7078" y="9100"/>
                  </a:lnTo>
                  <a:lnTo>
                    <a:pt x="7078" y="9100"/>
                  </a:lnTo>
                  <a:lnTo>
                    <a:pt x="7082" y="9059"/>
                  </a:lnTo>
                  <a:lnTo>
                    <a:pt x="7082" y="9059"/>
                  </a:lnTo>
                  <a:lnTo>
                    <a:pt x="7086" y="9047"/>
                  </a:lnTo>
                  <a:lnTo>
                    <a:pt x="7086" y="9047"/>
                  </a:lnTo>
                  <a:lnTo>
                    <a:pt x="7089" y="9094"/>
                  </a:lnTo>
                  <a:lnTo>
                    <a:pt x="7089" y="9094"/>
                  </a:lnTo>
                  <a:lnTo>
                    <a:pt x="7093" y="9141"/>
                  </a:lnTo>
                  <a:lnTo>
                    <a:pt x="7093" y="9141"/>
                  </a:lnTo>
                  <a:lnTo>
                    <a:pt x="7097" y="9203"/>
                  </a:lnTo>
                  <a:lnTo>
                    <a:pt x="7097" y="9203"/>
                  </a:lnTo>
                  <a:lnTo>
                    <a:pt x="7101" y="9300"/>
                  </a:lnTo>
                  <a:lnTo>
                    <a:pt x="7101" y="9300"/>
                  </a:lnTo>
                  <a:lnTo>
                    <a:pt x="7105" y="9384"/>
                  </a:lnTo>
                  <a:lnTo>
                    <a:pt x="7105" y="9384"/>
                  </a:lnTo>
                  <a:lnTo>
                    <a:pt x="7109" y="9421"/>
                  </a:lnTo>
                  <a:lnTo>
                    <a:pt x="7109" y="9421"/>
                  </a:lnTo>
                  <a:lnTo>
                    <a:pt x="7113" y="9445"/>
                  </a:lnTo>
                  <a:lnTo>
                    <a:pt x="7113" y="9445"/>
                  </a:lnTo>
                  <a:lnTo>
                    <a:pt x="7116" y="9466"/>
                  </a:lnTo>
                  <a:lnTo>
                    <a:pt x="7116" y="9466"/>
                  </a:lnTo>
                  <a:lnTo>
                    <a:pt x="7120" y="9479"/>
                  </a:lnTo>
                  <a:lnTo>
                    <a:pt x="7120" y="9479"/>
                  </a:lnTo>
                  <a:lnTo>
                    <a:pt x="7124" y="9483"/>
                  </a:lnTo>
                  <a:lnTo>
                    <a:pt x="7124" y="9483"/>
                  </a:lnTo>
                  <a:lnTo>
                    <a:pt x="7128" y="9489"/>
                  </a:lnTo>
                  <a:lnTo>
                    <a:pt x="7128" y="9489"/>
                  </a:lnTo>
                  <a:lnTo>
                    <a:pt x="7132" y="9487"/>
                  </a:lnTo>
                  <a:lnTo>
                    <a:pt x="7132" y="9487"/>
                  </a:lnTo>
                  <a:lnTo>
                    <a:pt x="7136" y="9483"/>
                  </a:lnTo>
                  <a:lnTo>
                    <a:pt x="7136" y="9483"/>
                  </a:lnTo>
                  <a:lnTo>
                    <a:pt x="7140" y="9485"/>
                  </a:lnTo>
                  <a:lnTo>
                    <a:pt x="7140" y="9485"/>
                  </a:lnTo>
                  <a:lnTo>
                    <a:pt x="7143" y="9485"/>
                  </a:lnTo>
                  <a:lnTo>
                    <a:pt x="7143" y="9485"/>
                  </a:lnTo>
                  <a:lnTo>
                    <a:pt x="7147" y="9483"/>
                  </a:lnTo>
                  <a:lnTo>
                    <a:pt x="7147" y="9483"/>
                  </a:lnTo>
                  <a:lnTo>
                    <a:pt x="7151" y="9491"/>
                  </a:lnTo>
                  <a:lnTo>
                    <a:pt x="7151" y="9491"/>
                  </a:lnTo>
                  <a:lnTo>
                    <a:pt x="7155" y="9501"/>
                  </a:lnTo>
                  <a:lnTo>
                    <a:pt x="7155" y="9501"/>
                  </a:lnTo>
                  <a:lnTo>
                    <a:pt x="7159" y="9505"/>
                  </a:lnTo>
                  <a:lnTo>
                    <a:pt x="7159" y="9505"/>
                  </a:lnTo>
                  <a:lnTo>
                    <a:pt x="7163" y="9499"/>
                  </a:lnTo>
                  <a:lnTo>
                    <a:pt x="7163" y="9499"/>
                  </a:lnTo>
                  <a:lnTo>
                    <a:pt x="7167" y="9485"/>
                  </a:lnTo>
                  <a:lnTo>
                    <a:pt x="7167" y="9485"/>
                  </a:lnTo>
                  <a:lnTo>
                    <a:pt x="7170" y="9496"/>
                  </a:lnTo>
                  <a:lnTo>
                    <a:pt x="7170" y="9496"/>
                  </a:lnTo>
                  <a:lnTo>
                    <a:pt x="7174" y="9512"/>
                  </a:lnTo>
                  <a:lnTo>
                    <a:pt x="7174" y="9512"/>
                  </a:lnTo>
                  <a:lnTo>
                    <a:pt x="7178" y="9522"/>
                  </a:lnTo>
                  <a:lnTo>
                    <a:pt x="7178" y="9522"/>
                  </a:lnTo>
                  <a:lnTo>
                    <a:pt x="7182" y="9523"/>
                  </a:lnTo>
                  <a:lnTo>
                    <a:pt x="7182" y="9523"/>
                  </a:lnTo>
                  <a:lnTo>
                    <a:pt x="7186" y="9526"/>
                  </a:lnTo>
                  <a:lnTo>
                    <a:pt x="7186" y="9526"/>
                  </a:lnTo>
                  <a:lnTo>
                    <a:pt x="7190" y="9521"/>
                  </a:lnTo>
                  <a:lnTo>
                    <a:pt x="7190" y="9521"/>
                  </a:lnTo>
                  <a:lnTo>
                    <a:pt x="7194" y="9517"/>
                  </a:lnTo>
                  <a:lnTo>
                    <a:pt x="7194" y="9517"/>
                  </a:lnTo>
                  <a:lnTo>
                    <a:pt x="7197" y="9519"/>
                  </a:lnTo>
                  <a:lnTo>
                    <a:pt x="7197" y="9519"/>
                  </a:lnTo>
                  <a:lnTo>
                    <a:pt x="7201" y="9522"/>
                  </a:lnTo>
                  <a:lnTo>
                    <a:pt x="7201" y="9522"/>
                  </a:lnTo>
                  <a:lnTo>
                    <a:pt x="7205" y="9517"/>
                  </a:lnTo>
                  <a:lnTo>
                    <a:pt x="7205" y="9517"/>
                  </a:lnTo>
                  <a:lnTo>
                    <a:pt x="7209" y="9517"/>
                  </a:lnTo>
                  <a:lnTo>
                    <a:pt x="7209" y="9517"/>
                  </a:lnTo>
                  <a:lnTo>
                    <a:pt x="7213" y="9518"/>
                  </a:lnTo>
                  <a:lnTo>
                    <a:pt x="7213" y="9518"/>
                  </a:lnTo>
                  <a:lnTo>
                    <a:pt x="7217" y="9517"/>
                  </a:lnTo>
                  <a:lnTo>
                    <a:pt x="7217" y="9517"/>
                  </a:lnTo>
                  <a:lnTo>
                    <a:pt x="7221" y="9520"/>
                  </a:lnTo>
                  <a:lnTo>
                    <a:pt x="7221" y="9520"/>
                  </a:lnTo>
                  <a:lnTo>
                    <a:pt x="7224" y="9526"/>
                  </a:lnTo>
                  <a:lnTo>
                    <a:pt x="7224" y="9526"/>
                  </a:lnTo>
                  <a:lnTo>
                    <a:pt x="7228" y="9527"/>
                  </a:lnTo>
                  <a:lnTo>
                    <a:pt x="7228" y="9527"/>
                  </a:lnTo>
                  <a:lnTo>
                    <a:pt x="7232" y="9525"/>
                  </a:lnTo>
                  <a:lnTo>
                    <a:pt x="7232" y="9525"/>
                  </a:lnTo>
                  <a:lnTo>
                    <a:pt x="7236" y="9526"/>
                  </a:lnTo>
                  <a:lnTo>
                    <a:pt x="7236" y="9526"/>
                  </a:lnTo>
                  <a:lnTo>
                    <a:pt x="7240" y="9524"/>
                  </a:lnTo>
                  <a:lnTo>
                    <a:pt x="7240" y="9524"/>
                  </a:lnTo>
                  <a:lnTo>
                    <a:pt x="7244" y="9521"/>
                  </a:lnTo>
                  <a:lnTo>
                    <a:pt x="7244" y="9521"/>
                  </a:lnTo>
                  <a:lnTo>
                    <a:pt x="7247" y="9513"/>
                  </a:lnTo>
                  <a:lnTo>
                    <a:pt x="7247" y="9513"/>
                  </a:lnTo>
                  <a:lnTo>
                    <a:pt x="7251" y="9516"/>
                  </a:lnTo>
                  <a:lnTo>
                    <a:pt x="7251" y="9516"/>
                  </a:lnTo>
                  <a:lnTo>
                    <a:pt x="7255" y="9514"/>
                  </a:lnTo>
                  <a:lnTo>
                    <a:pt x="7255" y="9514"/>
                  </a:lnTo>
                  <a:lnTo>
                    <a:pt x="7259" y="9517"/>
                  </a:lnTo>
                  <a:lnTo>
                    <a:pt x="7259" y="9517"/>
                  </a:lnTo>
                  <a:lnTo>
                    <a:pt x="7263" y="9521"/>
                  </a:lnTo>
                  <a:lnTo>
                    <a:pt x="7263" y="9521"/>
                  </a:lnTo>
                  <a:lnTo>
                    <a:pt x="7267" y="9524"/>
                  </a:lnTo>
                  <a:lnTo>
                    <a:pt x="7267" y="9524"/>
                  </a:lnTo>
                  <a:lnTo>
                    <a:pt x="7271" y="9526"/>
                  </a:lnTo>
                  <a:lnTo>
                    <a:pt x="7271" y="9526"/>
                  </a:lnTo>
                  <a:lnTo>
                    <a:pt x="7274" y="9520"/>
                  </a:lnTo>
                  <a:lnTo>
                    <a:pt x="7274" y="9520"/>
                  </a:lnTo>
                  <a:lnTo>
                    <a:pt x="7278" y="9517"/>
                  </a:lnTo>
                  <a:lnTo>
                    <a:pt x="7278" y="9517"/>
                  </a:lnTo>
                  <a:lnTo>
                    <a:pt x="7282" y="9518"/>
                  </a:lnTo>
                  <a:lnTo>
                    <a:pt x="7282" y="9518"/>
                  </a:lnTo>
                  <a:lnTo>
                    <a:pt x="7286" y="9524"/>
                  </a:lnTo>
                  <a:lnTo>
                    <a:pt x="7286" y="9524"/>
                  </a:lnTo>
                  <a:lnTo>
                    <a:pt x="7290" y="9523"/>
                  </a:lnTo>
                  <a:lnTo>
                    <a:pt x="7290" y="9523"/>
                  </a:lnTo>
                  <a:lnTo>
                    <a:pt x="7294" y="9526"/>
                  </a:lnTo>
                  <a:lnTo>
                    <a:pt x="7294" y="9526"/>
                  </a:lnTo>
                  <a:lnTo>
                    <a:pt x="7298" y="9525"/>
                  </a:lnTo>
                  <a:lnTo>
                    <a:pt x="7298" y="9525"/>
                  </a:lnTo>
                  <a:lnTo>
                    <a:pt x="7301" y="9521"/>
                  </a:lnTo>
                  <a:lnTo>
                    <a:pt x="7301" y="9521"/>
                  </a:lnTo>
                  <a:lnTo>
                    <a:pt x="7305" y="9512"/>
                  </a:lnTo>
                  <a:lnTo>
                    <a:pt x="7305" y="9512"/>
                  </a:lnTo>
                  <a:lnTo>
                    <a:pt x="7309" y="9512"/>
                  </a:lnTo>
                  <a:lnTo>
                    <a:pt x="7309" y="9512"/>
                  </a:lnTo>
                  <a:lnTo>
                    <a:pt x="7313" y="9518"/>
                  </a:lnTo>
                  <a:lnTo>
                    <a:pt x="7313" y="9518"/>
                  </a:lnTo>
                  <a:lnTo>
                    <a:pt x="7317" y="9518"/>
                  </a:lnTo>
                  <a:lnTo>
                    <a:pt x="7317" y="9518"/>
                  </a:lnTo>
                  <a:lnTo>
                    <a:pt x="7321" y="9519"/>
                  </a:lnTo>
                  <a:lnTo>
                    <a:pt x="7321" y="9519"/>
                  </a:lnTo>
                  <a:lnTo>
                    <a:pt x="7325" y="9516"/>
                  </a:lnTo>
                  <a:lnTo>
                    <a:pt x="7325" y="9516"/>
                  </a:lnTo>
                  <a:lnTo>
                    <a:pt x="7328" y="9514"/>
                  </a:lnTo>
                  <a:lnTo>
                    <a:pt x="7328" y="9514"/>
                  </a:lnTo>
                  <a:lnTo>
                    <a:pt x="7332" y="9507"/>
                  </a:lnTo>
                  <a:lnTo>
                    <a:pt x="7332" y="9507"/>
                  </a:lnTo>
                  <a:lnTo>
                    <a:pt x="7336" y="9505"/>
                  </a:lnTo>
                  <a:lnTo>
                    <a:pt x="7336" y="9505"/>
                  </a:lnTo>
                  <a:lnTo>
                    <a:pt x="7340" y="9504"/>
                  </a:lnTo>
                  <a:lnTo>
                    <a:pt x="7340" y="9504"/>
                  </a:lnTo>
                  <a:lnTo>
                    <a:pt x="7344" y="9506"/>
                  </a:lnTo>
                  <a:lnTo>
                    <a:pt x="7344" y="9506"/>
                  </a:lnTo>
                  <a:lnTo>
                    <a:pt x="7348" y="9501"/>
                  </a:lnTo>
                  <a:lnTo>
                    <a:pt x="7348" y="9501"/>
                  </a:lnTo>
                  <a:lnTo>
                    <a:pt x="7352" y="9500"/>
                  </a:lnTo>
                  <a:lnTo>
                    <a:pt x="7352" y="9500"/>
                  </a:lnTo>
                  <a:lnTo>
                    <a:pt x="7355" y="9500"/>
                  </a:lnTo>
                  <a:lnTo>
                    <a:pt x="7355" y="9500"/>
                  </a:lnTo>
                  <a:lnTo>
                    <a:pt x="7359" y="9500"/>
                  </a:lnTo>
                  <a:lnTo>
                    <a:pt x="7359" y="9500"/>
                  </a:lnTo>
                  <a:lnTo>
                    <a:pt x="7363" y="9500"/>
                  </a:lnTo>
                  <a:lnTo>
                    <a:pt x="7363" y="9500"/>
                  </a:lnTo>
                  <a:lnTo>
                    <a:pt x="7367" y="9500"/>
                  </a:lnTo>
                  <a:lnTo>
                    <a:pt x="7367" y="9500"/>
                  </a:lnTo>
                  <a:lnTo>
                    <a:pt x="7371" y="9500"/>
                  </a:lnTo>
                  <a:lnTo>
                    <a:pt x="7371" y="9500"/>
                  </a:lnTo>
                  <a:lnTo>
                    <a:pt x="7375" y="9503"/>
                  </a:lnTo>
                  <a:lnTo>
                    <a:pt x="7375" y="9503"/>
                  </a:lnTo>
                  <a:lnTo>
                    <a:pt x="7379" y="9499"/>
                  </a:lnTo>
                  <a:lnTo>
                    <a:pt x="7379" y="9499"/>
                  </a:lnTo>
                  <a:lnTo>
                    <a:pt x="7382" y="9499"/>
                  </a:lnTo>
                  <a:lnTo>
                    <a:pt x="7382" y="9499"/>
                  </a:lnTo>
                  <a:lnTo>
                    <a:pt x="7386" y="9498"/>
                  </a:lnTo>
                  <a:lnTo>
                    <a:pt x="7386" y="9498"/>
                  </a:lnTo>
                  <a:lnTo>
                    <a:pt x="7390" y="9495"/>
                  </a:lnTo>
                  <a:lnTo>
                    <a:pt x="7390" y="9495"/>
                  </a:lnTo>
                  <a:lnTo>
                    <a:pt x="7394" y="9495"/>
                  </a:lnTo>
                  <a:lnTo>
                    <a:pt x="7394" y="9495"/>
                  </a:lnTo>
                  <a:lnTo>
                    <a:pt x="7398" y="9499"/>
                  </a:lnTo>
                  <a:lnTo>
                    <a:pt x="7398" y="9499"/>
                  </a:lnTo>
                  <a:lnTo>
                    <a:pt x="7402" y="9497"/>
                  </a:lnTo>
                  <a:lnTo>
                    <a:pt x="7402" y="9497"/>
                  </a:lnTo>
                  <a:lnTo>
                    <a:pt x="7406" y="9492"/>
                  </a:lnTo>
                  <a:lnTo>
                    <a:pt x="7406" y="9492"/>
                  </a:lnTo>
                  <a:lnTo>
                    <a:pt x="7409" y="9490"/>
                  </a:lnTo>
                  <a:lnTo>
                    <a:pt x="7409" y="9490"/>
                  </a:lnTo>
                  <a:lnTo>
                    <a:pt x="7413" y="9484"/>
                  </a:lnTo>
                  <a:lnTo>
                    <a:pt x="7413" y="9484"/>
                  </a:lnTo>
                  <a:lnTo>
                    <a:pt x="7417" y="9486"/>
                  </a:lnTo>
                  <a:lnTo>
                    <a:pt x="7417" y="9486"/>
                  </a:lnTo>
                  <a:lnTo>
                    <a:pt x="7421" y="9479"/>
                  </a:lnTo>
                  <a:lnTo>
                    <a:pt x="7421" y="9479"/>
                  </a:lnTo>
                  <a:lnTo>
                    <a:pt x="7425" y="9473"/>
                  </a:lnTo>
                  <a:lnTo>
                    <a:pt x="7425" y="9473"/>
                  </a:lnTo>
                  <a:lnTo>
                    <a:pt x="7429" y="9461"/>
                  </a:lnTo>
                  <a:lnTo>
                    <a:pt x="7429" y="9461"/>
                  </a:lnTo>
                  <a:lnTo>
                    <a:pt x="7433" y="9447"/>
                  </a:lnTo>
                  <a:lnTo>
                    <a:pt x="7433" y="9447"/>
                  </a:lnTo>
                  <a:lnTo>
                    <a:pt x="7436" y="9421"/>
                  </a:lnTo>
                  <a:lnTo>
                    <a:pt x="7436" y="9421"/>
                  </a:lnTo>
                  <a:lnTo>
                    <a:pt x="7440" y="9379"/>
                  </a:lnTo>
                  <a:lnTo>
                    <a:pt x="7440" y="9379"/>
                  </a:lnTo>
                  <a:lnTo>
                    <a:pt x="7444" y="9340"/>
                  </a:lnTo>
                  <a:lnTo>
                    <a:pt x="7444" y="9340"/>
                  </a:lnTo>
                  <a:lnTo>
                    <a:pt x="7448" y="9344"/>
                  </a:lnTo>
                  <a:lnTo>
                    <a:pt x="7448" y="9344"/>
                  </a:lnTo>
                  <a:lnTo>
                    <a:pt x="7452" y="9330"/>
                  </a:lnTo>
                  <a:lnTo>
                    <a:pt x="7452" y="9330"/>
                  </a:lnTo>
                  <a:lnTo>
                    <a:pt x="7456" y="9249"/>
                  </a:lnTo>
                  <a:lnTo>
                    <a:pt x="7456" y="9249"/>
                  </a:lnTo>
                  <a:lnTo>
                    <a:pt x="7460" y="9109"/>
                  </a:lnTo>
                  <a:lnTo>
                    <a:pt x="7460" y="9109"/>
                  </a:lnTo>
                  <a:lnTo>
                    <a:pt x="7463" y="8829"/>
                  </a:lnTo>
                  <a:lnTo>
                    <a:pt x="7463" y="8829"/>
                  </a:lnTo>
                  <a:lnTo>
                    <a:pt x="7467" y="8177"/>
                  </a:lnTo>
                  <a:lnTo>
                    <a:pt x="7467" y="8177"/>
                  </a:lnTo>
                  <a:lnTo>
                    <a:pt x="7471" y="5700"/>
                  </a:lnTo>
                  <a:lnTo>
                    <a:pt x="7471" y="5700"/>
                  </a:lnTo>
                  <a:lnTo>
                    <a:pt x="7475" y="3153"/>
                  </a:lnTo>
                  <a:lnTo>
                    <a:pt x="7475" y="3153"/>
                  </a:lnTo>
                  <a:lnTo>
                    <a:pt x="7479" y="5014"/>
                  </a:lnTo>
                  <a:lnTo>
                    <a:pt x="7479" y="5014"/>
                  </a:lnTo>
                  <a:lnTo>
                    <a:pt x="7483" y="7636"/>
                  </a:lnTo>
                  <a:lnTo>
                    <a:pt x="7483" y="7636"/>
                  </a:lnTo>
                  <a:lnTo>
                    <a:pt x="7487" y="8585"/>
                  </a:lnTo>
                  <a:lnTo>
                    <a:pt x="7487" y="8585"/>
                  </a:lnTo>
                  <a:lnTo>
                    <a:pt x="7490" y="8986"/>
                  </a:lnTo>
                  <a:lnTo>
                    <a:pt x="7490" y="8986"/>
                  </a:lnTo>
                  <a:lnTo>
                    <a:pt x="7494" y="9153"/>
                  </a:lnTo>
                  <a:lnTo>
                    <a:pt x="7494" y="9153"/>
                  </a:lnTo>
                  <a:lnTo>
                    <a:pt x="7498" y="9244"/>
                  </a:lnTo>
                  <a:lnTo>
                    <a:pt x="7498" y="9244"/>
                  </a:lnTo>
                  <a:lnTo>
                    <a:pt x="7502" y="9324"/>
                  </a:lnTo>
                  <a:lnTo>
                    <a:pt x="7502" y="9324"/>
                  </a:lnTo>
                  <a:lnTo>
                    <a:pt x="7506" y="9377"/>
                  </a:lnTo>
                  <a:lnTo>
                    <a:pt x="7506" y="9377"/>
                  </a:lnTo>
                  <a:lnTo>
                    <a:pt x="7510" y="9397"/>
                  </a:lnTo>
                  <a:lnTo>
                    <a:pt x="7510" y="9397"/>
                  </a:lnTo>
                  <a:lnTo>
                    <a:pt x="7513" y="9418"/>
                  </a:lnTo>
                  <a:lnTo>
                    <a:pt x="7513" y="9418"/>
                  </a:lnTo>
                  <a:lnTo>
                    <a:pt x="7517" y="9436"/>
                  </a:lnTo>
                  <a:lnTo>
                    <a:pt x="7517" y="9436"/>
                  </a:lnTo>
                  <a:lnTo>
                    <a:pt x="7521" y="9449"/>
                  </a:lnTo>
                  <a:lnTo>
                    <a:pt x="7521" y="9449"/>
                  </a:lnTo>
                  <a:lnTo>
                    <a:pt x="7525" y="9458"/>
                  </a:lnTo>
                  <a:lnTo>
                    <a:pt x="7525" y="9458"/>
                  </a:lnTo>
                  <a:lnTo>
                    <a:pt x="7529" y="9462"/>
                  </a:lnTo>
                  <a:lnTo>
                    <a:pt x="7529" y="9462"/>
                  </a:lnTo>
                  <a:lnTo>
                    <a:pt x="7533" y="9456"/>
                  </a:lnTo>
                  <a:lnTo>
                    <a:pt x="7533" y="9456"/>
                  </a:lnTo>
                  <a:lnTo>
                    <a:pt x="7537" y="9447"/>
                  </a:lnTo>
                  <a:lnTo>
                    <a:pt x="7537" y="9447"/>
                  </a:lnTo>
                  <a:lnTo>
                    <a:pt x="7540" y="9445"/>
                  </a:lnTo>
                  <a:lnTo>
                    <a:pt x="7540" y="9445"/>
                  </a:lnTo>
                  <a:lnTo>
                    <a:pt x="7544" y="9435"/>
                  </a:lnTo>
                  <a:lnTo>
                    <a:pt x="7544" y="9435"/>
                  </a:lnTo>
                  <a:lnTo>
                    <a:pt x="7548" y="9428"/>
                  </a:lnTo>
                  <a:lnTo>
                    <a:pt x="7548" y="9428"/>
                  </a:lnTo>
                  <a:lnTo>
                    <a:pt x="7552" y="9394"/>
                  </a:lnTo>
                  <a:lnTo>
                    <a:pt x="7552" y="9394"/>
                  </a:lnTo>
                  <a:lnTo>
                    <a:pt x="7556" y="9303"/>
                  </a:lnTo>
                  <a:lnTo>
                    <a:pt x="7556" y="9303"/>
                  </a:lnTo>
                  <a:lnTo>
                    <a:pt x="7560" y="8971"/>
                  </a:lnTo>
                  <a:lnTo>
                    <a:pt x="7560" y="8971"/>
                  </a:lnTo>
                  <a:lnTo>
                    <a:pt x="7564" y="8619"/>
                  </a:lnTo>
                  <a:lnTo>
                    <a:pt x="7564" y="8619"/>
                  </a:lnTo>
                  <a:lnTo>
                    <a:pt x="7567" y="8884"/>
                  </a:lnTo>
                  <a:lnTo>
                    <a:pt x="7567" y="8884"/>
                  </a:lnTo>
                  <a:lnTo>
                    <a:pt x="7571" y="9253"/>
                  </a:lnTo>
                  <a:lnTo>
                    <a:pt x="7571" y="9253"/>
                  </a:lnTo>
                  <a:lnTo>
                    <a:pt x="7575" y="9386"/>
                  </a:lnTo>
                  <a:lnTo>
                    <a:pt x="7575" y="9386"/>
                  </a:lnTo>
                  <a:lnTo>
                    <a:pt x="7579" y="9439"/>
                  </a:lnTo>
                  <a:lnTo>
                    <a:pt x="7579" y="9439"/>
                  </a:lnTo>
                  <a:lnTo>
                    <a:pt x="7583" y="9462"/>
                  </a:lnTo>
                  <a:lnTo>
                    <a:pt x="7583" y="9462"/>
                  </a:lnTo>
                  <a:lnTo>
                    <a:pt x="7587" y="9477"/>
                  </a:lnTo>
                  <a:lnTo>
                    <a:pt x="7587" y="9477"/>
                  </a:lnTo>
                  <a:lnTo>
                    <a:pt x="7591" y="9488"/>
                  </a:lnTo>
                  <a:lnTo>
                    <a:pt x="7591" y="9488"/>
                  </a:lnTo>
                  <a:lnTo>
                    <a:pt x="7594" y="9496"/>
                  </a:lnTo>
                  <a:lnTo>
                    <a:pt x="7594" y="9496"/>
                  </a:lnTo>
                  <a:lnTo>
                    <a:pt x="7598" y="9501"/>
                  </a:lnTo>
                  <a:lnTo>
                    <a:pt x="7598" y="9501"/>
                  </a:lnTo>
                  <a:lnTo>
                    <a:pt x="7602" y="9501"/>
                  </a:lnTo>
                  <a:lnTo>
                    <a:pt x="7602" y="9501"/>
                  </a:lnTo>
                  <a:lnTo>
                    <a:pt x="7606" y="9501"/>
                  </a:lnTo>
                  <a:lnTo>
                    <a:pt x="7606" y="9501"/>
                  </a:lnTo>
                  <a:lnTo>
                    <a:pt x="7610" y="9496"/>
                  </a:lnTo>
                  <a:lnTo>
                    <a:pt x="7610" y="9496"/>
                  </a:lnTo>
                  <a:lnTo>
                    <a:pt x="7614" y="9489"/>
                  </a:lnTo>
                  <a:lnTo>
                    <a:pt x="7614" y="9489"/>
                  </a:lnTo>
                  <a:lnTo>
                    <a:pt x="7618" y="9481"/>
                  </a:lnTo>
                  <a:lnTo>
                    <a:pt x="7618" y="9481"/>
                  </a:lnTo>
                  <a:lnTo>
                    <a:pt x="7621" y="9473"/>
                  </a:lnTo>
                  <a:lnTo>
                    <a:pt x="7621" y="9473"/>
                  </a:lnTo>
                  <a:lnTo>
                    <a:pt x="7625" y="9461"/>
                  </a:lnTo>
                  <a:lnTo>
                    <a:pt x="7625" y="9461"/>
                  </a:lnTo>
                  <a:lnTo>
                    <a:pt x="7629" y="9408"/>
                  </a:lnTo>
                  <a:lnTo>
                    <a:pt x="7629" y="9408"/>
                  </a:lnTo>
                  <a:lnTo>
                    <a:pt x="7633" y="9351"/>
                  </a:lnTo>
                  <a:lnTo>
                    <a:pt x="7633" y="9351"/>
                  </a:lnTo>
                  <a:lnTo>
                    <a:pt x="7637" y="9387"/>
                  </a:lnTo>
                  <a:lnTo>
                    <a:pt x="7637" y="9387"/>
                  </a:lnTo>
                  <a:lnTo>
                    <a:pt x="7641" y="9443"/>
                  </a:lnTo>
                  <a:lnTo>
                    <a:pt x="7641" y="9443"/>
                  </a:lnTo>
                  <a:lnTo>
                    <a:pt x="7645" y="9455"/>
                  </a:lnTo>
                  <a:lnTo>
                    <a:pt x="7645" y="9455"/>
                  </a:lnTo>
                  <a:lnTo>
                    <a:pt x="7648" y="9437"/>
                  </a:lnTo>
                  <a:lnTo>
                    <a:pt x="7648" y="9437"/>
                  </a:lnTo>
                  <a:lnTo>
                    <a:pt x="7652" y="9353"/>
                  </a:lnTo>
                  <a:lnTo>
                    <a:pt x="7652" y="9353"/>
                  </a:lnTo>
                  <a:lnTo>
                    <a:pt x="7656" y="9354"/>
                  </a:lnTo>
                  <a:lnTo>
                    <a:pt x="7656" y="9354"/>
                  </a:lnTo>
                  <a:lnTo>
                    <a:pt x="7660" y="9413"/>
                  </a:lnTo>
                  <a:lnTo>
                    <a:pt x="7660" y="9413"/>
                  </a:lnTo>
                  <a:lnTo>
                    <a:pt x="7664" y="9435"/>
                  </a:lnTo>
                  <a:lnTo>
                    <a:pt x="7664" y="9435"/>
                  </a:lnTo>
                  <a:lnTo>
                    <a:pt x="7668" y="9427"/>
                  </a:lnTo>
                  <a:lnTo>
                    <a:pt x="7668" y="9427"/>
                  </a:lnTo>
                  <a:lnTo>
                    <a:pt x="7672" y="9400"/>
                  </a:lnTo>
                  <a:lnTo>
                    <a:pt x="7672" y="9400"/>
                  </a:lnTo>
                  <a:lnTo>
                    <a:pt x="7675" y="9333"/>
                  </a:lnTo>
                  <a:lnTo>
                    <a:pt x="7675" y="9333"/>
                  </a:lnTo>
                  <a:lnTo>
                    <a:pt x="7679" y="9093"/>
                  </a:lnTo>
                  <a:lnTo>
                    <a:pt x="7679" y="9093"/>
                  </a:lnTo>
                  <a:lnTo>
                    <a:pt x="7683" y="8631"/>
                  </a:lnTo>
                  <a:lnTo>
                    <a:pt x="7683" y="8631"/>
                  </a:lnTo>
                  <a:lnTo>
                    <a:pt x="7687" y="8787"/>
                  </a:lnTo>
                  <a:lnTo>
                    <a:pt x="7687" y="8787"/>
                  </a:lnTo>
                  <a:lnTo>
                    <a:pt x="7691" y="9131"/>
                  </a:lnTo>
                  <a:lnTo>
                    <a:pt x="7691" y="9131"/>
                  </a:lnTo>
                  <a:lnTo>
                    <a:pt x="7695" y="9265"/>
                  </a:lnTo>
                  <a:lnTo>
                    <a:pt x="7695" y="9265"/>
                  </a:lnTo>
                  <a:lnTo>
                    <a:pt x="7699" y="9317"/>
                  </a:lnTo>
                  <a:lnTo>
                    <a:pt x="7699" y="9317"/>
                  </a:lnTo>
                  <a:lnTo>
                    <a:pt x="7702" y="9324"/>
                  </a:lnTo>
                  <a:lnTo>
                    <a:pt x="7702" y="9324"/>
                  </a:lnTo>
                  <a:lnTo>
                    <a:pt x="7706" y="9275"/>
                  </a:lnTo>
                  <a:lnTo>
                    <a:pt x="7706" y="9275"/>
                  </a:lnTo>
                  <a:lnTo>
                    <a:pt x="7710" y="9025"/>
                  </a:lnTo>
                  <a:lnTo>
                    <a:pt x="7710" y="9025"/>
                  </a:lnTo>
                  <a:lnTo>
                    <a:pt x="7714" y="8870"/>
                  </a:lnTo>
                  <a:lnTo>
                    <a:pt x="7714" y="8870"/>
                  </a:lnTo>
                  <a:lnTo>
                    <a:pt x="7718" y="9017"/>
                  </a:lnTo>
                  <a:lnTo>
                    <a:pt x="7718" y="9017"/>
                  </a:lnTo>
                  <a:lnTo>
                    <a:pt x="7722" y="9181"/>
                  </a:lnTo>
                  <a:lnTo>
                    <a:pt x="7722" y="9181"/>
                  </a:lnTo>
                  <a:lnTo>
                    <a:pt x="7726" y="9223"/>
                  </a:lnTo>
                  <a:lnTo>
                    <a:pt x="7726" y="9223"/>
                  </a:lnTo>
                  <a:lnTo>
                    <a:pt x="7729" y="9177"/>
                  </a:lnTo>
                  <a:lnTo>
                    <a:pt x="7729" y="9177"/>
                  </a:lnTo>
                  <a:lnTo>
                    <a:pt x="7733" y="9026"/>
                  </a:lnTo>
                  <a:lnTo>
                    <a:pt x="7733" y="9026"/>
                  </a:lnTo>
                  <a:lnTo>
                    <a:pt x="7737" y="8751"/>
                  </a:lnTo>
                  <a:lnTo>
                    <a:pt x="7737" y="8751"/>
                  </a:lnTo>
                  <a:lnTo>
                    <a:pt x="7741" y="8132"/>
                  </a:lnTo>
                  <a:lnTo>
                    <a:pt x="7741" y="8132"/>
                  </a:lnTo>
                  <a:lnTo>
                    <a:pt x="7745" y="6376"/>
                  </a:lnTo>
                  <a:lnTo>
                    <a:pt x="7745" y="6376"/>
                  </a:lnTo>
                  <a:lnTo>
                    <a:pt x="7749" y="3341"/>
                  </a:lnTo>
                  <a:lnTo>
                    <a:pt x="7749" y="3341"/>
                  </a:lnTo>
                  <a:lnTo>
                    <a:pt x="7753" y="4495"/>
                  </a:lnTo>
                  <a:lnTo>
                    <a:pt x="7753" y="4495"/>
                  </a:lnTo>
                  <a:lnTo>
                    <a:pt x="7756" y="7142"/>
                  </a:lnTo>
                  <a:lnTo>
                    <a:pt x="7756" y="7142"/>
                  </a:lnTo>
                  <a:lnTo>
                    <a:pt x="7760" y="8247"/>
                  </a:lnTo>
                  <a:lnTo>
                    <a:pt x="7760" y="8247"/>
                  </a:lnTo>
                  <a:lnTo>
                    <a:pt x="7764" y="8616"/>
                  </a:lnTo>
                  <a:lnTo>
                    <a:pt x="7764" y="8616"/>
                  </a:lnTo>
                  <a:lnTo>
                    <a:pt x="7768" y="8705"/>
                  </a:lnTo>
                  <a:lnTo>
                    <a:pt x="7768" y="8705"/>
                  </a:lnTo>
                  <a:lnTo>
                    <a:pt x="7772" y="8715"/>
                  </a:lnTo>
                  <a:lnTo>
                    <a:pt x="7772" y="8715"/>
                  </a:lnTo>
                  <a:lnTo>
                    <a:pt x="7776" y="8787"/>
                  </a:lnTo>
                  <a:lnTo>
                    <a:pt x="7776" y="8787"/>
                  </a:lnTo>
                  <a:lnTo>
                    <a:pt x="7779" y="8852"/>
                  </a:lnTo>
                  <a:lnTo>
                    <a:pt x="7779" y="8852"/>
                  </a:lnTo>
                  <a:lnTo>
                    <a:pt x="7783" y="8674"/>
                  </a:lnTo>
                  <a:lnTo>
                    <a:pt x="7783" y="8674"/>
                  </a:lnTo>
                  <a:lnTo>
                    <a:pt x="7787" y="8170"/>
                  </a:lnTo>
                  <a:lnTo>
                    <a:pt x="7787" y="8170"/>
                  </a:lnTo>
                  <a:lnTo>
                    <a:pt x="7791" y="8228"/>
                  </a:lnTo>
                  <a:lnTo>
                    <a:pt x="7791" y="8228"/>
                  </a:lnTo>
                  <a:lnTo>
                    <a:pt x="7795" y="8544"/>
                  </a:lnTo>
                  <a:lnTo>
                    <a:pt x="7795" y="8544"/>
                  </a:lnTo>
                  <a:lnTo>
                    <a:pt x="7799" y="8499"/>
                  </a:lnTo>
                  <a:lnTo>
                    <a:pt x="7799" y="8499"/>
                  </a:lnTo>
                  <a:lnTo>
                    <a:pt x="7803" y="8210"/>
                  </a:lnTo>
                  <a:lnTo>
                    <a:pt x="7803" y="8210"/>
                  </a:lnTo>
                  <a:lnTo>
                    <a:pt x="7806" y="8201"/>
                  </a:lnTo>
                  <a:lnTo>
                    <a:pt x="7806" y="8201"/>
                  </a:lnTo>
                  <a:lnTo>
                    <a:pt x="7810" y="8476"/>
                  </a:lnTo>
                  <a:lnTo>
                    <a:pt x="7810" y="8476"/>
                  </a:lnTo>
                  <a:lnTo>
                    <a:pt x="7814" y="8561"/>
                  </a:lnTo>
                  <a:lnTo>
                    <a:pt x="7814" y="8561"/>
                  </a:lnTo>
                  <a:lnTo>
                    <a:pt x="7818" y="8549"/>
                  </a:lnTo>
                  <a:lnTo>
                    <a:pt x="7818" y="8549"/>
                  </a:lnTo>
                  <a:lnTo>
                    <a:pt x="7822" y="8723"/>
                  </a:lnTo>
                  <a:lnTo>
                    <a:pt x="7822" y="8723"/>
                  </a:lnTo>
                  <a:lnTo>
                    <a:pt x="7826" y="8835"/>
                  </a:lnTo>
                  <a:lnTo>
                    <a:pt x="7826" y="8835"/>
                  </a:lnTo>
                  <a:lnTo>
                    <a:pt x="7830" y="8732"/>
                  </a:lnTo>
                  <a:lnTo>
                    <a:pt x="7830" y="8732"/>
                  </a:lnTo>
                  <a:lnTo>
                    <a:pt x="7833" y="8439"/>
                  </a:lnTo>
                  <a:lnTo>
                    <a:pt x="7833" y="8439"/>
                  </a:lnTo>
                  <a:lnTo>
                    <a:pt x="7837" y="8265"/>
                  </a:lnTo>
                  <a:lnTo>
                    <a:pt x="7837" y="8265"/>
                  </a:lnTo>
                  <a:lnTo>
                    <a:pt x="7841" y="8508"/>
                  </a:lnTo>
                  <a:lnTo>
                    <a:pt x="7841" y="8508"/>
                  </a:lnTo>
                  <a:lnTo>
                    <a:pt x="7845" y="8830"/>
                  </a:lnTo>
                  <a:lnTo>
                    <a:pt x="7845" y="8830"/>
                  </a:lnTo>
                  <a:lnTo>
                    <a:pt x="7849" y="8998"/>
                  </a:lnTo>
                  <a:lnTo>
                    <a:pt x="7849" y="8998"/>
                  </a:lnTo>
                  <a:lnTo>
                    <a:pt x="7853" y="9069"/>
                  </a:lnTo>
                  <a:lnTo>
                    <a:pt x="7853" y="9069"/>
                  </a:lnTo>
                  <a:lnTo>
                    <a:pt x="7857" y="9104"/>
                  </a:lnTo>
                  <a:lnTo>
                    <a:pt x="7857" y="9104"/>
                  </a:lnTo>
                  <a:lnTo>
                    <a:pt x="7860" y="9118"/>
                  </a:lnTo>
                  <a:lnTo>
                    <a:pt x="7860" y="9118"/>
                  </a:lnTo>
                  <a:lnTo>
                    <a:pt x="7864" y="9083"/>
                  </a:lnTo>
                  <a:lnTo>
                    <a:pt x="7864" y="9083"/>
                  </a:lnTo>
                  <a:lnTo>
                    <a:pt x="7868" y="9043"/>
                  </a:lnTo>
                  <a:lnTo>
                    <a:pt x="7868" y="9043"/>
                  </a:lnTo>
                  <a:lnTo>
                    <a:pt x="7872" y="9093"/>
                  </a:lnTo>
                  <a:lnTo>
                    <a:pt x="7872" y="9093"/>
                  </a:lnTo>
                  <a:lnTo>
                    <a:pt x="7876" y="9172"/>
                  </a:lnTo>
                  <a:lnTo>
                    <a:pt x="7876" y="9172"/>
                  </a:lnTo>
                  <a:lnTo>
                    <a:pt x="7880" y="9262"/>
                  </a:lnTo>
                  <a:lnTo>
                    <a:pt x="7880" y="9262"/>
                  </a:lnTo>
                  <a:lnTo>
                    <a:pt x="7884" y="9328"/>
                  </a:lnTo>
                  <a:lnTo>
                    <a:pt x="7884" y="9328"/>
                  </a:lnTo>
                  <a:lnTo>
                    <a:pt x="7887" y="9363"/>
                  </a:lnTo>
                  <a:lnTo>
                    <a:pt x="7887" y="9363"/>
                  </a:lnTo>
                  <a:lnTo>
                    <a:pt x="7891" y="9383"/>
                  </a:lnTo>
                  <a:lnTo>
                    <a:pt x="7891" y="9383"/>
                  </a:lnTo>
                  <a:lnTo>
                    <a:pt x="7895" y="9403"/>
                  </a:lnTo>
                  <a:lnTo>
                    <a:pt x="7895" y="9403"/>
                  </a:lnTo>
                  <a:lnTo>
                    <a:pt x="7899" y="9423"/>
                  </a:lnTo>
                  <a:lnTo>
                    <a:pt x="7899" y="9423"/>
                  </a:lnTo>
                  <a:lnTo>
                    <a:pt x="7903" y="9443"/>
                  </a:lnTo>
                  <a:lnTo>
                    <a:pt x="7903" y="9443"/>
                  </a:lnTo>
                  <a:lnTo>
                    <a:pt x="7907" y="9457"/>
                  </a:lnTo>
                  <a:lnTo>
                    <a:pt x="7907" y="9457"/>
                  </a:lnTo>
                  <a:lnTo>
                    <a:pt x="7911" y="9466"/>
                  </a:lnTo>
                  <a:lnTo>
                    <a:pt x="7911" y="9466"/>
                  </a:lnTo>
                  <a:lnTo>
                    <a:pt x="7914" y="9475"/>
                  </a:lnTo>
                  <a:lnTo>
                    <a:pt x="7914" y="9475"/>
                  </a:lnTo>
                  <a:lnTo>
                    <a:pt x="7918" y="9474"/>
                  </a:lnTo>
                  <a:lnTo>
                    <a:pt x="7918" y="9474"/>
                  </a:lnTo>
                  <a:lnTo>
                    <a:pt x="7922" y="9475"/>
                  </a:lnTo>
                  <a:lnTo>
                    <a:pt x="7922" y="9475"/>
                  </a:lnTo>
                  <a:lnTo>
                    <a:pt x="7926" y="9470"/>
                  </a:lnTo>
                  <a:lnTo>
                    <a:pt x="7926" y="9470"/>
                  </a:lnTo>
                  <a:lnTo>
                    <a:pt x="7930" y="9465"/>
                  </a:lnTo>
                  <a:lnTo>
                    <a:pt x="7930" y="9465"/>
                  </a:lnTo>
                  <a:lnTo>
                    <a:pt x="7934" y="9471"/>
                  </a:lnTo>
                  <a:lnTo>
                    <a:pt x="7934" y="9471"/>
                  </a:lnTo>
                  <a:lnTo>
                    <a:pt x="7938" y="9476"/>
                  </a:lnTo>
                  <a:lnTo>
                    <a:pt x="7938" y="9476"/>
                  </a:lnTo>
                  <a:lnTo>
                    <a:pt x="7941" y="9485"/>
                  </a:lnTo>
                  <a:lnTo>
                    <a:pt x="7941" y="9485"/>
                  </a:lnTo>
                  <a:lnTo>
                    <a:pt x="7945" y="9488"/>
                  </a:lnTo>
                  <a:lnTo>
                    <a:pt x="7945" y="9488"/>
                  </a:lnTo>
                  <a:lnTo>
                    <a:pt x="7949" y="9490"/>
                  </a:lnTo>
                  <a:lnTo>
                    <a:pt x="7949" y="9490"/>
                  </a:lnTo>
                  <a:lnTo>
                    <a:pt x="7953" y="9493"/>
                  </a:lnTo>
                  <a:lnTo>
                    <a:pt x="7953" y="9493"/>
                  </a:lnTo>
                  <a:lnTo>
                    <a:pt x="7957" y="9495"/>
                  </a:lnTo>
                  <a:lnTo>
                    <a:pt x="7957" y="9495"/>
                  </a:lnTo>
                  <a:lnTo>
                    <a:pt x="7961" y="9497"/>
                  </a:lnTo>
                  <a:lnTo>
                    <a:pt x="7961" y="9497"/>
                  </a:lnTo>
                  <a:lnTo>
                    <a:pt x="7965" y="9499"/>
                  </a:lnTo>
                  <a:lnTo>
                    <a:pt x="7965" y="9499"/>
                  </a:lnTo>
                  <a:lnTo>
                    <a:pt x="7968" y="9497"/>
                  </a:lnTo>
                  <a:lnTo>
                    <a:pt x="7968" y="9497"/>
                  </a:lnTo>
                  <a:lnTo>
                    <a:pt x="7972" y="9496"/>
                  </a:lnTo>
                  <a:lnTo>
                    <a:pt x="7972" y="9496"/>
                  </a:lnTo>
                  <a:lnTo>
                    <a:pt x="7976" y="9496"/>
                  </a:lnTo>
                  <a:lnTo>
                    <a:pt x="7976" y="9496"/>
                  </a:lnTo>
                  <a:lnTo>
                    <a:pt x="7980" y="9496"/>
                  </a:lnTo>
                  <a:lnTo>
                    <a:pt x="7980" y="9496"/>
                  </a:lnTo>
                  <a:lnTo>
                    <a:pt x="7984" y="9499"/>
                  </a:lnTo>
                  <a:lnTo>
                    <a:pt x="7984" y="9499"/>
                  </a:lnTo>
                  <a:lnTo>
                    <a:pt x="7988" y="9502"/>
                  </a:lnTo>
                  <a:lnTo>
                    <a:pt x="7988" y="9502"/>
                  </a:lnTo>
                  <a:lnTo>
                    <a:pt x="7992" y="9506"/>
                  </a:lnTo>
                  <a:lnTo>
                    <a:pt x="7992" y="9506"/>
                  </a:lnTo>
                  <a:lnTo>
                    <a:pt x="7995" y="9505"/>
                  </a:lnTo>
                  <a:lnTo>
                    <a:pt x="7995" y="9505"/>
                  </a:lnTo>
                  <a:lnTo>
                    <a:pt x="7999" y="9502"/>
                  </a:lnTo>
                  <a:lnTo>
                    <a:pt x="7999" y="9502"/>
                  </a:lnTo>
                  <a:lnTo>
                    <a:pt x="8003" y="9503"/>
                  </a:lnTo>
                  <a:lnTo>
                    <a:pt x="8003" y="9503"/>
                  </a:lnTo>
                  <a:lnTo>
                    <a:pt x="8007" y="9502"/>
                  </a:lnTo>
                  <a:lnTo>
                    <a:pt x="8007" y="9502"/>
                  </a:lnTo>
                  <a:lnTo>
                    <a:pt x="8011" y="9499"/>
                  </a:lnTo>
                  <a:lnTo>
                    <a:pt x="8011" y="9499"/>
                  </a:lnTo>
                  <a:lnTo>
                    <a:pt x="8015" y="9495"/>
                  </a:lnTo>
                  <a:lnTo>
                    <a:pt x="8015" y="9495"/>
                  </a:lnTo>
                  <a:lnTo>
                    <a:pt x="8019" y="9485"/>
                  </a:lnTo>
                  <a:lnTo>
                    <a:pt x="8019" y="9485"/>
                  </a:lnTo>
                  <a:lnTo>
                    <a:pt x="8022" y="9474"/>
                  </a:lnTo>
                  <a:lnTo>
                    <a:pt x="8022" y="9474"/>
                  </a:lnTo>
                  <a:lnTo>
                    <a:pt x="8026" y="9480"/>
                  </a:lnTo>
                  <a:lnTo>
                    <a:pt x="8026" y="9480"/>
                  </a:lnTo>
                  <a:lnTo>
                    <a:pt x="8030" y="9491"/>
                  </a:lnTo>
                  <a:lnTo>
                    <a:pt x="8030" y="9491"/>
                  </a:lnTo>
                  <a:lnTo>
                    <a:pt x="8034" y="9496"/>
                  </a:lnTo>
                  <a:lnTo>
                    <a:pt x="8034" y="9496"/>
                  </a:lnTo>
                  <a:lnTo>
                    <a:pt x="8038" y="9492"/>
                  </a:lnTo>
                  <a:lnTo>
                    <a:pt x="8038" y="9492"/>
                  </a:lnTo>
                  <a:lnTo>
                    <a:pt x="8042" y="9487"/>
                  </a:lnTo>
                  <a:lnTo>
                    <a:pt x="8042" y="9487"/>
                  </a:lnTo>
                  <a:lnTo>
                    <a:pt x="8045" y="9478"/>
                  </a:lnTo>
                  <a:lnTo>
                    <a:pt x="8045" y="9478"/>
                  </a:lnTo>
                  <a:lnTo>
                    <a:pt x="8049" y="9466"/>
                  </a:lnTo>
                  <a:lnTo>
                    <a:pt x="8049" y="9466"/>
                  </a:lnTo>
                  <a:lnTo>
                    <a:pt x="8053" y="9439"/>
                  </a:lnTo>
                  <a:lnTo>
                    <a:pt x="8053" y="9439"/>
                  </a:lnTo>
                  <a:lnTo>
                    <a:pt x="8057" y="9374"/>
                  </a:lnTo>
                  <a:lnTo>
                    <a:pt x="8057" y="9374"/>
                  </a:lnTo>
                  <a:lnTo>
                    <a:pt x="8061" y="9284"/>
                  </a:lnTo>
                  <a:lnTo>
                    <a:pt x="8061" y="9284"/>
                  </a:lnTo>
                  <a:lnTo>
                    <a:pt x="8065" y="9288"/>
                  </a:lnTo>
                  <a:lnTo>
                    <a:pt x="8065" y="9288"/>
                  </a:lnTo>
                  <a:lnTo>
                    <a:pt x="8069" y="9331"/>
                  </a:lnTo>
                  <a:lnTo>
                    <a:pt x="8069" y="9331"/>
                  </a:lnTo>
                  <a:lnTo>
                    <a:pt x="8072" y="9343"/>
                  </a:lnTo>
                  <a:lnTo>
                    <a:pt x="8072" y="9343"/>
                  </a:lnTo>
                  <a:lnTo>
                    <a:pt x="8076" y="9314"/>
                  </a:lnTo>
                  <a:lnTo>
                    <a:pt x="8076" y="9314"/>
                  </a:lnTo>
                  <a:lnTo>
                    <a:pt x="8080" y="9178"/>
                  </a:lnTo>
                  <a:lnTo>
                    <a:pt x="8080" y="9178"/>
                  </a:lnTo>
                  <a:lnTo>
                    <a:pt x="8084" y="9035"/>
                  </a:lnTo>
                  <a:lnTo>
                    <a:pt x="8084" y="9035"/>
                  </a:lnTo>
                  <a:lnTo>
                    <a:pt x="8088" y="9083"/>
                  </a:lnTo>
                  <a:lnTo>
                    <a:pt x="8088" y="9083"/>
                  </a:lnTo>
                  <a:lnTo>
                    <a:pt x="8092" y="9166"/>
                  </a:lnTo>
                  <a:lnTo>
                    <a:pt x="8092" y="9166"/>
                  </a:lnTo>
                  <a:lnTo>
                    <a:pt x="8096" y="9208"/>
                  </a:lnTo>
                  <a:lnTo>
                    <a:pt x="8096" y="9208"/>
                  </a:lnTo>
                  <a:lnTo>
                    <a:pt x="8099" y="9212"/>
                  </a:lnTo>
                  <a:lnTo>
                    <a:pt x="8099" y="9212"/>
                  </a:lnTo>
                  <a:lnTo>
                    <a:pt x="8103" y="9110"/>
                  </a:lnTo>
                  <a:lnTo>
                    <a:pt x="8103" y="9110"/>
                  </a:lnTo>
                  <a:lnTo>
                    <a:pt x="8107" y="8874"/>
                  </a:lnTo>
                  <a:lnTo>
                    <a:pt x="8107" y="8874"/>
                  </a:lnTo>
                  <a:lnTo>
                    <a:pt x="8111" y="8362"/>
                  </a:lnTo>
                  <a:lnTo>
                    <a:pt x="8111" y="8362"/>
                  </a:lnTo>
                  <a:lnTo>
                    <a:pt x="8115" y="6825"/>
                  </a:lnTo>
                  <a:lnTo>
                    <a:pt x="8115" y="6825"/>
                  </a:lnTo>
                  <a:lnTo>
                    <a:pt x="8119" y="4217"/>
                  </a:lnTo>
                  <a:lnTo>
                    <a:pt x="8119" y="4217"/>
                  </a:lnTo>
                  <a:lnTo>
                    <a:pt x="8123" y="4467"/>
                  </a:lnTo>
                  <a:lnTo>
                    <a:pt x="8123" y="4467"/>
                  </a:lnTo>
                  <a:lnTo>
                    <a:pt x="8126" y="6744"/>
                  </a:lnTo>
                  <a:lnTo>
                    <a:pt x="8126" y="6744"/>
                  </a:lnTo>
                  <a:lnTo>
                    <a:pt x="8130" y="8116"/>
                  </a:lnTo>
                  <a:lnTo>
                    <a:pt x="8130" y="8116"/>
                  </a:lnTo>
                  <a:lnTo>
                    <a:pt x="8134" y="8439"/>
                  </a:lnTo>
                  <a:lnTo>
                    <a:pt x="8134" y="8439"/>
                  </a:lnTo>
                  <a:lnTo>
                    <a:pt x="8138" y="8319"/>
                  </a:lnTo>
                  <a:lnTo>
                    <a:pt x="8138" y="8319"/>
                  </a:lnTo>
                  <a:lnTo>
                    <a:pt x="8142" y="8503"/>
                  </a:lnTo>
                  <a:lnTo>
                    <a:pt x="8142" y="8503"/>
                  </a:lnTo>
                  <a:lnTo>
                    <a:pt x="8146" y="8938"/>
                  </a:lnTo>
                  <a:lnTo>
                    <a:pt x="8146" y="8938"/>
                  </a:lnTo>
                  <a:lnTo>
                    <a:pt x="8150" y="9220"/>
                  </a:lnTo>
                  <a:lnTo>
                    <a:pt x="8150" y="9220"/>
                  </a:lnTo>
                  <a:lnTo>
                    <a:pt x="8153" y="9342"/>
                  </a:lnTo>
                  <a:lnTo>
                    <a:pt x="8153" y="9342"/>
                  </a:lnTo>
                  <a:lnTo>
                    <a:pt x="8157" y="9397"/>
                  </a:lnTo>
                  <a:lnTo>
                    <a:pt x="8157" y="9397"/>
                  </a:lnTo>
                  <a:lnTo>
                    <a:pt x="8161" y="9430"/>
                  </a:lnTo>
                  <a:lnTo>
                    <a:pt x="8161" y="9430"/>
                  </a:lnTo>
                  <a:lnTo>
                    <a:pt x="8165" y="9452"/>
                  </a:lnTo>
                  <a:lnTo>
                    <a:pt x="8165" y="9452"/>
                  </a:lnTo>
                  <a:lnTo>
                    <a:pt x="8169" y="9469"/>
                  </a:lnTo>
                  <a:lnTo>
                    <a:pt x="8169" y="9469"/>
                  </a:lnTo>
                  <a:lnTo>
                    <a:pt x="8173" y="9482"/>
                  </a:lnTo>
                  <a:lnTo>
                    <a:pt x="8173" y="9482"/>
                  </a:lnTo>
                  <a:lnTo>
                    <a:pt x="8177" y="9483"/>
                  </a:lnTo>
                  <a:lnTo>
                    <a:pt x="8177" y="9483"/>
                  </a:lnTo>
                  <a:lnTo>
                    <a:pt x="8180" y="9487"/>
                  </a:lnTo>
                  <a:lnTo>
                    <a:pt x="8180" y="9487"/>
                  </a:lnTo>
                  <a:lnTo>
                    <a:pt x="8184" y="9482"/>
                  </a:lnTo>
                  <a:lnTo>
                    <a:pt x="8184" y="9482"/>
                  </a:lnTo>
                  <a:lnTo>
                    <a:pt x="8188" y="9477"/>
                  </a:lnTo>
                  <a:lnTo>
                    <a:pt x="8188" y="9477"/>
                  </a:lnTo>
                  <a:lnTo>
                    <a:pt x="8192" y="9482"/>
                  </a:lnTo>
                  <a:lnTo>
                    <a:pt x="8192" y="9482"/>
                  </a:lnTo>
                  <a:lnTo>
                    <a:pt x="8196" y="9482"/>
                  </a:lnTo>
                  <a:lnTo>
                    <a:pt x="8196" y="9482"/>
                  </a:lnTo>
                  <a:lnTo>
                    <a:pt x="8200" y="9476"/>
                  </a:lnTo>
                  <a:lnTo>
                    <a:pt x="8200" y="9476"/>
                  </a:lnTo>
                  <a:lnTo>
                    <a:pt x="8204" y="9483"/>
                  </a:lnTo>
                  <a:lnTo>
                    <a:pt x="8204" y="9483"/>
                  </a:lnTo>
                  <a:lnTo>
                    <a:pt x="8207" y="9495"/>
                  </a:lnTo>
                  <a:lnTo>
                    <a:pt x="8207" y="9495"/>
                  </a:lnTo>
                  <a:lnTo>
                    <a:pt x="8211" y="9504"/>
                  </a:lnTo>
                  <a:lnTo>
                    <a:pt x="8211" y="9504"/>
                  </a:lnTo>
                  <a:lnTo>
                    <a:pt x="8215" y="9511"/>
                  </a:lnTo>
                  <a:lnTo>
                    <a:pt x="8215" y="9511"/>
                  </a:lnTo>
                  <a:lnTo>
                    <a:pt x="8219" y="9515"/>
                  </a:lnTo>
                  <a:lnTo>
                    <a:pt x="8219" y="9515"/>
                  </a:lnTo>
                  <a:lnTo>
                    <a:pt x="8223" y="9512"/>
                  </a:lnTo>
                  <a:lnTo>
                    <a:pt x="8223" y="9512"/>
                  </a:lnTo>
                  <a:lnTo>
                    <a:pt x="8227" y="9512"/>
                  </a:lnTo>
                  <a:lnTo>
                    <a:pt x="8227" y="9512"/>
                  </a:lnTo>
                  <a:lnTo>
                    <a:pt x="8231" y="9513"/>
                  </a:lnTo>
                  <a:lnTo>
                    <a:pt x="8231" y="9513"/>
                  </a:lnTo>
                  <a:lnTo>
                    <a:pt x="8234" y="9514"/>
                  </a:lnTo>
                  <a:lnTo>
                    <a:pt x="8234" y="9514"/>
                  </a:lnTo>
                  <a:lnTo>
                    <a:pt x="8238" y="9520"/>
                  </a:lnTo>
                  <a:lnTo>
                    <a:pt x="8238" y="9520"/>
                  </a:lnTo>
                  <a:lnTo>
                    <a:pt x="8242" y="9521"/>
                  </a:lnTo>
                  <a:lnTo>
                    <a:pt x="8242" y="9521"/>
                  </a:lnTo>
                  <a:lnTo>
                    <a:pt x="8246" y="9520"/>
                  </a:lnTo>
                  <a:lnTo>
                    <a:pt x="8246" y="9520"/>
                  </a:lnTo>
                  <a:lnTo>
                    <a:pt x="8250" y="9522"/>
                  </a:lnTo>
                  <a:lnTo>
                    <a:pt x="8250" y="9522"/>
                  </a:lnTo>
                  <a:lnTo>
                    <a:pt x="8254" y="9517"/>
                  </a:lnTo>
                  <a:lnTo>
                    <a:pt x="8254" y="9517"/>
                  </a:lnTo>
                  <a:lnTo>
                    <a:pt x="8258" y="9514"/>
                  </a:lnTo>
                  <a:lnTo>
                    <a:pt x="8258" y="9514"/>
                  </a:lnTo>
                  <a:lnTo>
                    <a:pt x="8261" y="9510"/>
                  </a:lnTo>
                  <a:lnTo>
                    <a:pt x="8261" y="9510"/>
                  </a:lnTo>
                  <a:lnTo>
                    <a:pt x="8265" y="9508"/>
                  </a:lnTo>
                  <a:lnTo>
                    <a:pt x="8265" y="9508"/>
                  </a:lnTo>
                  <a:lnTo>
                    <a:pt x="8269" y="9504"/>
                  </a:lnTo>
                  <a:lnTo>
                    <a:pt x="8269" y="9504"/>
                  </a:lnTo>
                  <a:lnTo>
                    <a:pt x="8273" y="9502"/>
                  </a:lnTo>
                  <a:lnTo>
                    <a:pt x="8273" y="9502"/>
                  </a:lnTo>
                  <a:lnTo>
                    <a:pt x="8277" y="9501"/>
                  </a:lnTo>
                  <a:lnTo>
                    <a:pt x="8277" y="9501"/>
                  </a:lnTo>
                  <a:lnTo>
                    <a:pt x="8281" y="9505"/>
                  </a:lnTo>
                  <a:lnTo>
                    <a:pt x="8281" y="9505"/>
                  </a:lnTo>
                  <a:lnTo>
                    <a:pt x="8285" y="9507"/>
                  </a:lnTo>
                  <a:lnTo>
                    <a:pt x="8285" y="9507"/>
                  </a:lnTo>
                  <a:lnTo>
                    <a:pt x="8288" y="9503"/>
                  </a:lnTo>
                  <a:lnTo>
                    <a:pt x="8288" y="9503"/>
                  </a:lnTo>
                  <a:lnTo>
                    <a:pt x="8292" y="9495"/>
                  </a:lnTo>
                  <a:lnTo>
                    <a:pt x="8292" y="9495"/>
                  </a:lnTo>
                  <a:lnTo>
                    <a:pt x="8296" y="9473"/>
                  </a:lnTo>
                  <a:lnTo>
                    <a:pt x="8296" y="9473"/>
                  </a:lnTo>
                  <a:lnTo>
                    <a:pt x="8300" y="9457"/>
                  </a:lnTo>
                  <a:lnTo>
                    <a:pt x="8300" y="9457"/>
                  </a:lnTo>
                  <a:lnTo>
                    <a:pt x="8304" y="9466"/>
                  </a:lnTo>
                  <a:lnTo>
                    <a:pt x="8304" y="9466"/>
                  </a:lnTo>
                  <a:lnTo>
                    <a:pt x="8308" y="9477"/>
                  </a:lnTo>
                  <a:lnTo>
                    <a:pt x="8308" y="9477"/>
                  </a:lnTo>
                  <a:lnTo>
                    <a:pt x="8311" y="9480"/>
                  </a:lnTo>
                  <a:lnTo>
                    <a:pt x="8311" y="9480"/>
                  </a:lnTo>
                  <a:lnTo>
                    <a:pt x="8315" y="9476"/>
                  </a:lnTo>
                  <a:lnTo>
                    <a:pt x="8315" y="9476"/>
                  </a:lnTo>
                  <a:lnTo>
                    <a:pt x="8319" y="9464"/>
                  </a:lnTo>
                  <a:lnTo>
                    <a:pt x="8319" y="9464"/>
                  </a:lnTo>
                  <a:lnTo>
                    <a:pt x="8323" y="9435"/>
                  </a:lnTo>
                  <a:lnTo>
                    <a:pt x="8323" y="9435"/>
                  </a:lnTo>
                  <a:lnTo>
                    <a:pt x="8327" y="9370"/>
                  </a:lnTo>
                  <a:lnTo>
                    <a:pt x="8327" y="9370"/>
                  </a:lnTo>
                  <a:lnTo>
                    <a:pt x="8331" y="9308"/>
                  </a:lnTo>
                  <a:lnTo>
                    <a:pt x="8331" y="9308"/>
                  </a:lnTo>
                  <a:lnTo>
                    <a:pt x="8335" y="9307"/>
                  </a:lnTo>
                  <a:lnTo>
                    <a:pt x="8335" y="9307"/>
                  </a:lnTo>
                  <a:lnTo>
                    <a:pt x="8338" y="9308"/>
                  </a:lnTo>
                  <a:lnTo>
                    <a:pt x="8338" y="9308"/>
                  </a:lnTo>
                  <a:lnTo>
                    <a:pt x="8342" y="9292"/>
                  </a:lnTo>
                  <a:lnTo>
                    <a:pt x="8342" y="9292"/>
                  </a:lnTo>
                  <a:lnTo>
                    <a:pt x="8346" y="9208"/>
                  </a:lnTo>
                  <a:lnTo>
                    <a:pt x="8346" y="9208"/>
                  </a:lnTo>
                  <a:lnTo>
                    <a:pt x="8350" y="9023"/>
                  </a:lnTo>
                  <a:lnTo>
                    <a:pt x="8350" y="9023"/>
                  </a:lnTo>
                  <a:lnTo>
                    <a:pt x="8354" y="9020"/>
                  </a:lnTo>
                  <a:lnTo>
                    <a:pt x="8354" y="9020"/>
                  </a:lnTo>
                  <a:lnTo>
                    <a:pt x="8358" y="9113"/>
                  </a:lnTo>
                  <a:lnTo>
                    <a:pt x="8358" y="9113"/>
                  </a:lnTo>
                  <a:lnTo>
                    <a:pt x="8362" y="9178"/>
                  </a:lnTo>
                  <a:lnTo>
                    <a:pt x="8362" y="9178"/>
                  </a:lnTo>
                  <a:lnTo>
                    <a:pt x="8365" y="9169"/>
                  </a:lnTo>
                  <a:lnTo>
                    <a:pt x="8365" y="9169"/>
                  </a:lnTo>
                  <a:lnTo>
                    <a:pt x="8369" y="9039"/>
                  </a:lnTo>
                  <a:lnTo>
                    <a:pt x="8369" y="9039"/>
                  </a:lnTo>
                  <a:lnTo>
                    <a:pt x="8373" y="8758"/>
                  </a:lnTo>
                  <a:lnTo>
                    <a:pt x="8373" y="8758"/>
                  </a:lnTo>
                  <a:lnTo>
                    <a:pt x="8377" y="8052"/>
                  </a:lnTo>
                  <a:lnTo>
                    <a:pt x="8377" y="8052"/>
                  </a:lnTo>
                  <a:lnTo>
                    <a:pt x="8381" y="5948"/>
                  </a:lnTo>
                  <a:lnTo>
                    <a:pt x="8381" y="5948"/>
                  </a:lnTo>
                  <a:lnTo>
                    <a:pt x="8385" y="3811"/>
                  </a:lnTo>
                  <a:lnTo>
                    <a:pt x="8385" y="3811"/>
                  </a:lnTo>
                  <a:lnTo>
                    <a:pt x="8389" y="5260"/>
                  </a:lnTo>
                  <a:lnTo>
                    <a:pt x="8389" y="5260"/>
                  </a:lnTo>
                  <a:lnTo>
                    <a:pt x="8392" y="7434"/>
                  </a:lnTo>
                  <a:lnTo>
                    <a:pt x="8392" y="7434"/>
                  </a:lnTo>
                  <a:lnTo>
                    <a:pt x="8396" y="8255"/>
                  </a:lnTo>
                  <a:lnTo>
                    <a:pt x="8396" y="8255"/>
                  </a:lnTo>
                  <a:lnTo>
                    <a:pt x="8400" y="8267"/>
                  </a:lnTo>
                  <a:lnTo>
                    <a:pt x="8400" y="8267"/>
                  </a:lnTo>
                  <a:lnTo>
                    <a:pt x="8404" y="8375"/>
                  </a:lnTo>
                  <a:lnTo>
                    <a:pt x="8404" y="8375"/>
                  </a:lnTo>
                  <a:lnTo>
                    <a:pt x="8408" y="8813"/>
                  </a:lnTo>
                  <a:lnTo>
                    <a:pt x="8408" y="8813"/>
                  </a:lnTo>
                  <a:lnTo>
                    <a:pt x="8412" y="9151"/>
                  </a:lnTo>
                  <a:lnTo>
                    <a:pt x="8412" y="9151"/>
                  </a:lnTo>
                  <a:lnTo>
                    <a:pt x="8416" y="9309"/>
                  </a:lnTo>
                  <a:lnTo>
                    <a:pt x="8416" y="9309"/>
                  </a:lnTo>
                  <a:lnTo>
                    <a:pt x="8419" y="9388"/>
                  </a:lnTo>
                  <a:lnTo>
                    <a:pt x="8419" y="9388"/>
                  </a:lnTo>
                  <a:lnTo>
                    <a:pt x="8423" y="9426"/>
                  </a:lnTo>
                  <a:lnTo>
                    <a:pt x="8423" y="9426"/>
                  </a:lnTo>
                  <a:lnTo>
                    <a:pt x="8427" y="9448"/>
                  </a:lnTo>
                  <a:lnTo>
                    <a:pt x="8427" y="9448"/>
                  </a:lnTo>
                  <a:lnTo>
                    <a:pt x="8431" y="9466"/>
                  </a:lnTo>
                  <a:lnTo>
                    <a:pt x="8431" y="9466"/>
                  </a:lnTo>
                  <a:lnTo>
                    <a:pt x="8435" y="9479"/>
                  </a:lnTo>
                  <a:lnTo>
                    <a:pt x="8435" y="9479"/>
                  </a:lnTo>
                  <a:lnTo>
                    <a:pt x="8439" y="9492"/>
                  </a:lnTo>
                  <a:lnTo>
                    <a:pt x="8439" y="9492"/>
                  </a:lnTo>
                  <a:lnTo>
                    <a:pt x="8443" y="9499"/>
                  </a:lnTo>
                  <a:lnTo>
                    <a:pt x="8443" y="9499"/>
                  </a:lnTo>
                  <a:lnTo>
                    <a:pt x="8446" y="9502"/>
                  </a:lnTo>
                  <a:lnTo>
                    <a:pt x="8446" y="9502"/>
                  </a:lnTo>
                  <a:lnTo>
                    <a:pt x="8450" y="9511"/>
                  </a:lnTo>
                  <a:lnTo>
                    <a:pt x="8450" y="9511"/>
                  </a:lnTo>
                  <a:lnTo>
                    <a:pt x="8454" y="9514"/>
                  </a:lnTo>
                  <a:lnTo>
                    <a:pt x="8454" y="9514"/>
                  </a:lnTo>
                  <a:lnTo>
                    <a:pt x="8458" y="9515"/>
                  </a:lnTo>
                  <a:lnTo>
                    <a:pt x="8458" y="9515"/>
                  </a:lnTo>
                  <a:lnTo>
                    <a:pt x="8462" y="9517"/>
                  </a:lnTo>
                  <a:lnTo>
                    <a:pt x="8462" y="9517"/>
                  </a:lnTo>
                  <a:lnTo>
                    <a:pt x="8466" y="9515"/>
                  </a:lnTo>
                  <a:lnTo>
                    <a:pt x="8466" y="9515"/>
                  </a:lnTo>
                  <a:lnTo>
                    <a:pt x="8470" y="9515"/>
                  </a:lnTo>
                  <a:lnTo>
                    <a:pt x="8470" y="9515"/>
                  </a:lnTo>
                  <a:lnTo>
                    <a:pt x="8473" y="9512"/>
                  </a:lnTo>
                  <a:lnTo>
                    <a:pt x="8473" y="9512"/>
                  </a:lnTo>
                  <a:lnTo>
                    <a:pt x="8477" y="9519"/>
                  </a:lnTo>
                  <a:lnTo>
                    <a:pt x="8477" y="9519"/>
                  </a:lnTo>
                  <a:lnTo>
                    <a:pt x="8481" y="9528"/>
                  </a:lnTo>
                  <a:lnTo>
                    <a:pt x="8481" y="9528"/>
                  </a:lnTo>
                  <a:lnTo>
                    <a:pt x="8485" y="9533"/>
                  </a:lnTo>
                  <a:lnTo>
                    <a:pt x="8485" y="9533"/>
                  </a:lnTo>
                  <a:lnTo>
                    <a:pt x="8489" y="9531"/>
                  </a:lnTo>
                  <a:lnTo>
                    <a:pt x="8489" y="9531"/>
                  </a:lnTo>
                  <a:lnTo>
                    <a:pt x="8493" y="9529"/>
                  </a:lnTo>
                  <a:lnTo>
                    <a:pt x="8493" y="9529"/>
                  </a:lnTo>
                  <a:lnTo>
                    <a:pt x="8497" y="9531"/>
                  </a:lnTo>
                  <a:lnTo>
                    <a:pt x="8497" y="9531"/>
                  </a:lnTo>
                  <a:lnTo>
                    <a:pt x="8500" y="9531"/>
                  </a:lnTo>
                  <a:lnTo>
                    <a:pt x="8500" y="9531"/>
                  </a:lnTo>
                  <a:lnTo>
                    <a:pt x="8504" y="9520"/>
                  </a:lnTo>
                  <a:lnTo>
                    <a:pt x="8504" y="9520"/>
                  </a:lnTo>
                  <a:lnTo>
                    <a:pt x="8508" y="9521"/>
                  </a:lnTo>
                  <a:lnTo>
                    <a:pt x="8508" y="9521"/>
                  </a:lnTo>
                  <a:lnTo>
                    <a:pt x="8512" y="9531"/>
                  </a:lnTo>
                  <a:lnTo>
                    <a:pt x="8512" y="9531"/>
                  </a:lnTo>
                  <a:lnTo>
                    <a:pt x="8516" y="9536"/>
                  </a:lnTo>
                  <a:lnTo>
                    <a:pt x="8516" y="9536"/>
                  </a:lnTo>
                  <a:lnTo>
                    <a:pt x="8520" y="9539"/>
                  </a:lnTo>
                  <a:lnTo>
                    <a:pt x="8520" y="9539"/>
                  </a:lnTo>
                  <a:lnTo>
                    <a:pt x="8524" y="9542"/>
                  </a:lnTo>
                  <a:lnTo>
                    <a:pt x="8524" y="9542"/>
                  </a:lnTo>
                  <a:lnTo>
                    <a:pt x="8527" y="9542"/>
                  </a:lnTo>
                  <a:lnTo>
                    <a:pt x="8527" y="9542"/>
                  </a:lnTo>
                  <a:lnTo>
                    <a:pt x="8531" y="9541"/>
                  </a:lnTo>
                  <a:lnTo>
                    <a:pt x="8531" y="9541"/>
                  </a:lnTo>
                  <a:lnTo>
                    <a:pt x="8535" y="9542"/>
                  </a:lnTo>
                  <a:lnTo>
                    <a:pt x="8535" y="9542"/>
                  </a:lnTo>
                  <a:lnTo>
                    <a:pt x="8539" y="9542"/>
                  </a:lnTo>
                  <a:lnTo>
                    <a:pt x="8539" y="9542"/>
                  </a:lnTo>
                  <a:lnTo>
                    <a:pt x="8543" y="9544"/>
                  </a:lnTo>
                  <a:lnTo>
                    <a:pt x="8543" y="9544"/>
                  </a:lnTo>
                  <a:lnTo>
                    <a:pt x="8547" y="9546"/>
                  </a:lnTo>
                  <a:lnTo>
                    <a:pt x="8547" y="9546"/>
                  </a:lnTo>
                  <a:lnTo>
                    <a:pt x="8551" y="9547"/>
                  </a:lnTo>
                  <a:lnTo>
                    <a:pt x="8551" y="9547"/>
                  </a:lnTo>
                  <a:lnTo>
                    <a:pt x="8554" y="9545"/>
                  </a:lnTo>
                  <a:lnTo>
                    <a:pt x="8554" y="9545"/>
                  </a:lnTo>
                  <a:lnTo>
                    <a:pt x="8558" y="9545"/>
                  </a:lnTo>
                  <a:lnTo>
                    <a:pt x="8558" y="9545"/>
                  </a:lnTo>
                  <a:lnTo>
                    <a:pt x="8562" y="9545"/>
                  </a:lnTo>
                  <a:lnTo>
                    <a:pt x="8562" y="9545"/>
                  </a:lnTo>
                  <a:lnTo>
                    <a:pt x="8566" y="9543"/>
                  </a:lnTo>
                  <a:lnTo>
                    <a:pt x="8566" y="9543"/>
                  </a:lnTo>
                  <a:lnTo>
                    <a:pt x="8570" y="9545"/>
                  </a:lnTo>
                  <a:lnTo>
                    <a:pt x="8570" y="9545"/>
                  </a:lnTo>
                  <a:lnTo>
                    <a:pt x="8574" y="9544"/>
                  </a:lnTo>
                  <a:lnTo>
                    <a:pt x="8574" y="9544"/>
                  </a:lnTo>
                  <a:lnTo>
                    <a:pt x="8577" y="9546"/>
                  </a:lnTo>
                  <a:lnTo>
                    <a:pt x="8577" y="9546"/>
                  </a:lnTo>
                  <a:lnTo>
                    <a:pt x="8581" y="9543"/>
                  </a:lnTo>
                  <a:lnTo>
                    <a:pt x="8581" y="9543"/>
                  </a:lnTo>
                  <a:lnTo>
                    <a:pt x="8585" y="9543"/>
                  </a:lnTo>
                  <a:lnTo>
                    <a:pt x="8585" y="9543"/>
                  </a:lnTo>
                  <a:lnTo>
                    <a:pt x="8589" y="9543"/>
                  </a:lnTo>
                  <a:lnTo>
                    <a:pt x="8589" y="9543"/>
                  </a:lnTo>
                  <a:lnTo>
                    <a:pt x="8593" y="9541"/>
                  </a:lnTo>
                  <a:lnTo>
                    <a:pt x="8593" y="9541"/>
                  </a:lnTo>
                  <a:lnTo>
                    <a:pt x="8597" y="9543"/>
                  </a:lnTo>
                  <a:lnTo>
                    <a:pt x="8597" y="9543"/>
                  </a:lnTo>
                  <a:lnTo>
                    <a:pt x="8601" y="9540"/>
                  </a:lnTo>
                  <a:lnTo>
                    <a:pt x="8601" y="9540"/>
                  </a:lnTo>
                  <a:lnTo>
                    <a:pt x="8604" y="9537"/>
                  </a:lnTo>
                  <a:lnTo>
                    <a:pt x="8604" y="9537"/>
                  </a:lnTo>
                  <a:lnTo>
                    <a:pt x="8608" y="9540"/>
                  </a:lnTo>
                  <a:lnTo>
                    <a:pt x="8608" y="9540"/>
                  </a:lnTo>
                  <a:lnTo>
                    <a:pt x="8612" y="9534"/>
                  </a:lnTo>
                  <a:lnTo>
                    <a:pt x="8612" y="9534"/>
                  </a:lnTo>
                  <a:lnTo>
                    <a:pt x="8616" y="9534"/>
                  </a:lnTo>
                  <a:lnTo>
                    <a:pt x="8616" y="9534"/>
                  </a:lnTo>
                  <a:lnTo>
                    <a:pt x="8620" y="9533"/>
                  </a:lnTo>
                  <a:lnTo>
                    <a:pt x="8620" y="9533"/>
                  </a:lnTo>
                  <a:lnTo>
                    <a:pt x="8624" y="9532"/>
                  </a:lnTo>
                  <a:lnTo>
                    <a:pt x="8624" y="9532"/>
                  </a:lnTo>
                  <a:lnTo>
                    <a:pt x="8628" y="9536"/>
                  </a:lnTo>
                  <a:lnTo>
                    <a:pt x="8628" y="9536"/>
                  </a:lnTo>
                  <a:lnTo>
                    <a:pt x="8631" y="9533"/>
                  </a:lnTo>
                  <a:lnTo>
                    <a:pt x="8631" y="9533"/>
                  </a:lnTo>
                  <a:lnTo>
                    <a:pt x="8635" y="9534"/>
                  </a:lnTo>
                  <a:lnTo>
                    <a:pt x="8635" y="9534"/>
                  </a:lnTo>
                  <a:lnTo>
                    <a:pt x="8639" y="9529"/>
                  </a:lnTo>
                  <a:lnTo>
                    <a:pt x="8639" y="9529"/>
                  </a:lnTo>
                  <a:lnTo>
                    <a:pt x="8643" y="9527"/>
                  </a:lnTo>
                  <a:lnTo>
                    <a:pt x="8643" y="9527"/>
                  </a:lnTo>
                  <a:lnTo>
                    <a:pt x="8647" y="9521"/>
                  </a:lnTo>
                  <a:lnTo>
                    <a:pt x="8647" y="9521"/>
                  </a:lnTo>
                  <a:lnTo>
                    <a:pt x="8651" y="9508"/>
                  </a:lnTo>
                  <a:lnTo>
                    <a:pt x="8651" y="9508"/>
                  </a:lnTo>
                  <a:lnTo>
                    <a:pt x="8655" y="9502"/>
                  </a:lnTo>
                  <a:lnTo>
                    <a:pt x="8655" y="9502"/>
                  </a:lnTo>
                  <a:lnTo>
                    <a:pt x="8658" y="9507"/>
                  </a:lnTo>
                  <a:lnTo>
                    <a:pt x="8658" y="9507"/>
                  </a:lnTo>
                  <a:lnTo>
                    <a:pt x="8662" y="9518"/>
                  </a:lnTo>
                  <a:lnTo>
                    <a:pt x="8662" y="9518"/>
                  </a:lnTo>
                  <a:lnTo>
                    <a:pt x="8666" y="9520"/>
                  </a:lnTo>
                  <a:lnTo>
                    <a:pt x="8666" y="9520"/>
                  </a:lnTo>
                  <a:lnTo>
                    <a:pt x="8670" y="9521"/>
                  </a:lnTo>
                  <a:lnTo>
                    <a:pt x="8670" y="9521"/>
                  </a:lnTo>
                  <a:lnTo>
                    <a:pt x="8674" y="9522"/>
                  </a:lnTo>
                  <a:lnTo>
                    <a:pt x="8674" y="9522"/>
                  </a:lnTo>
                  <a:lnTo>
                    <a:pt x="8678" y="9517"/>
                  </a:lnTo>
                  <a:lnTo>
                    <a:pt x="8678" y="9517"/>
                  </a:lnTo>
                  <a:lnTo>
                    <a:pt x="8682" y="9520"/>
                  </a:lnTo>
                  <a:lnTo>
                    <a:pt x="8682" y="9520"/>
                  </a:lnTo>
                  <a:lnTo>
                    <a:pt x="8685" y="9523"/>
                  </a:lnTo>
                  <a:lnTo>
                    <a:pt x="8685" y="9523"/>
                  </a:lnTo>
                  <a:lnTo>
                    <a:pt x="8689" y="9524"/>
                  </a:lnTo>
                  <a:lnTo>
                    <a:pt x="8689" y="9524"/>
                  </a:lnTo>
                  <a:lnTo>
                    <a:pt x="8693" y="9526"/>
                  </a:lnTo>
                  <a:lnTo>
                    <a:pt x="8693" y="9526"/>
                  </a:lnTo>
                  <a:lnTo>
                    <a:pt x="8697" y="9525"/>
                  </a:lnTo>
                  <a:lnTo>
                    <a:pt x="8697" y="9525"/>
                  </a:lnTo>
                  <a:lnTo>
                    <a:pt x="8701" y="9523"/>
                  </a:lnTo>
                  <a:lnTo>
                    <a:pt x="8701" y="9523"/>
                  </a:lnTo>
                  <a:lnTo>
                    <a:pt x="8705" y="9527"/>
                  </a:lnTo>
                  <a:lnTo>
                    <a:pt x="8705" y="9527"/>
                  </a:lnTo>
                  <a:lnTo>
                    <a:pt x="8709" y="9523"/>
                  </a:lnTo>
                  <a:lnTo>
                    <a:pt x="8709" y="9523"/>
                  </a:lnTo>
                  <a:lnTo>
                    <a:pt x="8712" y="9521"/>
                  </a:lnTo>
                  <a:lnTo>
                    <a:pt x="8712" y="9521"/>
                  </a:lnTo>
                  <a:lnTo>
                    <a:pt x="8716" y="9514"/>
                  </a:lnTo>
                  <a:lnTo>
                    <a:pt x="8716" y="9514"/>
                  </a:lnTo>
                  <a:lnTo>
                    <a:pt x="8720" y="9516"/>
                  </a:lnTo>
                  <a:lnTo>
                    <a:pt x="8720" y="9516"/>
                  </a:lnTo>
                  <a:lnTo>
                    <a:pt x="8724" y="9525"/>
                  </a:lnTo>
                  <a:lnTo>
                    <a:pt x="8724" y="9525"/>
                  </a:lnTo>
                  <a:lnTo>
                    <a:pt x="8728" y="9531"/>
                  </a:lnTo>
                  <a:lnTo>
                    <a:pt x="8728" y="9531"/>
                  </a:lnTo>
                  <a:lnTo>
                    <a:pt x="8732" y="9532"/>
                  </a:lnTo>
                  <a:lnTo>
                    <a:pt x="8732" y="9532"/>
                  </a:lnTo>
                  <a:lnTo>
                    <a:pt x="8736" y="9529"/>
                  </a:lnTo>
                  <a:lnTo>
                    <a:pt x="8736" y="9529"/>
                  </a:lnTo>
                  <a:lnTo>
                    <a:pt x="8739" y="9532"/>
                  </a:lnTo>
                  <a:lnTo>
                    <a:pt x="8739" y="9532"/>
                  </a:lnTo>
                  <a:lnTo>
                    <a:pt x="8743" y="9531"/>
                  </a:lnTo>
                  <a:lnTo>
                    <a:pt x="8743" y="9531"/>
                  </a:lnTo>
                  <a:lnTo>
                    <a:pt x="8747" y="9534"/>
                  </a:lnTo>
                  <a:lnTo>
                    <a:pt x="8747" y="9534"/>
                  </a:lnTo>
                  <a:lnTo>
                    <a:pt x="8751" y="9537"/>
                  </a:lnTo>
                  <a:lnTo>
                    <a:pt x="8751" y="9537"/>
                  </a:lnTo>
                  <a:lnTo>
                    <a:pt x="8755" y="9539"/>
                  </a:lnTo>
                  <a:lnTo>
                    <a:pt x="8755" y="9539"/>
                  </a:lnTo>
                  <a:lnTo>
                    <a:pt x="8759" y="9538"/>
                  </a:lnTo>
                  <a:lnTo>
                    <a:pt x="8759" y="9538"/>
                  </a:lnTo>
                  <a:lnTo>
                    <a:pt x="8763" y="9538"/>
                  </a:lnTo>
                  <a:lnTo>
                    <a:pt x="8763" y="9538"/>
                  </a:lnTo>
                  <a:lnTo>
                    <a:pt x="8766" y="9537"/>
                  </a:lnTo>
                  <a:lnTo>
                    <a:pt x="8766" y="9537"/>
                  </a:lnTo>
                  <a:lnTo>
                    <a:pt x="8770" y="9538"/>
                  </a:lnTo>
                  <a:lnTo>
                    <a:pt x="8770" y="9538"/>
                  </a:lnTo>
                  <a:lnTo>
                    <a:pt x="8774" y="9536"/>
                  </a:lnTo>
                  <a:lnTo>
                    <a:pt x="8774" y="9536"/>
                  </a:lnTo>
                  <a:lnTo>
                    <a:pt x="8778" y="9536"/>
                  </a:lnTo>
                  <a:lnTo>
                    <a:pt x="8778" y="9536"/>
                  </a:lnTo>
                  <a:lnTo>
                    <a:pt x="8782" y="9538"/>
                  </a:lnTo>
                  <a:lnTo>
                    <a:pt x="8782" y="9538"/>
                  </a:lnTo>
                  <a:lnTo>
                    <a:pt x="8786" y="9537"/>
                  </a:lnTo>
                  <a:lnTo>
                    <a:pt x="8786" y="9537"/>
                  </a:lnTo>
                  <a:lnTo>
                    <a:pt x="8790" y="9538"/>
                  </a:lnTo>
                  <a:lnTo>
                    <a:pt x="8790" y="9538"/>
                  </a:lnTo>
                  <a:lnTo>
                    <a:pt x="8793" y="9538"/>
                  </a:lnTo>
                  <a:lnTo>
                    <a:pt x="8793" y="9538"/>
                  </a:lnTo>
                  <a:lnTo>
                    <a:pt x="8797" y="9536"/>
                  </a:lnTo>
                  <a:lnTo>
                    <a:pt x="8797" y="9536"/>
                  </a:lnTo>
                  <a:lnTo>
                    <a:pt x="8801" y="9534"/>
                  </a:lnTo>
                  <a:lnTo>
                    <a:pt x="8801" y="9534"/>
                  </a:lnTo>
                  <a:lnTo>
                    <a:pt x="8805" y="9531"/>
                  </a:lnTo>
                  <a:lnTo>
                    <a:pt x="8805" y="9531"/>
                  </a:lnTo>
                  <a:lnTo>
                    <a:pt x="8809" y="9528"/>
                  </a:lnTo>
                  <a:lnTo>
                    <a:pt x="8809" y="9528"/>
                  </a:lnTo>
                  <a:lnTo>
                    <a:pt x="8813" y="9522"/>
                  </a:lnTo>
                  <a:lnTo>
                    <a:pt x="8813" y="9522"/>
                  </a:lnTo>
                  <a:lnTo>
                    <a:pt x="8816" y="9518"/>
                  </a:lnTo>
                  <a:lnTo>
                    <a:pt x="8816" y="9518"/>
                  </a:lnTo>
                  <a:lnTo>
                    <a:pt x="8820" y="9514"/>
                  </a:lnTo>
                  <a:lnTo>
                    <a:pt x="8820" y="9514"/>
                  </a:lnTo>
                  <a:lnTo>
                    <a:pt x="8824" y="9515"/>
                  </a:lnTo>
                  <a:lnTo>
                    <a:pt x="8824" y="9515"/>
                  </a:lnTo>
                  <a:lnTo>
                    <a:pt x="8828" y="9514"/>
                  </a:lnTo>
                  <a:lnTo>
                    <a:pt x="8828" y="9514"/>
                  </a:lnTo>
                  <a:lnTo>
                    <a:pt x="8832" y="9511"/>
                  </a:lnTo>
                  <a:lnTo>
                    <a:pt x="8832" y="9511"/>
                  </a:lnTo>
                  <a:lnTo>
                    <a:pt x="8836" y="9503"/>
                  </a:lnTo>
                  <a:lnTo>
                    <a:pt x="8836" y="9503"/>
                  </a:lnTo>
                  <a:lnTo>
                    <a:pt x="8840" y="9493"/>
                  </a:lnTo>
                  <a:lnTo>
                    <a:pt x="8840" y="9493"/>
                  </a:lnTo>
                  <a:lnTo>
                    <a:pt x="8843" y="9489"/>
                  </a:lnTo>
                  <a:lnTo>
                    <a:pt x="8843" y="9489"/>
                  </a:lnTo>
                  <a:lnTo>
                    <a:pt x="8847" y="9494"/>
                  </a:lnTo>
                  <a:lnTo>
                    <a:pt x="8847" y="9494"/>
                  </a:lnTo>
                  <a:lnTo>
                    <a:pt x="8851" y="9501"/>
                  </a:lnTo>
                  <a:lnTo>
                    <a:pt x="8851" y="9501"/>
                  </a:lnTo>
                  <a:lnTo>
                    <a:pt x="8855" y="9499"/>
                  </a:lnTo>
                  <a:lnTo>
                    <a:pt x="8855" y="9499"/>
                  </a:lnTo>
                  <a:lnTo>
                    <a:pt x="8859" y="9498"/>
                  </a:lnTo>
                  <a:lnTo>
                    <a:pt x="8859" y="9498"/>
                  </a:lnTo>
                  <a:lnTo>
                    <a:pt x="8863" y="9493"/>
                  </a:lnTo>
                  <a:lnTo>
                    <a:pt x="8863" y="9493"/>
                  </a:lnTo>
                  <a:lnTo>
                    <a:pt x="8867" y="9494"/>
                  </a:lnTo>
                  <a:lnTo>
                    <a:pt x="8867" y="9494"/>
                  </a:lnTo>
                  <a:lnTo>
                    <a:pt x="8870" y="9496"/>
                  </a:lnTo>
                  <a:lnTo>
                    <a:pt x="8870" y="9496"/>
                  </a:lnTo>
                  <a:lnTo>
                    <a:pt x="8874" y="9502"/>
                  </a:lnTo>
                  <a:lnTo>
                    <a:pt x="8874" y="9502"/>
                  </a:lnTo>
                  <a:lnTo>
                    <a:pt x="8878" y="9501"/>
                  </a:lnTo>
                  <a:lnTo>
                    <a:pt x="8878" y="9501"/>
                  </a:lnTo>
                  <a:lnTo>
                    <a:pt x="8882" y="9498"/>
                  </a:lnTo>
                  <a:lnTo>
                    <a:pt x="8882" y="9498"/>
                  </a:lnTo>
                  <a:lnTo>
                    <a:pt x="8886" y="9495"/>
                  </a:lnTo>
                  <a:lnTo>
                    <a:pt x="8886" y="9495"/>
                  </a:lnTo>
                  <a:lnTo>
                    <a:pt x="8890" y="9495"/>
                  </a:lnTo>
                  <a:lnTo>
                    <a:pt x="8890" y="9495"/>
                  </a:lnTo>
                  <a:lnTo>
                    <a:pt x="8894" y="9502"/>
                  </a:lnTo>
                  <a:lnTo>
                    <a:pt x="8894" y="9502"/>
                  </a:lnTo>
                  <a:lnTo>
                    <a:pt x="8897" y="9506"/>
                  </a:lnTo>
                  <a:lnTo>
                    <a:pt x="8897" y="9506"/>
                  </a:lnTo>
                  <a:lnTo>
                    <a:pt x="8901" y="9509"/>
                  </a:lnTo>
                  <a:lnTo>
                    <a:pt x="8901" y="9509"/>
                  </a:lnTo>
                  <a:lnTo>
                    <a:pt x="8905" y="9509"/>
                  </a:lnTo>
                  <a:lnTo>
                    <a:pt x="8905" y="9509"/>
                  </a:lnTo>
                  <a:lnTo>
                    <a:pt x="8909" y="9508"/>
                  </a:lnTo>
                  <a:lnTo>
                    <a:pt x="8909" y="9508"/>
                  </a:lnTo>
                  <a:lnTo>
                    <a:pt x="8913" y="9507"/>
                  </a:lnTo>
                  <a:lnTo>
                    <a:pt x="8913" y="9507"/>
                  </a:lnTo>
                  <a:lnTo>
                    <a:pt x="8917" y="9511"/>
                  </a:lnTo>
                  <a:lnTo>
                    <a:pt x="8917" y="9511"/>
                  </a:lnTo>
                  <a:lnTo>
                    <a:pt x="8921" y="9516"/>
                  </a:lnTo>
                  <a:lnTo>
                    <a:pt x="8921" y="9516"/>
                  </a:lnTo>
                  <a:lnTo>
                    <a:pt x="8924" y="9516"/>
                  </a:lnTo>
                  <a:lnTo>
                    <a:pt x="8924" y="9516"/>
                  </a:lnTo>
                  <a:lnTo>
                    <a:pt x="8928" y="9520"/>
                  </a:lnTo>
                  <a:lnTo>
                    <a:pt x="8928" y="9520"/>
                  </a:lnTo>
                  <a:lnTo>
                    <a:pt x="8932" y="9523"/>
                  </a:lnTo>
                  <a:lnTo>
                    <a:pt x="8932" y="9523"/>
                  </a:lnTo>
                  <a:lnTo>
                    <a:pt x="8936" y="9522"/>
                  </a:lnTo>
                  <a:lnTo>
                    <a:pt x="8936" y="9522"/>
                  </a:lnTo>
                  <a:lnTo>
                    <a:pt x="8940" y="9524"/>
                  </a:lnTo>
                  <a:lnTo>
                    <a:pt x="8940" y="9524"/>
                  </a:lnTo>
                  <a:lnTo>
                    <a:pt x="8944" y="9524"/>
                  </a:lnTo>
                  <a:lnTo>
                    <a:pt x="8944" y="9524"/>
                  </a:lnTo>
                  <a:lnTo>
                    <a:pt x="8948" y="9522"/>
                  </a:lnTo>
                  <a:lnTo>
                    <a:pt x="8948" y="9522"/>
                  </a:lnTo>
                  <a:lnTo>
                    <a:pt x="8951" y="9520"/>
                  </a:lnTo>
                  <a:lnTo>
                    <a:pt x="8951" y="9520"/>
                  </a:lnTo>
                  <a:lnTo>
                    <a:pt x="8955" y="9523"/>
                  </a:lnTo>
                  <a:lnTo>
                    <a:pt x="8955" y="9523"/>
                  </a:lnTo>
                  <a:lnTo>
                    <a:pt x="8959" y="9522"/>
                  </a:lnTo>
                  <a:lnTo>
                    <a:pt x="8959" y="9522"/>
                  </a:lnTo>
                  <a:lnTo>
                    <a:pt x="8963" y="9519"/>
                  </a:lnTo>
                  <a:lnTo>
                    <a:pt x="8963" y="9519"/>
                  </a:lnTo>
                  <a:lnTo>
                    <a:pt x="8967" y="9513"/>
                  </a:lnTo>
                  <a:lnTo>
                    <a:pt x="8967" y="9513"/>
                  </a:lnTo>
                  <a:lnTo>
                    <a:pt x="8971" y="9514"/>
                  </a:lnTo>
                  <a:lnTo>
                    <a:pt x="8971" y="9514"/>
                  </a:lnTo>
                  <a:lnTo>
                    <a:pt x="8975" y="9507"/>
                  </a:lnTo>
                  <a:lnTo>
                    <a:pt x="8975" y="9507"/>
                  </a:lnTo>
                  <a:lnTo>
                    <a:pt x="8978" y="9495"/>
                  </a:lnTo>
                  <a:lnTo>
                    <a:pt x="8978" y="9495"/>
                  </a:lnTo>
                  <a:lnTo>
                    <a:pt x="8982" y="9474"/>
                  </a:lnTo>
                  <a:lnTo>
                    <a:pt x="8982" y="9474"/>
                  </a:lnTo>
                  <a:lnTo>
                    <a:pt x="8986" y="9447"/>
                  </a:lnTo>
                  <a:lnTo>
                    <a:pt x="8986" y="9447"/>
                  </a:lnTo>
                  <a:lnTo>
                    <a:pt x="8990" y="9442"/>
                  </a:lnTo>
                  <a:lnTo>
                    <a:pt x="8990" y="9442"/>
                  </a:lnTo>
                  <a:lnTo>
                    <a:pt x="8994" y="9441"/>
                  </a:lnTo>
                  <a:lnTo>
                    <a:pt x="8994" y="9441"/>
                  </a:lnTo>
                  <a:lnTo>
                    <a:pt x="8998" y="9426"/>
                  </a:lnTo>
                  <a:lnTo>
                    <a:pt x="8998" y="9426"/>
                  </a:lnTo>
                  <a:lnTo>
                    <a:pt x="9002" y="9415"/>
                  </a:lnTo>
                  <a:lnTo>
                    <a:pt x="9002" y="9415"/>
                  </a:lnTo>
                  <a:lnTo>
                    <a:pt x="9005" y="9413"/>
                  </a:lnTo>
                  <a:lnTo>
                    <a:pt x="9005" y="9413"/>
                  </a:lnTo>
                  <a:lnTo>
                    <a:pt x="9009" y="9393"/>
                  </a:lnTo>
                  <a:lnTo>
                    <a:pt x="9009" y="9393"/>
                  </a:lnTo>
                  <a:lnTo>
                    <a:pt x="9013" y="9395"/>
                  </a:lnTo>
                  <a:lnTo>
                    <a:pt x="9013" y="9395"/>
                  </a:lnTo>
                  <a:lnTo>
                    <a:pt x="9017" y="9402"/>
                  </a:lnTo>
                  <a:lnTo>
                    <a:pt x="9017" y="9402"/>
                  </a:lnTo>
                  <a:lnTo>
                    <a:pt x="9021" y="9379"/>
                  </a:lnTo>
                  <a:lnTo>
                    <a:pt x="9021" y="9379"/>
                  </a:lnTo>
                  <a:lnTo>
                    <a:pt x="9025" y="9334"/>
                  </a:lnTo>
                  <a:lnTo>
                    <a:pt x="9025" y="9334"/>
                  </a:lnTo>
                  <a:lnTo>
                    <a:pt x="9029" y="9333"/>
                  </a:lnTo>
                  <a:lnTo>
                    <a:pt x="9029" y="9333"/>
                  </a:lnTo>
                  <a:lnTo>
                    <a:pt x="9032" y="9356"/>
                  </a:lnTo>
                  <a:lnTo>
                    <a:pt x="9032" y="9356"/>
                  </a:lnTo>
                  <a:lnTo>
                    <a:pt x="9036" y="9348"/>
                  </a:lnTo>
                  <a:lnTo>
                    <a:pt x="9036" y="9348"/>
                  </a:lnTo>
                  <a:lnTo>
                    <a:pt x="9040" y="9302"/>
                  </a:lnTo>
                  <a:lnTo>
                    <a:pt x="9040" y="9302"/>
                  </a:lnTo>
                  <a:lnTo>
                    <a:pt x="9044" y="9287"/>
                  </a:lnTo>
                  <a:lnTo>
                    <a:pt x="9044" y="9287"/>
                  </a:lnTo>
                  <a:lnTo>
                    <a:pt x="9048" y="9301"/>
                  </a:lnTo>
                  <a:lnTo>
                    <a:pt x="9048" y="9301"/>
                  </a:lnTo>
                  <a:lnTo>
                    <a:pt x="9052" y="9286"/>
                  </a:lnTo>
                  <a:lnTo>
                    <a:pt x="9052" y="9286"/>
                  </a:lnTo>
                  <a:lnTo>
                    <a:pt x="9056" y="9268"/>
                  </a:lnTo>
                  <a:lnTo>
                    <a:pt x="9056" y="9268"/>
                  </a:lnTo>
                  <a:lnTo>
                    <a:pt x="9059" y="9270"/>
                  </a:lnTo>
                  <a:lnTo>
                    <a:pt x="9059" y="9270"/>
                  </a:lnTo>
                  <a:lnTo>
                    <a:pt x="9063" y="9247"/>
                  </a:lnTo>
                  <a:lnTo>
                    <a:pt x="9063" y="9247"/>
                  </a:lnTo>
                  <a:lnTo>
                    <a:pt x="9067" y="9238"/>
                  </a:lnTo>
                  <a:lnTo>
                    <a:pt x="9067" y="9238"/>
                  </a:lnTo>
                  <a:lnTo>
                    <a:pt x="9071" y="9281"/>
                  </a:lnTo>
                  <a:lnTo>
                    <a:pt x="9071" y="9281"/>
                  </a:lnTo>
                  <a:lnTo>
                    <a:pt x="9075" y="9309"/>
                  </a:lnTo>
                  <a:lnTo>
                    <a:pt x="9075" y="9309"/>
                  </a:lnTo>
                  <a:lnTo>
                    <a:pt x="9079" y="9286"/>
                  </a:lnTo>
                  <a:lnTo>
                    <a:pt x="9079" y="9286"/>
                  </a:lnTo>
                  <a:lnTo>
                    <a:pt x="9082" y="9265"/>
                  </a:lnTo>
                  <a:lnTo>
                    <a:pt x="9082" y="9265"/>
                  </a:lnTo>
                  <a:lnTo>
                    <a:pt x="9086" y="9295"/>
                  </a:lnTo>
                  <a:lnTo>
                    <a:pt x="9086" y="9295"/>
                  </a:lnTo>
                  <a:lnTo>
                    <a:pt x="9090" y="9341"/>
                  </a:lnTo>
                  <a:lnTo>
                    <a:pt x="9090" y="9341"/>
                  </a:lnTo>
                  <a:lnTo>
                    <a:pt x="9094" y="9354"/>
                  </a:lnTo>
                  <a:lnTo>
                    <a:pt x="9094" y="9354"/>
                  </a:lnTo>
                  <a:lnTo>
                    <a:pt x="9098" y="9349"/>
                  </a:lnTo>
                  <a:lnTo>
                    <a:pt x="9098" y="9349"/>
                  </a:lnTo>
                  <a:lnTo>
                    <a:pt x="9102" y="9348"/>
                  </a:lnTo>
                  <a:lnTo>
                    <a:pt x="9102" y="9348"/>
                  </a:lnTo>
                  <a:lnTo>
                    <a:pt x="9106" y="9329"/>
                  </a:lnTo>
                  <a:lnTo>
                    <a:pt x="9106" y="9329"/>
                  </a:lnTo>
                  <a:lnTo>
                    <a:pt x="9109" y="9313"/>
                  </a:lnTo>
                  <a:lnTo>
                    <a:pt x="9109" y="9313"/>
                  </a:lnTo>
                  <a:lnTo>
                    <a:pt x="9113" y="9325"/>
                  </a:lnTo>
                  <a:lnTo>
                    <a:pt x="9113" y="9325"/>
                  </a:lnTo>
                  <a:lnTo>
                    <a:pt x="9117" y="9335"/>
                  </a:lnTo>
                  <a:lnTo>
                    <a:pt x="9117" y="9335"/>
                  </a:lnTo>
                  <a:lnTo>
                    <a:pt x="9121" y="9331"/>
                  </a:lnTo>
                  <a:lnTo>
                    <a:pt x="9121" y="9331"/>
                  </a:lnTo>
                  <a:lnTo>
                    <a:pt x="9125" y="9347"/>
                  </a:lnTo>
                  <a:lnTo>
                    <a:pt x="9125" y="9347"/>
                  </a:lnTo>
                  <a:lnTo>
                    <a:pt x="9129" y="9394"/>
                  </a:lnTo>
                  <a:lnTo>
                    <a:pt x="9129" y="9394"/>
                  </a:lnTo>
                  <a:lnTo>
                    <a:pt x="9133" y="9432"/>
                  </a:lnTo>
                  <a:lnTo>
                    <a:pt x="9133" y="9432"/>
                  </a:lnTo>
                  <a:lnTo>
                    <a:pt x="9136" y="9445"/>
                  </a:lnTo>
                  <a:lnTo>
                    <a:pt x="9136" y="9445"/>
                  </a:lnTo>
                  <a:lnTo>
                    <a:pt x="9140" y="9455"/>
                  </a:lnTo>
                  <a:lnTo>
                    <a:pt x="9140" y="9455"/>
                  </a:lnTo>
                  <a:lnTo>
                    <a:pt x="9144" y="9453"/>
                  </a:lnTo>
                  <a:lnTo>
                    <a:pt x="9144" y="9453"/>
                  </a:lnTo>
                  <a:lnTo>
                    <a:pt x="9148" y="9456"/>
                  </a:lnTo>
                  <a:lnTo>
                    <a:pt x="9148" y="9456"/>
                  </a:lnTo>
                  <a:lnTo>
                    <a:pt x="9152" y="9462"/>
                  </a:lnTo>
                  <a:lnTo>
                    <a:pt x="9152" y="9462"/>
                  </a:lnTo>
                  <a:lnTo>
                    <a:pt x="9156" y="9462"/>
                  </a:lnTo>
                  <a:lnTo>
                    <a:pt x="9156" y="9462"/>
                  </a:lnTo>
                  <a:lnTo>
                    <a:pt x="9160" y="9449"/>
                  </a:lnTo>
                  <a:lnTo>
                    <a:pt x="9160" y="9449"/>
                  </a:lnTo>
                  <a:lnTo>
                    <a:pt x="9163" y="9419"/>
                  </a:lnTo>
                  <a:lnTo>
                    <a:pt x="9163" y="9419"/>
                  </a:lnTo>
                  <a:lnTo>
                    <a:pt x="9167" y="9355"/>
                  </a:lnTo>
                  <a:lnTo>
                    <a:pt x="9167" y="9355"/>
                  </a:lnTo>
                  <a:lnTo>
                    <a:pt x="9171" y="9286"/>
                  </a:lnTo>
                  <a:lnTo>
                    <a:pt x="9171" y="9286"/>
                  </a:lnTo>
                  <a:lnTo>
                    <a:pt x="9175" y="9292"/>
                  </a:lnTo>
                  <a:lnTo>
                    <a:pt x="9175" y="9292"/>
                  </a:lnTo>
                  <a:lnTo>
                    <a:pt x="9179" y="9342"/>
                  </a:lnTo>
                  <a:lnTo>
                    <a:pt x="9179" y="9342"/>
                  </a:lnTo>
                  <a:lnTo>
                    <a:pt x="9183" y="9378"/>
                  </a:lnTo>
                  <a:lnTo>
                    <a:pt x="9183" y="9378"/>
                  </a:lnTo>
                  <a:lnTo>
                    <a:pt x="9187" y="9391"/>
                  </a:lnTo>
                  <a:lnTo>
                    <a:pt x="9187" y="9391"/>
                  </a:lnTo>
                  <a:lnTo>
                    <a:pt x="9190" y="9393"/>
                  </a:lnTo>
                  <a:lnTo>
                    <a:pt x="9190" y="9393"/>
                  </a:lnTo>
                  <a:lnTo>
                    <a:pt x="9194" y="9369"/>
                  </a:lnTo>
                  <a:lnTo>
                    <a:pt x="9194" y="9369"/>
                  </a:lnTo>
                  <a:lnTo>
                    <a:pt x="9198" y="9349"/>
                  </a:lnTo>
                  <a:lnTo>
                    <a:pt x="9198" y="9349"/>
                  </a:lnTo>
                  <a:lnTo>
                    <a:pt x="9202" y="9347"/>
                  </a:lnTo>
                  <a:lnTo>
                    <a:pt x="9202" y="9347"/>
                  </a:lnTo>
                  <a:lnTo>
                    <a:pt x="9206" y="9310"/>
                  </a:lnTo>
                  <a:lnTo>
                    <a:pt x="9206" y="9310"/>
                  </a:lnTo>
                  <a:lnTo>
                    <a:pt x="9210" y="9247"/>
                  </a:lnTo>
                  <a:lnTo>
                    <a:pt x="9210" y="9247"/>
                  </a:lnTo>
                  <a:lnTo>
                    <a:pt x="9214" y="9272"/>
                  </a:lnTo>
                  <a:lnTo>
                    <a:pt x="9214" y="9272"/>
                  </a:lnTo>
                  <a:lnTo>
                    <a:pt x="9217" y="9338"/>
                  </a:lnTo>
                  <a:lnTo>
                    <a:pt x="9217" y="9338"/>
                  </a:lnTo>
                  <a:lnTo>
                    <a:pt x="9221" y="9365"/>
                  </a:lnTo>
                  <a:lnTo>
                    <a:pt x="9221" y="9365"/>
                  </a:lnTo>
                  <a:lnTo>
                    <a:pt x="9225" y="9345"/>
                  </a:lnTo>
                  <a:lnTo>
                    <a:pt x="9225" y="9345"/>
                  </a:lnTo>
                  <a:lnTo>
                    <a:pt x="9229" y="9274"/>
                  </a:lnTo>
                  <a:lnTo>
                    <a:pt x="9229" y="9274"/>
                  </a:lnTo>
                  <a:lnTo>
                    <a:pt x="9233" y="9142"/>
                  </a:lnTo>
                  <a:lnTo>
                    <a:pt x="9233" y="9142"/>
                  </a:lnTo>
                  <a:lnTo>
                    <a:pt x="9237" y="9086"/>
                  </a:lnTo>
                  <a:lnTo>
                    <a:pt x="9237" y="9086"/>
                  </a:lnTo>
                  <a:lnTo>
                    <a:pt x="9241" y="9175"/>
                  </a:lnTo>
                  <a:lnTo>
                    <a:pt x="9241" y="9175"/>
                  </a:lnTo>
                  <a:lnTo>
                    <a:pt x="9244" y="9278"/>
                  </a:lnTo>
                  <a:lnTo>
                    <a:pt x="9244" y="9278"/>
                  </a:lnTo>
                  <a:lnTo>
                    <a:pt x="9248" y="9318"/>
                  </a:lnTo>
                  <a:lnTo>
                    <a:pt x="9248" y="9318"/>
                  </a:lnTo>
                  <a:lnTo>
                    <a:pt x="9252" y="9324"/>
                  </a:lnTo>
                  <a:lnTo>
                    <a:pt x="9252" y="9324"/>
                  </a:lnTo>
                  <a:lnTo>
                    <a:pt x="9256" y="9311"/>
                  </a:lnTo>
                  <a:lnTo>
                    <a:pt x="9256" y="9311"/>
                  </a:lnTo>
                  <a:lnTo>
                    <a:pt x="9260" y="9300"/>
                  </a:lnTo>
                  <a:lnTo>
                    <a:pt x="9260" y="9300"/>
                  </a:lnTo>
                  <a:lnTo>
                    <a:pt x="9264" y="9308"/>
                  </a:lnTo>
                  <a:lnTo>
                    <a:pt x="9264" y="9308"/>
                  </a:lnTo>
                  <a:lnTo>
                    <a:pt x="9268" y="9298"/>
                  </a:lnTo>
                  <a:lnTo>
                    <a:pt x="9268" y="9298"/>
                  </a:lnTo>
                  <a:lnTo>
                    <a:pt x="9271" y="9219"/>
                  </a:lnTo>
                  <a:lnTo>
                    <a:pt x="9271" y="9219"/>
                  </a:lnTo>
                  <a:lnTo>
                    <a:pt x="9275" y="9154"/>
                  </a:lnTo>
                  <a:lnTo>
                    <a:pt x="9275" y="9154"/>
                  </a:lnTo>
                  <a:lnTo>
                    <a:pt x="9279" y="9220"/>
                  </a:lnTo>
                  <a:lnTo>
                    <a:pt x="9279" y="9220"/>
                  </a:lnTo>
                  <a:lnTo>
                    <a:pt x="9283" y="9307"/>
                  </a:lnTo>
                  <a:lnTo>
                    <a:pt x="9283" y="9307"/>
                  </a:lnTo>
                  <a:lnTo>
                    <a:pt x="9287" y="9335"/>
                  </a:lnTo>
                  <a:lnTo>
                    <a:pt x="9287" y="9335"/>
                  </a:lnTo>
                  <a:lnTo>
                    <a:pt x="9291" y="9316"/>
                  </a:lnTo>
                  <a:lnTo>
                    <a:pt x="9291" y="9316"/>
                  </a:lnTo>
                  <a:lnTo>
                    <a:pt x="9295" y="9261"/>
                  </a:lnTo>
                  <a:lnTo>
                    <a:pt x="9295" y="9261"/>
                  </a:lnTo>
                  <a:lnTo>
                    <a:pt x="9298" y="9199"/>
                  </a:lnTo>
                  <a:lnTo>
                    <a:pt x="9298" y="9199"/>
                  </a:lnTo>
                  <a:lnTo>
                    <a:pt x="9302" y="9237"/>
                  </a:lnTo>
                  <a:lnTo>
                    <a:pt x="9302" y="9237"/>
                  </a:lnTo>
                  <a:lnTo>
                    <a:pt x="9306" y="9335"/>
                  </a:lnTo>
                  <a:lnTo>
                    <a:pt x="9306" y="9335"/>
                  </a:lnTo>
                  <a:lnTo>
                    <a:pt x="9310" y="9401"/>
                  </a:lnTo>
                  <a:lnTo>
                    <a:pt x="9310" y="9401"/>
                  </a:lnTo>
                  <a:lnTo>
                    <a:pt x="9314" y="9429"/>
                  </a:lnTo>
                  <a:lnTo>
                    <a:pt x="9314" y="9429"/>
                  </a:lnTo>
                  <a:lnTo>
                    <a:pt x="9318" y="9437"/>
                  </a:lnTo>
                  <a:lnTo>
                    <a:pt x="9318" y="9437"/>
                  </a:lnTo>
                  <a:lnTo>
                    <a:pt x="9322" y="9441"/>
                  </a:lnTo>
                  <a:lnTo>
                    <a:pt x="9322" y="9441"/>
                  </a:lnTo>
                  <a:lnTo>
                    <a:pt x="9325" y="9448"/>
                  </a:lnTo>
                  <a:lnTo>
                    <a:pt x="9325" y="9448"/>
                  </a:lnTo>
                  <a:lnTo>
                    <a:pt x="9329" y="9461"/>
                  </a:lnTo>
                  <a:lnTo>
                    <a:pt x="9329" y="9461"/>
                  </a:lnTo>
                  <a:lnTo>
                    <a:pt x="9333" y="9465"/>
                  </a:lnTo>
                  <a:lnTo>
                    <a:pt x="9333" y="9465"/>
                  </a:lnTo>
                  <a:lnTo>
                    <a:pt x="9337" y="9461"/>
                  </a:lnTo>
                  <a:lnTo>
                    <a:pt x="9337" y="9461"/>
                  </a:lnTo>
                  <a:lnTo>
                    <a:pt x="9341" y="9454"/>
                  </a:lnTo>
                  <a:lnTo>
                    <a:pt x="9341" y="9454"/>
                  </a:lnTo>
                  <a:lnTo>
                    <a:pt x="9345" y="9435"/>
                  </a:lnTo>
                  <a:lnTo>
                    <a:pt x="9345" y="9435"/>
                  </a:lnTo>
                  <a:lnTo>
                    <a:pt x="9348" y="9393"/>
                  </a:lnTo>
                  <a:lnTo>
                    <a:pt x="9348" y="9393"/>
                  </a:lnTo>
                  <a:lnTo>
                    <a:pt x="9352" y="9342"/>
                  </a:lnTo>
                  <a:lnTo>
                    <a:pt x="9352" y="9342"/>
                  </a:lnTo>
                  <a:lnTo>
                    <a:pt x="9356" y="9343"/>
                  </a:lnTo>
                  <a:lnTo>
                    <a:pt x="9356" y="9343"/>
                  </a:lnTo>
                  <a:lnTo>
                    <a:pt x="9360" y="9366"/>
                  </a:lnTo>
                  <a:lnTo>
                    <a:pt x="9360" y="9366"/>
                  </a:lnTo>
                  <a:lnTo>
                    <a:pt x="9364" y="9373"/>
                  </a:lnTo>
                  <a:lnTo>
                    <a:pt x="9364" y="9373"/>
                  </a:lnTo>
                  <a:lnTo>
                    <a:pt x="9368" y="9344"/>
                  </a:lnTo>
                  <a:lnTo>
                    <a:pt x="9368" y="9344"/>
                  </a:lnTo>
                  <a:lnTo>
                    <a:pt x="9372" y="9310"/>
                  </a:lnTo>
                  <a:lnTo>
                    <a:pt x="9372" y="9310"/>
                  </a:lnTo>
                  <a:lnTo>
                    <a:pt x="9375" y="9326"/>
                  </a:lnTo>
                  <a:lnTo>
                    <a:pt x="9375" y="9326"/>
                  </a:lnTo>
                  <a:lnTo>
                    <a:pt x="9379" y="9350"/>
                  </a:lnTo>
                  <a:lnTo>
                    <a:pt x="9379" y="9350"/>
                  </a:lnTo>
                  <a:lnTo>
                    <a:pt x="9383" y="9337"/>
                  </a:lnTo>
                  <a:lnTo>
                    <a:pt x="9383" y="9337"/>
                  </a:lnTo>
                  <a:lnTo>
                    <a:pt x="9387" y="9296"/>
                  </a:lnTo>
                  <a:lnTo>
                    <a:pt x="9387" y="9296"/>
                  </a:lnTo>
                  <a:lnTo>
                    <a:pt x="9391" y="9274"/>
                  </a:lnTo>
                  <a:lnTo>
                    <a:pt x="9391" y="9274"/>
                  </a:lnTo>
                  <a:lnTo>
                    <a:pt x="9395" y="9276"/>
                  </a:lnTo>
                  <a:lnTo>
                    <a:pt x="9395" y="9276"/>
                  </a:lnTo>
                  <a:lnTo>
                    <a:pt x="9399" y="9280"/>
                  </a:lnTo>
                  <a:lnTo>
                    <a:pt x="9399" y="9280"/>
                  </a:lnTo>
                  <a:lnTo>
                    <a:pt x="9402" y="9243"/>
                  </a:lnTo>
                  <a:lnTo>
                    <a:pt x="9402" y="9243"/>
                  </a:lnTo>
                  <a:lnTo>
                    <a:pt x="9406" y="9141"/>
                  </a:lnTo>
                  <a:lnTo>
                    <a:pt x="9406" y="9141"/>
                  </a:lnTo>
                  <a:lnTo>
                    <a:pt x="9410" y="9079"/>
                  </a:lnTo>
                  <a:lnTo>
                    <a:pt x="9410" y="9079"/>
                  </a:lnTo>
                  <a:lnTo>
                    <a:pt x="9414" y="9127"/>
                  </a:lnTo>
                  <a:lnTo>
                    <a:pt x="9414" y="9127"/>
                  </a:lnTo>
                  <a:lnTo>
                    <a:pt x="9418" y="9203"/>
                  </a:lnTo>
                  <a:lnTo>
                    <a:pt x="9418" y="9203"/>
                  </a:lnTo>
                  <a:lnTo>
                    <a:pt x="9422" y="9231"/>
                  </a:lnTo>
                  <a:lnTo>
                    <a:pt x="9422" y="9231"/>
                  </a:lnTo>
                  <a:lnTo>
                    <a:pt x="9426" y="9190"/>
                  </a:lnTo>
                  <a:lnTo>
                    <a:pt x="9426" y="9190"/>
                  </a:lnTo>
                  <a:lnTo>
                    <a:pt x="9429" y="9159"/>
                  </a:lnTo>
                  <a:lnTo>
                    <a:pt x="9429" y="9159"/>
                  </a:lnTo>
                  <a:lnTo>
                    <a:pt x="9433" y="9187"/>
                  </a:lnTo>
                  <a:lnTo>
                    <a:pt x="9433" y="9187"/>
                  </a:lnTo>
                  <a:lnTo>
                    <a:pt x="9437" y="9191"/>
                  </a:lnTo>
                  <a:lnTo>
                    <a:pt x="9437" y="9191"/>
                  </a:lnTo>
                  <a:lnTo>
                    <a:pt x="9441" y="9151"/>
                  </a:lnTo>
                  <a:lnTo>
                    <a:pt x="9441" y="9151"/>
                  </a:lnTo>
                  <a:lnTo>
                    <a:pt x="9445" y="9100"/>
                  </a:lnTo>
                  <a:lnTo>
                    <a:pt x="9445" y="9100"/>
                  </a:lnTo>
                  <a:lnTo>
                    <a:pt x="9449" y="9108"/>
                  </a:lnTo>
                  <a:lnTo>
                    <a:pt x="9449" y="9108"/>
                  </a:lnTo>
                  <a:lnTo>
                    <a:pt x="9453" y="9176"/>
                  </a:lnTo>
                  <a:lnTo>
                    <a:pt x="9453" y="9176"/>
                  </a:lnTo>
                  <a:lnTo>
                    <a:pt x="9456" y="9226"/>
                  </a:lnTo>
                  <a:lnTo>
                    <a:pt x="9456" y="9226"/>
                  </a:lnTo>
                  <a:lnTo>
                    <a:pt x="9460" y="9205"/>
                  </a:lnTo>
                  <a:lnTo>
                    <a:pt x="9460" y="9205"/>
                  </a:lnTo>
                  <a:lnTo>
                    <a:pt x="9464" y="9156"/>
                  </a:lnTo>
                  <a:lnTo>
                    <a:pt x="9464" y="9156"/>
                  </a:lnTo>
                  <a:lnTo>
                    <a:pt x="9468" y="9144"/>
                  </a:lnTo>
                  <a:lnTo>
                    <a:pt x="9468" y="9144"/>
                  </a:lnTo>
                  <a:lnTo>
                    <a:pt x="9472" y="9185"/>
                  </a:lnTo>
                  <a:lnTo>
                    <a:pt x="9472" y="9185"/>
                  </a:lnTo>
                  <a:lnTo>
                    <a:pt x="9476" y="9232"/>
                  </a:lnTo>
                  <a:lnTo>
                    <a:pt x="9476" y="9232"/>
                  </a:lnTo>
                  <a:lnTo>
                    <a:pt x="9480" y="9269"/>
                  </a:lnTo>
                  <a:lnTo>
                    <a:pt x="9480" y="9269"/>
                  </a:lnTo>
                  <a:lnTo>
                    <a:pt x="9483" y="9288"/>
                  </a:lnTo>
                  <a:lnTo>
                    <a:pt x="9483" y="9288"/>
                  </a:lnTo>
                  <a:lnTo>
                    <a:pt x="9487" y="9304"/>
                  </a:lnTo>
                  <a:lnTo>
                    <a:pt x="9487" y="9304"/>
                  </a:lnTo>
                  <a:lnTo>
                    <a:pt x="9491" y="9320"/>
                  </a:lnTo>
                  <a:lnTo>
                    <a:pt x="9491" y="9320"/>
                  </a:lnTo>
                  <a:lnTo>
                    <a:pt x="9495" y="9327"/>
                  </a:lnTo>
                  <a:lnTo>
                    <a:pt x="9495" y="9327"/>
                  </a:lnTo>
                  <a:lnTo>
                    <a:pt x="9499" y="9317"/>
                  </a:lnTo>
                  <a:lnTo>
                    <a:pt x="9499" y="9317"/>
                  </a:lnTo>
                  <a:lnTo>
                    <a:pt x="9503" y="9298"/>
                  </a:lnTo>
                  <a:lnTo>
                    <a:pt x="9503" y="9298"/>
                  </a:lnTo>
                  <a:lnTo>
                    <a:pt x="9507" y="9309"/>
                  </a:lnTo>
                  <a:lnTo>
                    <a:pt x="9507" y="9309"/>
                  </a:lnTo>
                  <a:lnTo>
                    <a:pt x="9510" y="9342"/>
                  </a:lnTo>
                  <a:lnTo>
                    <a:pt x="9510" y="9342"/>
                  </a:lnTo>
                  <a:lnTo>
                    <a:pt x="9514" y="9375"/>
                  </a:lnTo>
                  <a:lnTo>
                    <a:pt x="9514" y="9375"/>
                  </a:lnTo>
                  <a:lnTo>
                    <a:pt x="9518" y="9394"/>
                  </a:lnTo>
                  <a:lnTo>
                    <a:pt x="9518" y="9394"/>
                  </a:lnTo>
                  <a:lnTo>
                    <a:pt x="9522" y="9399"/>
                  </a:lnTo>
                  <a:lnTo>
                    <a:pt x="9522" y="9399"/>
                  </a:lnTo>
                  <a:lnTo>
                    <a:pt x="9526" y="9399"/>
                  </a:lnTo>
                  <a:lnTo>
                    <a:pt x="9526" y="9399"/>
                  </a:lnTo>
                  <a:lnTo>
                    <a:pt x="9530" y="9398"/>
                  </a:lnTo>
                  <a:lnTo>
                    <a:pt x="9530" y="9398"/>
                  </a:lnTo>
                  <a:lnTo>
                    <a:pt x="9534" y="9399"/>
                  </a:lnTo>
                  <a:lnTo>
                    <a:pt x="9534" y="9399"/>
                  </a:lnTo>
                  <a:lnTo>
                    <a:pt x="9537" y="9388"/>
                  </a:lnTo>
                  <a:lnTo>
                    <a:pt x="9537" y="9388"/>
                  </a:lnTo>
                  <a:lnTo>
                    <a:pt x="9541" y="9352"/>
                  </a:lnTo>
                  <a:lnTo>
                    <a:pt x="9541" y="9352"/>
                  </a:lnTo>
                  <a:lnTo>
                    <a:pt x="9545" y="9270"/>
                  </a:lnTo>
                  <a:lnTo>
                    <a:pt x="9545" y="9270"/>
                  </a:lnTo>
                  <a:lnTo>
                    <a:pt x="9549" y="9184"/>
                  </a:lnTo>
                  <a:lnTo>
                    <a:pt x="9549" y="9184"/>
                  </a:lnTo>
                  <a:lnTo>
                    <a:pt x="9553" y="9197"/>
                  </a:lnTo>
                  <a:lnTo>
                    <a:pt x="9553" y="9197"/>
                  </a:lnTo>
                  <a:lnTo>
                    <a:pt x="9557" y="9260"/>
                  </a:lnTo>
                  <a:lnTo>
                    <a:pt x="9557" y="9260"/>
                  </a:lnTo>
                  <a:lnTo>
                    <a:pt x="9561" y="9297"/>
                  </a:lnTo>
                  <a:lnTo>
                    <a:pt x="9561" y="9297"/>
                  </a:lnTo>
                  <a:lnTo>
                    <a:pt x="9564" y="9269"/>
                  </a:lnTo>
                  <a:lnTo>
                    <a:pt x="9564" y="9269"/>
                  </a:lnTo>
                  <a:lnTo>
                    <a:pt x="9568" y="9207"/>
                  </a:lnTo>
                  <a:lnTo>
                    <a:pt x="9568" y="9207"/>
                  </a:lnTo>
                  <a:lnTo>
                    <a:pt x="9572" y="9225"/>
                  </a:lnTo>
                  <a:lnTo>
                    <a:pt x="9572" y="9225"/>
                  </a:lnTo>
                  <a:lnTo>
                    <a:pt x="9576" y="9277"/>
                  </a:lnTo>
                  <a:lnTo>
                    <a:pt x="9576" y="9277"/>
                  </a:lnTo>
                  <a:lnTo>
                    <a:pt x="9580" y="9306"/>
                  </a:lnTo>
                  <a:lnTo>
                    <a:pt x="9580" y="9306"/>
                  </a:lnTo>
                  <a:lnTo>
                    <a:pt x="9584" y="9305"/>
                  </a:lnTo>
                  <a:lnTo>
                    <a:pt x="9584" y="9305"/>
                  </a:lnTo>
                  <a:lnTo>
                    <a:pt x="9588" y="9259"/>
                  </a:lnTo>
                  <a:lnTo>
                    <a:pt x="9588" y="9259"/>
                  </a:lnTo>
                  <a:lnTo>
                    <a:pt x="9591" y="9185"/>
                  </a:lnTo>
                  <a:lnTo>
                    <a:pt x="9591" y="9185"/>
                  </a:lnTo>
                  <a:lnTo>
                    <a:pt x="9595" y="9170"/>
                  </a:lnTo>
                  <a:lnTo>
                    <a:pt x="9595" y="9170"/>
                  </a:lnTo>
                  <a:lnTo>
                    <a:pt x="9599" y="9216"/>
                  </a:lnTo>
                  <a:lnTo>
                    <a:pt x="9599" y="9216"/>
                  </a:lnTo>
                  <a:lnTo>
                    <a:pt x="9603" y="9247"/>
                  </a:lnTo>
                  <a:lnTo>
                    <a:pt x="9603" y="9247"/>
                  </a:lnTo>
                  <a:lnTo>
                    <a:pt x="9607" y="9195"/>
                  </a:lnTo>
                  <a:lnTo>
                    <a:pt x="9607" y="9195"/>
                  </a:lnTo>
                  <a:lnTo>
                    <a:pt x="9611" y="9082"/>
                  </a:lnTo>
                  <a:lnTo>
                    <a:pt x="9611" y="9082"/>
                  </a:lnTo>
                  <a:lnTo>
                    <a:pt x="9614" y="9081"/>
                  </a:lnTo>
                  <a:lnTo>
                    <a:pt x="9614" y="9081"/>
                  </a:lnTo>
                  <a:lnTo>
                    <a:pt x="9618" y="9191"/>
                  </a:lnTo>
                  <a:lnTo>
                    <a:pt x="9618" y="9191"/>
                  </a:lnTo>
                  <a:lnTo>
                    <a:pt x="9622" y="9279"/>
                  </a:lnTo>
                  <a:lnTo>
                    <a:pt x="9622" y="9279"/>
                  </a:lnTo>
                  <a:lnTo>
                    <a:pt x="9626" y="9305"/>
                  </a:lnTo>
                  <a:lnTo>
                    <a:pt x="9626" y="9305"/>
                  </a:lnTo>
                  <a:lnTo>
                    <a:pt x="9630" y="9264"/>
                  </a:lnTo>
                  <a:lnTo>
                    <a:pt x="9630" y="9264"/>
                  </a:lnTo>
                  <a:lnTo>
                    <a:pt x="9634" y="9208"/>
                  </a:lnTo>
                  <a:lnTo>
                    <a:pt x="9634" y="9208"/>
                  </a:lnTo>
                  <a:lnTo>
                    <a:pt x="9638" y="9229"/>
                  </a:lnTo>
                  <a:lnTo>
                    <a:pt x="9638" y="9229"/>
                  </a:lnTo>
                  <a:lnTo>
                    <a:pt x="9641" y="9278"/>
                  </a:lnTo>
                  <a:lnTo>
                    <a:pt x="9641" y="9278"/>
                  </a:lnTo>
                  <a:lnTo>
                    <a:pt x="9645" y="9298"/>
                  </a:lnTo>
                  <a:lnTo>
                    <a:pt x="9645" y="9298"/>
                  </a:lnTo>
                  <a:lnTo>
                    <a:pt x="9649" y="9252"/>
                  </a:lnTo>
                  <a:lnTo>
                    <a:pt x="9649" y="9252"/>
                  </a:lnTo>
                  <a:lnTo>
                    <a:pt x="9653" y="9189"/>
                  </a:lnTo>
                  <a:lnTo>
                    <a:pt x="9653" y="9189"/>
                  </a:lnTo>
                  <a:lnTo>
                    <a:pt x="9657" y="9189"/>
                  </a:lnTo>
                  <a:lnTo>
                    <a:pt x="9657" y="9189"/>
                  </a:lnTo>
                  <a:lnTo>
                    <a:pt x="9661" y="9239"/>
                  </a:lnTo>
                  <a:lnTo>
                    <a:pt x="9661" y="9239"/>
                  </a:lnTo>
                  <a:lnTo>
                    <a:pt x="9665" y="9282"/>
                  </a:lnTo>
                  <a:lnTo>
                    <a:pt x="9665" y="9282"/>
                  </a:lnTo>
                  <a:lnTo>
                    <a:pt x="9668" y="9281"/>
                  </a:lnTo>
                  <a:lnTo>
                    <a:pt x="9668" y="9281"/>
                  </a:lnTo>
                  <a:lnTo>
                    <a:pt x="9672" y="9265"/>
                  </a:lnTo>
                  <a:lnTo>
                    <a:pt x="9672" y="9265"/>
                  </a:lnTo>
                  <a:lnTo>
                    <a:pt x="9676" y="9286"/>
                  </a:lnTo>
                  <a:lnTo>
                    <a:pt x="9676" y="9286"/>
                  </a:lnTo>
                  <a:lnTo>
                    <a:pt x="9680" y="9337"/>
                  </a:lnTo>
                  <a:lnTo>
                    <a:pt x="9680" y="9337"/>
                  </a:lnTo>
                  <a:lnTo>
                    <a:pt x="9684" y="9366"/>
                  </a:lnTo>
                  <a:lnTo>
                    <a:pt x="9684" y="9366"/>
                  </a:lnTo>
                  <a:lnTo>
                    <a:pt x="9688" y="9372"/>
                  </a:lnTo>
                  <a:lnTo>
                    <a:pt x="9688" y="9372"/>
                  </a:lnTo>
                  <a:lnTo>
                    <a:pt x="9692" y="9376"/>
                  </a:lnTo>
                  <a:lnTo>
                    <a:pt x="9692" y="9376"/>
                  </a:lnTo>
                  <a:lnTo>
                    <a:pt x="9695" y="9387"/>
                  </a:lnTo>
                  <a:lnTo>
                    <a:pt x="9695" y="9387"/>
                  </a:lnTo>
                  <a:lnTo>
                    <a:pt x="9699" y="9395"/>
                  </a:lnTo>
                  <a:lnTo>
                    <a:pt x="9699" y="9395"/>
                  </a:lnTo>
                  <a:lnTo>
                    <a:pt x="9703" y="9391"/>
                  </a:lnTo>
                  <a:lnTo>
                    <a:pt x="9703" y="9391"/>
                  </a:lnTo>
                  <a:lnTo>
                    <a:pt x="9707" y="9386"/>
                  </a:lnTo>
                  <a:lnTo>
                    <a:pt x="9707" y="9386"/>
                  </a:lnTo>
                  <a:lnTo>
                    <a:pt x="9711" y="9387"/>
                  </a:lnTo>
                  <a:lnTo>
                    <a:pt x="9711" y="9387"/>
                  </a:lnTo>
                  <a:lnTo>
                    <a:pt x="9715" y="9389"/>
                  </a:lnTo>
                  <a:lnTo>
                    <a:pt x="9715" y="9389"/>
                  </a:lnTo>
                  <a:lnTo>
                    <a:pt x="9719" y="9396"/>
                  </a:lnTo>
                  <a:lnTo>
                    <a:pt x="9719" y="9396"/>
                  </a:lnTo>
                  <a:lnTo>
                    <a:pt x="9722" y="9397"/>
                  </a:lnTo>
                  <a:lnTo>
                    <a:pt x="9722" y="9397"/>
                  </a:lnTo>
                  <a:lnTo>
                    <a:pt x="9726" y="9394"/>
                  </a:lnTo>
                  <a:lnTo>
                    <a:pt x="9726" y="9394"/>
                  </a:lnTo>
                  <a:lnTo>
                    <a:pt x="9730" y="9390"/>
                  </a:lnTo>
                  <a:lnTo>
                    <a:pt x="9730" y="9390"/>
                  </a:lnTo>
                  <a:lnTo>
                    <a:pt x="9734" y="9379"/>
                  </a:lnTo>
                  <a:lnTo>
                    <a:pt x="9734" y="9379"/>
                  </a:lnTo>
                  <a:lnTo>
                    <a:pt x="9738" y="9361"/>
                  </a:lnTo>
                  <a:lnTo>
                    <a:pt x="9738" y="9361"/>
                  </a:lnTo>
                  <a:lnTo>
                    <a:pt x="9742" y="9344"/>
                  </a:lnTo>
                  <a:lnTo>
                    <a:pt x="9742" y="9344"/>
                  </a:lnTo>
                  <a:lnTo>
                    <a:pt x="9746" y="9334"/>
                  </a:lnTo>
                  <a:lnTo>
                    <a:pt x="9746" y="9334"/>
                  </a:lnTo>
                  <a:lnTo>
                    <a:pt x="9749" y="9326"/>
                  </a:lnTo>
                  <a:lnTo>
                    <a:pt x="9749" y="9326"/>
                  </a:lnTo>
                  <a:lnTo>
                    <a:pt x="9753" y="9318"/>
                  </a:lnTo>
                  <a:lnTo>
                    <a:pt x="9753" y="9318"/>
                  </a:lnTo>
                  <a:lnTo>
                    <a:pt x="9757" y="9309"/>
                  </a:lnTo>
                  <a:lnTo>
                    <a:pt x="9757" y="9309"/>
                  </a:lnTo>
                  <a:lnTo>
                    <a:pt x="9761" y="9305"/>
                  </a:lnTo>
                  <a:lnTo>
                    <a:pt x="9761" y="9305"/>
                  </a:lnTo>
                  <a:lnTo>
                    <a:pt x="9765" y="9300"/>
                  </a:lnTo>
                  <a:lnTo>
                    <a:pt x="9765" y="9300"/>
                  </a:lnTo>
                  <a:lnTo>
                    <a:pt x="9769" y="9293"/>
                  </a:lnTo>
                  <a:lnTo>
                    <a:pt x="9769" y="9293"/>
                  </a:lnTo>
                  <a:lnTo>
                    <a:pt x="9773" y="9277"/>
                  </a:lnTo>
                  <a:lnTo>
                    <a:pt x="9773" y="9277"/>
                  </a:lnTo>
                  <a:lnTo>
                    <a:pt x="9776" y="9247"/>
                  </a:lnTo>
                  <a:lnTo>
                    <a:pt x="9776" y="9247"/>
                  </a:lnTo>
                  <a:lnTo>
                    <a:pt x="9780" y="9207"/>
                  </a:lnTo>
                  <a:lnTo>
                    <a:pt x="9780" y="9207"/>
                  </a:lnTo>
                  <a:lnTo>
                    <a:pt x="9784" y="9209"/>
                  </a:lnTo>
                  <a:lnTo>
                    <a:pt x="9784" y="9209"/>
                  </a:lnTo>
                  <a:lnTo>
                    <a:pt x="9788" y="9223"/>
                  </a:lnTo>
                  <a:lnTo>
                    <a:pt x="9788" y="9223"/>
                  </a:lnTo>
                  <a:lnTo>
                    <a:pt x="9792" y="9234"/>
                  </a:lnTo>
                  <a:lnTo>
                    <a:pt x="9792" y="9234"/>
                  </a:lnTo>
                  <a:lnTo>
                    <a:pt x="9796" y="9237"/>
                  </a:lnTo>
                  <a:lnTo>
                    <a:pt x="9796" y="9237"/>
                  </a:lnTo>
                  <a:lnTo>
                    <a:pt x="9800" y="9228"/>
                  </a:lnTo>
                  <a:lnTo>
                    <a:pt x="9800" y="9228"/>
                  </a:lnTo>
                  <a:lnTo>
                    <a:pt x="9803" y="9195"/>
                  </a:lnTo>
                  <a:lnTo>
                    <a:pt x="9803" y="9195"/>
                  </a:lnTo>
                  <a:lnTo>
                    <a:pt x="9807" y="9183"/>
                  </a:lnTo>
                  <a:lnTo>
                    <a:pt x="9807" y="9183"/>
                  </a:lnTo>
                  <a:lnTo>
                    <a:pt x="9811" y="9203"/>
                  </a:lnTo>
                  <a:lnTo>
                    <a:pt x="9811" y="9203"/>
                  </a:lnTo>
                  <a:lnTo>
                    <a:pt x="9815" y="9224"/>
                  </a:lnTo>
                  <a:lnTo>
                    <a:pt x="9815" y="9224"/>
                  </a:lnTo>
                  <a:lnTo>
                    <a:pt x="9819" y="9244"/>
                  </a:lnTo>
                  <a:lnTo>
                    <a:pt x="9819" y="9244"/>
                  </a:lnTo>
                  <a:lnTo>
                    <a:pt x="9823" y="9256"/>
                  </a:lnTo>
                  <a:lnTo>
                    <a:pt x="9823" y="9256"/>
                  </a:lnTo>
                  <a:lnTo>
                    <a:pt x="9827" y="9250"/>
                  </a:lnTo>
                  <a:lnTo>
                    <a:pt x="9827" y="9250"/>
                  </a:lnTo>
                  <a:lnTo>
                    <a:pt x="9830" y="9255"/>
                  </a:lnTo>
                  <a:lnTo>
                    <a:pt x="9830" y="9255"/>
                  </a:lnTo>
                  <a:lnTo>
                    <a:pt x="9834" y="9272"/>
                  </a:lnTo>
                  <a:lnTo>
                    <a:pt x="9834" y="9272"/>
                  </a:lnTo>
                  <a:lnTo>
                    <a:pt x="9838" y="9281"/>
                  </a:lnTo>
                  <a:lnTo>
                    <a:pt x="9838" y="9281"/>
                  </a:lnTo>
                  <a:lnTo>
                    <a:pt x="9842" y="9275"/>
                  </a:lnTo>
                  <a:lnTo>
                    <a:pt x="9842" y="9275"/>
                  </a:lnTo>
                  <a:lnTo>
                    <a:pt x="9846" y="9261"/>
                  </a:lnTo>
                  <a:lnTo>
                    <a:pt x="9846" y="9261"/>
                  </a:lnTo>
                  <a:lnTo>
                    <a:pt x="9850" y="9244"/>
                  </a:lnTo>
                  <a:lnTo>
                    <a:pt x="9850" y="9244"/>
                  </a:lnTo>
                  <a:lnTo>
                    <a:pt x="9854" y="9236"/>
                  </a:lnTo>
                  <a:lnTo>
                    <a:pt x="9854" y="9236"/>
                  </a:lnTo>
                  <a:lnTo>
                    <a:pt x="9857" y="9236"/>
                  </a:lnTo>
                  <a:lnTo>
                    <a:pt x="9857" y="9236"/>
                  </a:lnTo>
                  <a:lnTo>
                    <a:pt x="9861" y="9241"/>
                  </a:lnTo>
                  <a:lnTo>
                    <a:pt x="9861" y="9241"/>
                  </a:lnTo>
                  <a:lnTo>
                    <a:pt x="9865" y="9249"/>
                  </a:lnTo>
                  <a:lnTo>
                    <a:pt x="9865" y="9249"/>
                  </a:lnTo>
                  <a:lnTo>
                    <a:pt x="9869" y="9257"/>
                  </a:lnTo>
                  <a:lnTo>
                    <a:pt x="9869" y="9257"/>
                  </a:lnTo>
                  <a:lnTo>
                    <a:pt x="9873" y="9264"/>
                  </a:lnTo>
                  <a:lnTo>
                    <a:pt x="9873" y="9264"/>
                  </a:lnTo>
                  <a:lnTo>
                    <a:pt x="9877" y="9265"/>
                  </a:lnTo>
                  <a:lnTo>
                    <a:pt x="9877" y="9265"/>
                  </a:lnTo>
                  <a:lnTo>
                    <a:pt x="9880" y="9261"/>
                  </a:lnTo>
                  <a:lnTo>
                    <a:pt x="9880" y="9261"/>
                  </a:lnTo>
                  <a:lnTo>
                    <a:pt x="9884" y="9252"/>
                  </a:lnTo>
                  <a:lnTo>
                    <a:pt x="9884" y="9252"/>
                  </a:lnTo>
                  <a:lnTo>
                    <a:pt x="9888" y="9244"/>
                  </a:lnTo>
                  <a:lnTo>
                    <a:pt x="9888" y="9244"/>
                  </a:lnTo>
                  <a:lnTo>
                    <a:pt x="9892" y="9238"/>
                  </a:lnTo>
                  <a:lnTo>
                    <a:pt x="9892" y="9238"/>
                  </a:lnTo>
                  <a:lnTo>
                    <a:pt x="9896" y="9245"/>
                  </a:lnTo>
                  <a:lnTo>
                    <a:pt x="9896" y="9245"/>
                  </a:lnTo>
                  <a:lnTo>
                    <a:pt x="9900" y="9264"/>
                  </a:lnTo>
                  <a:lnTo>
                    <a:pt x="9900" y="9264"/>
                  </a:lnTo>
                  <a:lnTo>
                    <a:pt x="9904" y="9276"/>
                  </a:lnTo>
                  <a:lnTo>
                    <a:pt x="9904" y="9276"/>
                  </a:lnTo>
                  <a:lnTo>
                    <a:pt x="9907" y="9273"/>
                  </a:lnTo>
                  <a:lnTo>
                    <a:pt x="9907" y="9273"/>
                  </a:lnTo>
                  <a:lnTo>
                    <a:pt x="9911" y="9260"/>
                  </a:lnTo>
                  <a:lnTo>
                    <a:pt x="9911" y="9260"/>
                  </a:lnTo>
                  <a:lnTo>
                    <a:pt x="9915" y="9259"/>
                  </a:lnTo>
                  <a:lnTo>
                    <a:pt x="9915" y="9259"/>
                  </a:lnTo>
                  <a:lnTo>
                    <a:pt x="9919" y="9269"/>
                  </a:lnTo>
                  <a:lnTo>
                    <a:pt x="9919" y="9269"/>
                  </a:lnTo>
                  <a:lnTo>
                    <a:pt x="9923" y="9282"/>
                  </a:lnTo>
                  <a:lnTo>
                    <a:pt x="9923" y="9282"/>
                  </a:lnTo>
                  <a:lnTo>
                    <a:pt x="9927" y="9289"/>
                  </a:lnTo>
                  <a:lnTo>
                    <a:pt x="9927" y="9289"/>
                  </a:lnTo>
                  <a:lnTo>
                    <a:pt x="9931" y="9286"/>
                  </a:lnTo>
                  <a:lnTo>
                    <a:pt x="9931" y="9286"/>
                  </a:lnTo>
                  <a:lnTo>
                    <a:pt x="9934" y="9283"/>
                  </a:lnTo>
                  <a:lnTo>
                    <a:pt x="9934" y="9283"/>
                  </a:lnTo>
                  <a:lnTo>
                    <a:pt x="9938" y="9271"/>
                  </a:lnTo>
                  <a:lnTo>
                    <a:pt x="9938" y="9271"/>
                  </a:lnTo>
                  <a:lnTo>
                    <a:pt x="9942" y="9258"/>
                  </a:lnTo>
                  <a:lnTo>
                    <a:pt x="9942" y="9258"/>
                  </a:lnTo>
                  <a:lnTo>
                    <a:pt x="9946" y="9255"/>
                  </a:lnTo>
                  <a:lnTo>
                    <a:pt x="9946" y="9255"/>
                  </a:lnTo>
                  <a:lnTo>
                    <a:pt x="9950" y="9259"/>
                  </a:lnTo>
                  <a:lnTo>
                    <a:pt x="9950" y="9259"/>
                  </a:lnTo>
                  <a:lnTo>
                    <a:pt x="9954" y="9253"/>
                  </a:lnTo>
                  <a:lnTo>
                    <a:pt x="9954" y="9253"/>
                  </a:lnTo>
                  <a:lnTo>
                    <a:pt x="9958" y="9225"/>
                  </a:lnTo>
                  <a:lnTo>
                    <a:pt x="9958" y="9225"/>
                  </a:lnTo>
                  <a:lnTo>
                    <a:pt x="9961" y="9179"/>
                  </a:lnTo>
                  <a:lnTo>
                    <a:pt x="9961" y="9179"/>
                  </a:lnTo>
                  <a:lnTo>
                    <a:pt x="9965" y="9094"/>
                  </a:lnTo>
                  <a:lnTo>
                    <a:pt x="9965" y="9094"/>
                  </a:lnTo>
                  <a:lnTo>
                    <a:pt x="9969" y="8970"/>
                  </a:lnTo>
                  <a:lnTo>
                    <a:pt x="9969" y="8970"/>
                  </a:lnTo>
                  <a:lnTo>
                    <a:pt x="9973" y="8853"/>
                  </a:lnTo>
                  <a:lnTo>
                    <a:pt x="9973" y="8853"/>
                  </a:lnTo>
                  <a:lnTo>
                    <a:pt x="9977" y="8790"/>
                  </a:lnTo>
                  <a:lnTo>
                    <a:pt x="9977" y="8790"/>
                  </a:lnTo>
                  <a:lnTo>
                    <a:pt x="9981" y="8778"/>
                  </a:lnTo>
                  <a:lnTo>
                    <a:pt x="9981" y="8778"/>
                  </a:lnTo>
                  <a:lnTo>
                    <a:pt x="9985" y="8773"/>
                  </a:lnTo>
                  <a:lnTo>
                    <a:pt x="9985" y="8773"/>
                  </a:lnTo>
                  <a:lnTo>
                    <a:pt x="9988" y="8777"/>
                  </a:lnTo>
                  <a:lnTo>
                    <a:pt x="9988" y="8777"/>
                  </a:lnTo>
                  <a:lnTo>
                    <a:pt x="9992" y="8792"/>
                  </a:lnTo>
                  <a:lnTo>
                    <a:pt x="9992" y="8792"/>
                  </a:lnTo>
                  <a:lnTo>
                    <a:pt x="9996" y="8750"/>
                  </a:lnTo>
                  <a:lnTo>
                    <a:pt x="9996" y="8750"/>
                  </a:lnTo>
                  <a:lnTo>
                    <a:pt x="10000" y="8611"/>
                  </a:lnTo>
                  <a:lnTo>
                    <a:pt x="10000" y="8611"/>
                  </a:lnTo>
                  <a:lnTo>
                    <a:pt x="10004" y="8426"/>
                  </a:lnTo>
                  <a:lnTo>
                    <a:pt x="10004" y="8426"/>
                  </a:lnTo>
                  <a:lnTo>
                    <a:pt x="10008" y="8286"/>
                  </a:lnTo>
                  <a:lnTo>
                    <a:pt x="10008" y="8286"/>
                  </a:lnTo>
                  <a:lnTo>
                    <a:pt x="10012" y="8251"/>
                  </a:lnTo>
                  <a:lnTo>
                    <a:pt x="10012" y="8251"/>
                  </a:lnTo>
                  <a:lnTo>
                    <a:pt x="10015" y="8309"/>
                  </a:lnTo>
                  <a:lnTo>
                    <a:pt x="10015" y="8309"/>
                  </a:lnTo>
                  <a:lnTo>
                    <a:pt x="10019" y="8416"/>
                  </a:lnTo>
                  <a:lnTo>
                    <a:pt x="10019" y="8416"/>
                  </a:lnTo>
                  <a:lnTo>
                    <a:pt x="10023" y="8558"/>
                  </a:lnTo>
                  <a:lnTo>
                    <a:pt x="10023" y="8558"/>
                  </a:lnTo>
                  <a:lnTo>
                    <a:pt x="10027" y="8697"/>
                  </a:lnTo>
                  <a:lnTo>
                    <a:pt x="10027" y="8697"/>
                  </a:lnTo>
                  <a:lnTo>
                    <a:pt x="10031" y="8758"/>
                  </a:lnTo>
                  <a:lnTo>
                    <a:pt x="10031" y="8758"/>
                  </a:lnTo>
                  <a:lnTo>
                    <a:pt x="10035" y="8704"/>
                  </a:lnTo>
                  <a:lnTo>
                    <a:pt x="10035" y="8704"/>
                  </a:lnTo>
                  <a:lnTo>
                    <a:pt x="10039" y="8621"/>
                  </a:lnTo>
                  <a:lnTo>
                    <a:pt x="10039" y="8621"/>
                  </a:lnTo>
                  <a:lnTo>
                    <a:pt x="10042" y="8575"/>
                  </a:lnTo>
                  <a:lnTo>
                    <a:pt x="10042" y="8575"/>
                  </a:lnTo>
                  <a:lnTo>
                    <a:pt x="10046" y="8589"/>
                  </a:lnTo>
                  <a:lnTo>
                    <a:pt x="10046" y="8589"/>
                  </a:lnTo>
                  <a:lnTo>
                    <a:pt x="10050" y="8655"/>
                  </a:lnTo>
                  <a:lnTo>
                    <a:pt x="10050" y="8655"/>
                  </a:lnTo>
                  <a:lnTo>
                    <a:pt x="10054" y="8773"/>
                  </a:lnTo>
                  <a:lnTo>
                    <a:pt x="10054" y="8773"/>
                  </a:lnTo>
                  <a:lnTo>
                    <a:pt x="10058" y="8909"/>
                  </a:lnTo>
                  <a:lnTo>
                    <a:pt x="10058" y="8909"/>
                  </a:lnTo>
                  <a:lnTo>
                    <a:pt x="10062" y="8990"/>
                  </a:lnTo>
                  <a:lnTo>
                    <a:pt x="10062" y="8990"/>
                  </a:lnTo>
                  <a:lnTo>
                    <a:pt x="10066" y="8989"/>
                  </a:lnTo>
                  <a:lnTo>
                    <a:pt x="10066" y="8989"/>
                  </a:lnTo>
                  <a:lnTo>
                    <a:pt x="10069" y="8910"/>
                  </a:lnTo>
                  <a:lnTo>
                    <a:pt x="10069" y="8910"/>
                  </a:lnTo>
                  <a:lnTo>
                    <a:pt x="10073" y="8737"/>
                  </a:lnTo>
                  <a:lnTo>
                    <a:pt x="10073" y="8737"/>
                  </a:lnTo>
                  <a:lnTo>
                    <a:pt x="10077" y="8348"/>
                  </a:lnTo>
                  <a:lnTo>
                    <a:pt x="10077" y="8348"/>
                  </a:lnTo>
                  <a:lnTo>
                    <a:pt x="10081" y="7484"/>
                  </a:lnTo>
                  <a:lnTo>
                    <a:pt x="10081" y="7484"/>
                  </a:lnTo>
                  <a:lnTo>
                    <a:pt x="10085" y="6779"/>
                  </a:lnTo>
                  <a:lnTo>
                    <a:pt x="10085" y="6779"/>
                  </a:lnTo>
                  <a:lnTo>
                    <a:pt x="10089" y="7266"/>
                  </a:lnTo>
                  <a:lnTo>
                    <a:pt x="10089" y="7266"/>
                  </a:lnTo>
                  <a:lnTo>
                    <a:pt x="10093" y="8084"/>
                  </a:lnTo>
                  <a:lnTo>
                    <a:pt x="10093" y="8084"/>
                  </a:lnTo>
                  <a:lnTo>
                    <a:pt x="10096" y="8489"/>
                  </a:lnTo>
                  <a:lnTo>
                    <a:pt x="10096" y="8489"/>
                  </a:lnTo>
                  <a:lnTo>
                    <a:pt x="10100" y="8609"/>
                  </a:lnTo>
                  <a:lnTo>
                    <a:pt x="10100" y="8609"/>
                  </a:lnTo>
                  <a:lnTo>
                    <a:pt x="10104" y="8525"/>
                  </a:lnTo>
                  <a:lnTo>
                    <a:pt x="10104" y="8525"/>
                  </a:lnTo>
                  <a:lnTo>
                    <a:pt x="10108" y="8193"/>
                  </a:lnTo>
                  <a:lnTo>
                    <a:pt x="10108" y="8193"/>
                  </a:lnTo>
                  <a:lnTo>
                    <a:pt x="10112" y="7385"/>
                  </a:lnTo>
                  <a:lnTo>
                    <a:pt x="10112" y="7385"/>
                  </a:lnTo>
                  <a:lnTo>
                    <a:pt x="10116" y="6861"/>
                  </a:lnTo>
                  <a:lnTo>
                    <a:pt x="10116" y="6861"/>
                  </a:lnTo>
                  <a:lnTo>
                    <a:pt x="10120" y="7483"/>
                  </a:lnTo>
                  <a:lnTo>
                    <a:pt x="10120" y="7483"/>
                  </a:lnTo>
                  <a:lnTo>
                    <a:pt x="10123" y="8315"/>
                  </a:lnTo>
                  <a:lnTo>
                    <a:pt x="10123" y="8315"/>
                  </a:lnTo>
                  <a:lnTo>
                    <a:pt x="10127" y="8733"/>
                  </a:lnTo>
                  <a:lnTo>
                    <a:pt x="10127" y="8733"/>
                  </a:lnTo>
                  <a:lnTo>
                    <a:pt x="10131" y="8929"/>
                  </a:lnTo>
                  <a:lnTo>
                    <a:pt x="10131" y="8929"/>
                  </a:lnTo>
                  <a:lnTo>
                    <a:pt x="10135" y="9025"/>
                  </a:lnTo>
                  <a:lnTo>
                    <a:pt x="10135" y="9025"/>
                  </a:lnTo>
                  <a:lnTo>
                    <a:pt x="10139" y="9095"/>
                  </a:lnTo>
                  <a:lnTo>
                    <a:pt x="10139" y="9095"/>
                  </a:lnTo>
                  <a:lnTo>
                    <a:pt x="10143" y="9156"/>
                  </a:lnTo>
                  <a:lnTo>
                    <a:pt x="10143" y="9156"/>
                  </a:lnTo>
                  <a:lnTo>
                    <a:pt x="10146" y="9199"/>
                  </a:lnTo>
                  <a:lnTo>
                    <a:pt x="10146" y="9199"/>
                  </a:lnTo>
                  <a:lnTo>
                    <a:pt x="10150" y="9224"/>
                  </a:lnTo>
                  <a:lnTo>
                    <a:pt x="10150" y="9224"/>
                  </a:lnTo>
                  <a:lnTo>
                    <a:pt x="10154" y="9235"/>
                  </a:lnTo>
                  <a:lnTo>
                    <a:pt x="10154" y="9235"/>
                  </a:lnTo>
                  <a:lnTo>
                    <a:pt x="10158" y="9236"/>
                  </a:lnTo>
                  <a:lnTo>
                    <a:pt x="10158" y="9236"/>
                  </a:lnTo>
                  <a:lnTo>
                    <a:pt x="10162" y="9236"/>
                  </a:lnTo>
                  <a:lnTo>
                    <a:pt x="10162" y="9236"/>
                  </a:lnTo>
                  <a:lnTo>
                    <a:pt x="10166" y="9242"/>
                  </a:lnTo>
                  <a:lnTo>
                    <a:pt x="10166" y="9242"/>
                  </a:lnTo>
                  <a:lnTo>
                    <a:pt x="10170" y="9252"/>
                  </a:lnTo>
                  <a:lnTo>
                    <a:pt x="10170" y="9252"/>
                  </a:lnTo>
                  <a:lnTo>
                    <a:pt x="10173" y="9268"/>
                  </a:lnTo>
                  <a:lnTo>
                    <a:pt x="10173" y="9268"/>
                  </a:lnTo>
                  <a:lnTo>
                    <a:pt x="10177" y="9276"/>
                  </a:lnTo>
                  <a:lnTo>
                    <a:pt x="10177" y="9276"/>
                  </a:lnTo>
                  <a:lnTo>
                    <a:pt x="10181" y="9278"/>
                  </a:lnTo>
                  <a:lnTo>
                    <a:pt x="10181" y="9278"/>
                  </a:lnTo>
                  <a:lnTo>
                    <a:pt x="10185" y="9277"/>
                  </a:lnTo>
                  <a:lnTo>
                    <a:pt x="10185" y="9277"/>
                  </a:lnTo>
                  <a:lnTo>
                    <a:pt x="10189" y="9271"/>
                  </a:lnTo>
                  <a:lnTo>
                    <a:pt x="10189" y="9271"/>
                  </a:lnTo>
                  <a:lnTo>
                    <a:pt x="10193" y="9272"/>
                  </a:lnTo>
                  <a:lnTo>
                    <a:pt x="10193" y="9272"/>
                  </a:lnTo>
                  <a:lnTo>
                    <a:pt x="10197" y="9271"/>
                  </a:lnTo>
                  <a:lnTo>
                    <a:pt x="10197" y="9271"/>
                  </a:lnTo>
                  <a:lnTo>
                    <a:pt x="10200" y="9268"/>
                  </a:lnTo>
                  <a:lnTo>
                    <a:pt x="10200" y="9268"/>
                  </a:lnTo>
                  <a:lnTo>
                    <a:pt x="10204" y="9263"/>
                  </a:lnTo>
                  <a:lnTo>
                    <a:pt x="10204" y="9263"/>
                  </a:lnTo>
                  <a:lnTo>
                    <a:pt x="10208" y="9256"/>
                  </a:lnTo>
                  <a:lnTo>
                    <a:pt x="10208" y="9256"/>
                  </a:lnTo>
                  <a:lnTo>
                    <a:pt x="10212" y="9242"/>
                  </a:lnTo>
                  <a:lnTo>
                    <a:pt x="10212" y="9242"/>
                  </a:lnTo>
                  <a:lnTo>
                    <a:pt x="10216" y="9230"/>
                  </a:lnTo>
                  <a:lnTo>
                    <a:pt x="10216" y="9230"/>
                  </a:lnTo>
                  <a:lnTo>
                    <a:pt x="10220" y="9226"/>
                  </a:lnTo>
                  <a:lnTo>
                    <a:pt x="10220" y="9226"/>
                  </a:lnTo>
                  <a:lnTo>
                    <a:pt x="10224" y="9214"/>
                  </a:lnTo>
                  <a:lnTo>
                    <a:pt x="10224" y="9214"/>
                  </a:lnTo>
                  <a:lnTo>
                    <a:pt x="10227" y="9182"/>
                  </a:lnTo>
                  <a:lnTo>
                    <a:pt x="10227" y="9182"/>
                  </a:lnTo>
                  <a:lnTo>
                    <a:pt x="10231" y="9148"/>
                  </a:lnTo>
                  <a:lnTo>
                    <a:pt x="10231" y="9148"/>
                  </a:lnTo>
                  <a:lnTo>
                    <a:pt x="10235" y="9094"/>
                  </a:lnTo>
                  <a:lnTo>
                    <a:pt x="10235" y="9094"/>
                  </a:lnTo>
                  <a:lnTo>
                    <a:pt x="10239" y="9007"/>
                  </a:lnTo>
                  <a:lnTo>
                    <a:pt x="10239" y="9007"/>
                  </a:lnTo>
                  <a:lnTo>
                    <a:pt x="10243" y="8890"/>
                  </a:lnTo>
                  <a:lnTo>
                    <a:pt x="10243" y="8890"/>
                  </a:lnTo>
                  <a:lnTo>
                    <a:pt x="10247" y="8657"/>
                  </a:lnTo>
                  <a:lnTo>
                    <a:pt x="10247" y="8657"/>
                  </a:lnTo>
                  <a:lnTo>
                    <a:pt x="10251" y="8145"/>
                  </a:lnTo>
                  <a:lnTo>
                    <a:pt x="10251" y="8145"/>
                  </a:lnTo>
                  <a:lnTo>
                    <a:pt x="10254" y="7811"/>
                  </a:lnTo>
                  <a:lnTo>
                    <a:pt x="10254" y="7811"/>
                  </a:lnTo>
                  <a:lnTo>
                    <a:pt x="10258" y="8015"/>
                  </a:lnTo>
                  <a:lnTo>
                    <a:pt x="10258" y="8015"/>
                  </a:lnTo>
                  <a:lnTo>
                    <a:pt x="10262" y="8311"/>
                  </a:lnTo>
                  <a:lnTo>
                    <a:pt x="10262" y="8311"/>
                  </a:lnTo>
                  <a:lnTo>
                    <a:pt x="10266" y="8384"/>
                  </a:lnTo>
                  <a:lnTo>
                    <a:pt x="10266" y="8384"/>
                  </a:lnTo>
                  <a:lnTo>
                    <a:pt x="10270" y="8330"/>
                  </a:lnTo>
                  <a:lnTo>
                    <a:pt x="10270" y="8330"/>
                  </a:lnTo>
                  <a:lnTo>
                    <a:pt x="10274" y="8316"/>
                  </a:lnTo>
                  <a:lnTo>
                    <a:pt x="10274" y="8316"/>
                  </a:lnTo>
                  <a:lnTo>
                    <a:pt x="10278" y="8160"/>
                  </a:lnTo>
                  <a:lnTo>
                    <a:pt x="10278" y="8160"/>
                  </a:lnTo>
                  <a:lnTo>
                    <a:pt x="10281" y="7354"/>
                  </a:lnTo>
                  <a:lnTo>
                    <a:pt x="10281" y="7354"/>
                  </a:lnTo>
                  <a:lnTo>
                    <a:pt x="10285" y="6335"/>
                  </a:lnTo>
                  <a:lnTo>
                    <a:pt x="10285" y="6335"/>
                  </a:lnTo>
                  <a:lnTo>
                    <a:pt x="10289" y="6926"/>
                  </a:lnTo>
                  <a:lnTo>
                    <a:pt x="10289" y="6926"/>
                  </a:lnTo>
                  <a:lnTo>
                    <a:pt x="10293" y="7938"/>
                  </a:lnTo>
                  <a:lnTo>
                    <a:pt x="10293" y="7938"/>
                  </a:lnTo>
                  <a:lnTo>
                    <a:pt x="10297" y="8280"/>
                  </a:lnTo>
                  <a:lnTo>
                    <a:pt x="10297" y="8280"/>
                  </a:lnTo>
                  <a:lnTo>
                    <a:pt x="10301" y="8289"/>
                  </a:lnTo>
                  <a:lnTo>
                    <a:pt x="10301" y="8289"/>
                  </a:lnTo>
                  <a:lnTo>
                    <a:pt x="10305" y="8411"/>
                  </a:lnTo>
                  <a:lnTo>
                    <a:pt x="10305" y="8411"/>
                  </a:lnTo>
                  <a:lnTo>
                    <a:pt x="10308" y="8514"/>
                  </a:lnTo>
                  <a:lnTo>
                    <a:pt x="10308" y="8514"/>
                  </a:lnTo>
                  <a:lnTo>
                    <a:pt x="10312" y="8345"/>
                  </a:lnTo>
                  <a:lnTo>
                    <a:pt x="10312" y="8345"/>
                  </a:lnTo>
                  <a:lnTo>
                    <a:pt x="10316" y="7928"/>
                  </a:lnTo>
                  <a:lnTo>
                    <a:pt x="10316" y="7928"/>
                  </a:lnTo>
                  <a:lnTo>
                    <a:pt x="10320" y="7963"/>
                  </a:lnTo>
                  <a:lnTo>
                    <a:pt x="10320" y="7963"/>
                  </a:lnTo>
                  <a:lnTo>
                    <a:pt x="10324" y="8304"/>
                  </a:lnTo>
                  <a:lnTo>
                    <a:pt x="10324" y="8304"/>
                  </a:lnTo>
                  <a:lnTo>
                    <a:pt x="10328" y="8417"/>
                  </a:lnTo>
                  <a:lnTo>
                    <a:pt x="10328" y="8417"/>
                  </a:lnTo>
                  <a:lnTo>
                    <a:pt x="10332" y="8446"/>
                  </a:lnTo>
                  <a:lnTo>
                    <a:pt x="10332" y="8446"/>
                  </a:lnTo>
                  <a:lnTo>
                    <a:pt x="10335" y="8530"/>
                  </a:lnTo>
                  <a:lnTo>
                    <a:pt x="10335" y="8530"/>
                  </a:lnTo>
                  <a:lnTo>
                    <a:pt x="10339" y="8552"/>
                  </a:lnTo>
                  <a:lnTo>
                    <a:pt x="10339" y="8552"/>
                  </a:lnTo>
                  <a:lnTo>
                    <a:pt x="10343" y="8528"/>
                  </a:lnTo>
                  <a:lnTo>
                    <a:pt x="10343" y="8528"/>
                  </a:lnTo>
                  <a:lnTo>
                    <a:pt x="10347" y="8534"/>
                  </a:lnTo>
                  <a:lnTo>
                    <a:pt x="10347" y="8534"/>
                  </a:lnTo>
                  <a:lnTo>
                    <a:pt x="10351" y="8540"/>
                  </a:lnTo>
                  <a:lnTo>
                    <a:pt x="10351" y="8540"/>
                  </a:lnTo>
                  <a:lnTo>
                    <a:pt x="10355" y="8440"/>
                  </a:lnTo>
                  <a:lnTo>
                    <a:pt x="10355" y="8440"/>
                  </a:lnTo>
                  <a:lnTo>
                    <a:pt x="10359" y="8185"/>
                  </a:lnTo>
                  <a:lnTo>
                    <a:pt x="10359" y="8185"/>
                  </a:lnTo>
                  <a:lnTo>
                    <a:pt x="10362" y="8040"/>
                  </a:lnTo>
                  <a:lnTo>
                    <a:pt x="10362" y="8040"/>
                  </a:lnTo>
                  <a:lnTo>
                    <a:pt x="10366" y="8115"/>
                  </a:lnTo>
                  <a:lnTo>
                    <a:pt x="10366" y="8115"/>
                  </a:lnTo>
                  <a:lnTo>
                    <a:pt x="10370" y="8278"/>
                  </a:lnTo>
                  <a:lnTo>
                    <a:pt x="10370" y="8278"/>
                  </a:lnTo>
                  <a:lnTo>
                    <a:pt x="10374" y="8323"/>
                  </a:lnTo>
                  <a:lnTo>
                    <a:pt x="10374" y="8323"/>
                  </a:lnTo>
                  <a:lnTo>
                    <a:pt x="10378" y="8070"/>
                  </a:lnTo>
                  <a:lnTo>
                    <a:pt x="10378" y="8070"/>
                  </a:lnTo>
                  <a:lnTo>
                    <a:pt x="10382" y="7729"/>
                  </a:lnTo>
                  <a:lnTo>
                    <a:pt x="10382" y="7729"/>
                  </a:lnTo>
                  <a:lnTo>
                    <a:pt x="10386" y="7371"/>
                  </a:lnTo>
                  <a:lnTo>
                    <a:pt x="10386" y="7371"/>
                  </a:lnTo>
                  <a:lnTo>
                    <a:pt x="10389" y="6300"/>
                  </a:lnTo>
                  <a:lnTo>
                    <a:pt x="10389" y="6300"/>
                  </a:lnTo>
                  <a:lnTo>
                    <a:pt x="10393" y="4616"/>
                  </a:lnTo>
                  <a:lnTo>
                    <a:pt x="10393" y="4616"/>
                  </a:lnTo>
                  <a:lnTo>
                    <a:pt x="10397" y="3917"/>
                  </a:lnTo>
                  <a:lnTo>
                    <a:pt x="10397" y="3917"/>
                  </a:lnTo>
                  <a:lnTo>
                    <a:pt x="10401" y="5182"/>
                  </a:lnTo>
                  <a:lnTo>
                    <a:pt x="10401" y="5182"/>
                  </a:lnTo>
                  <a:lnTo>
                    <a:pt x="10405" y="7144"/>
                  </a:lnTo>
                  <a:lnTo>
                    <a:pt x="10405" y="7144"/>
                  </a:lnTo>
                  <a:lnTo>
                    <a:pt x="10409" y="8314"/>
                  </a:lnTo>
                  <a:lnTo>
                    <a:pt x="10409" y="8314"/>
                  </a:lnTo>
                  <a:lnTo>
                    <a:pt x="10412" y="8767"/>
                  </a:lnTo>
                  <a:lnTo>
                    <a:pt x="10412" y="8767"/>
                  </a:lnTo>
                  <a:lnTo>
                    <a:pt x="10416" y="8993"/>
                  </a:lnTo>
                  <a:lnTo>
                    <a:pt x="10416" y="8993"/>
                  </a:lnTo>
                  <a:lnTo>
                    <a:pt x="10420" y="9114"/>
                  </a:lnTo>
                  <a:lnTo>
                    <a:pt x="10420" y="9114"/>
                  </a:lnTo>
                  <a:lnTo>
                    <a:pt x="10424" y="9181"/>
                  </a:lnTo>
                  <a:lnTo>
                    <a:pt x="10424" y="9181"/>
                  </a:lnTo>
                  <a:lnTo>
                    <a:pt x="10428" y="9213"/>
                  </a:lnTo>
                  <a:lnTo>
                    <a:pt x="10428" y="9213"/>
                  </a:lnTo>
                  <a:lnTo>
                    <a:pt x="10432" y="9203"/>
                  </a:lnTo>
                  <a:lnTo>
                    <a:pt x="10432" y="9203"/>
                  </a:lnTo>
                  <a:lnTo>
                    <a:pt x="10436" y="9131"/>
                  </a:lnTo>
                  <a:lnTo>
                    <a:pt x="10436" y="9131"/>
                  </a:lnTo>
                  <a:lnTo>
                    <a:pt x="10439" y="9107"/>
                  </a:lnTo>
                  <a:lnTo>
                    <a:pt x="10439" y="9107"/>
                  </a:lnTo>
                  <a:lnTo>
                    <a:pt x="10443" y="9172"/>
                  </a:lnTo>
                  <a:lnTo>
                    <a:pt x="10443" y="9172"/>
                  </a:lnTo>
                  <a:lnTo>
                    <a:pt x="10447" y="9235"/>
                  </a:lnTo>
                  <a:lnTo>
                    <a:pt x="10447" y="9235"/>
                  </a:lnTo>
                  <a:lnTo>
                    <a:pt x="10451" y="9270"/>
                  </a:lnTo>
                  <a:lnTo>
                    <a:pt x="10451" y="9270"/>
                  </a:lnTo>
                  <a:lnTo>
                    <a:pt x="10455" y="9266"/>
                  </a:lnTo>
                  <a:lnTo>
                    <a:pt x="10455" y="9266"/>
                  </a:lnTo>
                  <a:lnTo>
                    <a:pt x="10459" y="9197"/>
                  </a:lnTo>
                  <a:lnTo>
                    <a:pt x="10459" y="9197"/>
                  </a:lnTo>
                  <a:lnTo>
                    <a:pt x="10463" y="9023"/>
                  </a:lnTo>
                  <a:lnTo>
                    <a:pt x="10463" y="9023"/>
                  </a:lnTo>
                  <a:lnTo>
                    <a:pt x="10466" y="8928"/>
                  </a:lnTo>
                  <a:lnTo>
                    <a:pt x="10466" y="8928"/>
                  </a:lnTo>
                  <a:lnTo>
                    <a:pt x="10470" y="9055"/>
                  </a:lnTo>
                  <a:lnTo>
                    <a:pt x="10470" y="9055"/>
                  </a:lnTo>
                  <a:lnTo>
                    <a:pt x="10474" y="9206"/>
                  </a:lnTo>
                  <a:lnTo>
                    <a:pt x="10474" y="9206"/>
                  </a:lnTo>
                  <a:lnTo>
                    <a:pt x="10478" y="9263"/>
                  </a:lnTo>
                  <a:lnTo>
                    <a:pt x="10478" y="9263"/>
                  </a:lnTo>
                  <a:lnTo>
                    <a:pt x="10482" y="9260"/>
                  </a:lnTo>
                  <a:lnTo>
                    <a:pt x="10482" y="9260"/>
                  </a:lnTo>
                  <a:lnTo>
                    <a:pt x="10486" y="9184"/>
                  </a:lnTo>
                  <a:lnTo>
                    <a:pt x="10486" y="9184"/>
                  </a:lnTo>
                  <a:lnTo>
                    <a:pt x="10490" y="8985"/>
                  </a:lnTo>
                  <a:lnTo>
                    <a:pt x="10490" y="8985"/>
                  </a:lnTo>
                  <a:lnTo>
                    <a:pt x="10493" y="8805"/>
                  </a:lnTo>
                  <a:lnTo>
                    <a:pt x="10493" y="8805"/>
                  </a:lnTo>
                  <a:lnTo>
                    <a:pt x="10497" y="8934"/>
                  </a:lnTo>
                  <a:lnTo>
                    <a:pt x="10497" y="8934"/>
                  </a:lnTo>
                  <a:lnTo>
                    <a:pt x="10501" y="9148"/>
                  </a:lnTo>
                  <a:lnTo>
                    <a:pt x="10501" y="9148"/>
                  </a:lnTo>
                  <a:lnTo>
                    <a:pt x="10505" y="9248"/>
                  </a:lnTo>
                  <a:lnTo>
                    <a:pt x="10505" y="9248"/>
                  </a:lnTo>
                  <a:lnTo>
                    <a:pt x="10509" y="9253"/>
                  </a:lnTo>
                  <a:lnTo>
                    <a:pt x="10509" y="9253"/>
                  </a:lnTo>
                  <a:lnTo>
                    <a:pt x="10513" y="9209"/>
                  </a:lnTo>
                  <a:lnTo>
                    <a:pt x="10513" y="9209"/>
                  </a:lnTo>
                  <a:lnTo>
                    <a:pt x="10517" y="9074"/>
                  </a:lnTo>
                  <a:lnTo>
                    <a:pt x="10517" y="9074"/>
                  </a:lnTo>
                  <a:lnTo>
                    <a:pt x="10520" y="8895"/>
                  </a:lnTo>
                  <a:lnTo>
                    <a:pt x="10520" y="8895"/>
                  </a:lnTo>
                  <a:lnTo>
                    <a:pt x="10524" y="8968"/>
                  </a:lnTo>
                  <a:lnTo>
                    <a:pt x="10524" y="8968"/>
                  </a:lnTo>
                  <a:lnTo>
                    <a:pt x="10528" y="9162"/>
                  </a:lnTo>
                  <a:lnTo>
                    <a:pt x="10528" y="9162"/>
                  </a:lnTo>
                  <a:lnTo>
                    <a:pt x="10532" y="9273"/>
                  </a:lnTo>
                  <a:lnTo>
                    <a:pt x="10532" y="9273"/>
                  </a:lnTo>
                  <a:lnTo>
                    <a:pt x="10536" y="9307"/>
                  </a:lnTo>
                  <a:lnTo>
                    <a:pt x="10536" y="9307"/>
                  </a:lnTo>
                  <a:lnTo>
                    <a:pt x="10540" y="9292"/>
                  </a:lnTo>
                  <a:lnTo>
                    <a:pt x="10540" y="9292"/>
                  </a:lnTo>
                  <a:lnTo>
                    <a:pt x="10544" y="9233"/>
                  </a:lnTo>
                  <a:lnTo>
                    <a:pt x="10544" y="9233"/>
                  </a:lnTo>
                  <a:lnTo>
                    <a:pt x="10547" y="9140"/>
                  </a:lnTo>
                  <a:lnTo>
                    <a:pt x="10547" y="9140"/>
                  </a:lnTo>
                  <a:lnTo>
                    <a:pt x="10551" y="9159"/>
                  </a:lnTo>
                  <a:lnTo>
                    <a:pt x="10551" y="9159"/>
                  </a:lnTo>
                  <a:lnTo>
                    <a:pt x="10555" y="9258"/>
                  </a:lnTo>
                  <a:lnTo>
                    <a:pt x="10555" y="9258"/>
                  </a:lnTo>
                  <a:lnTo>
                    <a:pt x="10559" y="9328"/>
                  </a:lnTo>
                  <a:lnTo>
                    <a:pt x="10559" y="9328"/>
                  </a:lnTo>
                  <a:lnTo>
                    <a:pt x="10563" y="9358"/>
                  </a:lnTo>
                  <a:lnTo>
                    <a:pt x="10563" y="9358"/>
                  </a:lnTo>
                  <a:lnTo>
                    <a:pt x="10567" y="9364"/>
                  </a:lnTo>
                  <a:lnTo>
                    <a:pt x="10567" y="9364"/>
                  </a:lnTo>
                  <a:lnTo>
                    <a:pt x="10571" y="9358"/>
                  </a:lnTo>
                  <a:lnTo>
                    <a:pt x="10571" y="9358"/>
                  </a:lnTo>
                  <a:lnTo>
                    <a:pt x="10574" y="9332"/>
                  </a:lnTo>
                  <a:lnTo>
                    <a:pt x="10574" y="9332"/>
                  </a:lnTo>
                  <a:lnTo>
                    <a:pt x="10578" y="9335"/>
                  </a:lnTo>
                  <a:lnTo>
                    <a:pt x="10578" y="9335"/>
                  </a:lnTo>
                  <a:lnTo>
                    <a:pt x="10582" y="9360"/>
                  </a:lnTo>
                  <a:lnTo>
                    <a:pt x="10582" y="9360"/>
                  </a:lnTo>
                  <a:lnTo>
                    <a:pt x="10586" y="9377"/>
                  </a:lnTo>
                  <a:lnTo>
                    <a:pt x="10586" y="9377"/>
                  </a:lnTo>
                  <a:lnTo>
                    <a:pt x="10590" y="9385"/>
                  </a:lnTo>
                  <a:lnTo>
                    <a:pt x="10590" y="9385"/>
                  </a:lnTo>
                  <a:lnTo>
                    <a:pt x="10594" y="9386"/>
                  </a:lnTo>
                  <a:lnTo>
                    <a:pt x="10594" y="9386"/>
                  </a:lnTo>
                  <a:lnTo>
                    <a:pt x="10598" y="9379"/>
                  </a:lnTo>
                  <a:lnTo>
                    <a:pt x="10598" y="9379"/>
                  </a:lnTo>
                  <a:lnTo>
                    <a:pt x="10601" y="9360"/>
                  </a:lnTo>
                  <a:lnTo>
                    <a:pt x="10601" y="9360"/>
                  </a:lnTo>
                  <a:lnTo>
                    <a:pt x="10605" y="9355"/>
                  </a:lnTo>
                  <a:lnTo>
                    <a:pt x="10605" y="9355"/>
                  </a:lnTo>
                  <a:lnTo>
                    <a:pt x="10609" y="9363"/>
                  </a:lnTo>
                  <a:lnTo>
                    <a:pt x="10609" y="9363"/>
                  </a:lnTo>
                  <a:lnTo>
                    <a:pt x="10613" y="9367"/>
                  </a:lnTo>
                  <a:lnTo>
                    <a:pt x="10613" y="9367"/>
                  </a:lnTo>
                  <a:lnTo>
                    <a:pt x="10617" y="9359"/>
                  </a:lnTo>
                  <a:lnTo>
                    <a:pt x="10617" y="9359"/>
                  </a:lnTo>
                  <a:lnTo>
                    <a:pt x="10621" y="9344"/>
                  </a:lnTo>
                  <a:lnTo>
                    <a:pt x="10621" y="9344"/>
                  </a:lnTo>
                  <a:lnTo>
                    <a:pt x="10625" y="9314"/>
                  </a:lnTo>
                  <a:lnTo>
                    <a:pt x="10625" y="9314"/>
                  </a:lnTo>
                  <a:lnTo>
                    <a:pt x="10628" y="9286"/>
                  </a:lnTo>
                  <a:lnTo>
                    <a:pt x="10628" y="9286"/>
                  </a:lnTo>
                  <a:lnTo>
                    <a:pt x="10632" y="9274"/>
                  </a:lnTo>
                  <a:lnTo>
                    <a:pt x="10632" y="9274"/>
                  </a:lnTo>
                  <a:lnTo>
                    <a:pt x="10636" y="9266"/>
                  </a:lnTo>
                  <a:lnTo>
                    <a:pt x="10636" y="9266"/>
                  </a:lnTo>
                  <a:lnTo>
                    <a:pt x="10640" y="9245"/>
                  </a:lnTo>
                  <a:lnTo>
                    <a:pt x="10640" y="9245"/>
                  </a:lnTo>
                  <a:lnTo>
                    <a:pt x="10644" y="9216"/>
                  </a:lnTo>
                  <a:lnTo>
                    <a:pt x="10644" y="9216"/>
                  </a:lnTo>
                  <a:lnTo>
                    <a:pt x="10648" y="9181"/>
                  </a:lnTo>
                  <a:lnTo>
                    <a:pt x="10648" y="9181"/>
                  </a:lnTo>
                  <a:lnTo>
                    <a:pt x="10652" y="9136"/>
                  </a:lnTo>
                  <a:lnTo>
                    <a:pt x="10652" y="9136"/>
                  </a:lnTo>
                  <a:lnTo>
                    <a:pt x="10655" y="9076"/>
                  </a:lnTo>
                  <a:lnTo>
                    <a:pt x="10655" y="9076"/>
                  </a:lnTo>
                  <a:lnTo>
                    <a:pt x="10659" y="9019"/>
                  </a:lnTo>
                  <a:lnTo>
                    <a:pt x="10659" y="9019"/>
                  </a:lnTo>
                  <a:lnTo>
                    <a:pt x="10663" y="8974"/>
                  </a:lnTo>
                  <a:lnTo>
                    <a:pt x="10663" y="8974"/>
                  </a:lnTo>
                  <a:lnTo>
                    <a:pt x="10667" y="8932"/>
                  </a:lnTo>
                  <a:lnTo>
                    <a:pt x="10667" y="8932"/>
                  </a:lnTo>
                  <a:lnTo>
                    <a:pt x="10671" y="8888"/>
                  </a:lnTo>
                  <a:lnTo>
                    <a:pt x="10671" y="8888"/>
                  </a:lnTo>
                  <a:lnTo>
                    <a:pt x="10675" y="8841"/>
                  </a:lnTo>
                  <a:lnTo>
                    <a:pt x="10675" y="8841"/>
                  </a:lnTo>
                  <a:lnTo>
                    <a:pt x="10678" y="8775"/>
                  </a:lnTo>
                  <a:lnTo>
                    <a:pt x="10678" y="8775"/>
                  </a:lnTo>
                  <a:lnTo>
                    <a:pt x="10682" y="8686"/>
                  </a:lnTo>
                  <a:lnTo>
                    <a:pt x="10682" y="8686"/>
                  </a:lnTo>
                  <a:lnTo>
                    <a:pt x="10686" y="8608"/>
                  </a:lnTo>
                  <a:lnTo>
                    <a:pt x="10686" y="8608"/>
                  </a:lnTo>
                  <a:lnTo>
                    <a:pt x="10690" y="8545"/>
                  </a:lnTo>
                  <a:lnTo>
                    <a:pt x="10690" y="8545"/>
                  </a:lnTo>
                  <a:lnTo>
                    <a:pt x="10694" y="8463"/>
                  </a:lnTo>
                  <a:lnTo>
                    <a:pt x="10694" y="8463"/>
                  </a:lnTo>
                  <a:lnTo>
                    <a:pt x="10698" y="8349"/>
                  </a:lnTo>
                  <a:lnTo>
                    <a:pt x="10698" y="8349"/>
                  </a:lnTo>
                  <a:lnTo>
                    <a:pt x="10702" y="8250"/>
                  </a:lnTo>
                  <a:lnTo>
                    <a:pt x="10702" y="8250"/>
                  </a:lnTo>
                  <a:lnTo>
                    <a:pt x="10705" y="8207"/>
                  </a:lnTo>
                  <a:lnTo>
                    <a:pt x="10705" y="8207"/>
                  </a:lnTo>
                  <a:lnTo>
                    <a:pt x="10709" y="8158"/>
                  </a:lnTo>
                  <a:lnTo>
                    <a:pt x="10709" y="8158"/>
                  </a:lnTo>
                  <a:lnTo>
                    <a:pt x="10713" y="8096"/>
                  </a:lnTo>
                  <a:lnTo>
                    <a:pt x="10713" y="8096"/>
                  </a:lnTo>
                  <a:lnTo>
                    <a:pt x="10717" y="8012"/>
                  </a:lnTo>
                  <a:lnTo>
                    <a:pt x="10717" y="8012"/>
                  </a:lnTo>
                  <a:lnTo>
                    <a:pt x="10721" y="7886"/>
                  </a:lnTo>
                  <a:lnTo>
                    <a:pt x="10721" y="7886"/>
                  </a:lnTo>
                  <a:lnTo>
                    <a:pt x="10725" y="7728"/>
                  </a:lnTo>
                  <a:lnTo>
                    <a:pt x="10725" y="7728"/>
                  </a:lnTo>
                  <a:lnTo>
                    <a:pt x="10729" y="7645"/>
                  </a:lnTo>
                  <a:lnTo>
                    <a:pt x="10729" y="7645"/>
                  </a:lnTo>
                  <a:lnTo>
                    <a:pt x="10732" y="7616"/>
                  </a:lnTo>
                  <a:lnTo>
                    <a:pt x="10732" y="7616"/>
                  </a:lnTo>
                  <a:lnTo>
                    <a:pt x="10736" y="7540"/>
                  </a:lnTo>
                  <a:lnTo>
                    <a:pt x="10736" y="7540"/>
                  </a:lnTo>
                  <a:lnTo>
                    <a:pt x="10740" y="7489"/>
                  </a:lnTo>
                  <a:lnTo>
                    <a:pt x="10740" y="7489"/>
                  </a:lnTo>
                  <a:lnTo>
                    <a:pt x="10744" y="7477"/>
                  </a:lnTo>
                  <a:lnTo>
                    <a:pt x="10744" y="7477"/>
                  </a:lnTo>
                  <a:lnTo>
                    <a:pt x="10748" y="7505"/>
                  </a:lnTo>
                  <a:lnTo>
                    <a:pt x="10748" y="7505"/>
                  </a:lnTo>
                  <a:lnTo>
                    <a:pt x="10752" y="7489"/>
                  </a:lnTo>
                  <a:lnTo>
                    <a:pt x="10752" y="7489"/>
                  </a:lnTo>
                  <a:lnTo>
                    <a:pt x="10756" y="7403"/>
                  </a:lnTo>
                  <a:lnTo>
                    <a:pt x="10756" y="7403"/>
                  </a:lnTo>
                  <a:lnTo>
                    <a:pt x="10759" y="7313"/>
                  </a:lnTo>
                  <a:lnTo>
                    <a:pt x="10759" y="7313"/>
                  </a:lnTo>
                  <a:lnTo>
                    <a:pt x="10763" y="7248"/>
                  </a:lnTo>
                  <a:lnTo>
                    <a:pt x="10763" y="7248"/>
                  </a:lnTo>
                  <a:lnTo>
                    <a:pt x="10767" y="7242"/>
                  </a:lnTo>
                  <a:lnTo>
                    <a:pt x="10767" y="7242"/>
                  </a:lnTo>
                  <a:lnTo>
                    <a:pt x="10771" y="7310"/>
                  </a:lnTo>
                  <a:lnTo>
                    <a:pt x="10771" y="7310"/>
                  </a:lnTo>
                  <a:lnTo>
                    <a:pt x="10775" y="7325"/>
                  </a:lnTo>
                  <a:lnTo>
                    <a:pt x="10775" y="7325"/>
                  </a:lnTo>
                  <a:lnTo>
                    <a:pt x="10779" y="7260"/>
                  </a:lnTo>
                  <a:lnTo>
                    <a:pt x="10779" y="7260"/>
                  </a:lnTo>
                  <a:lnTo>
                    <a:pt x="10783" y="7165"/>
                  </a:lnTo>
                  <a:lnTo>
                    <a:pt x="10783" y="7165"/>
                  </a:lnTo>
                  <a:lnTo>
                    <a:pt x="10786" y="6965"/>
                  </a:lnTo>
                  <a:lnTo>
                    <a:pt x="10786" y="6965"/>
                  </a:lnTo>
                  <a:lnTo>
                    <a:pt x="10790" y="6548"/>
                  </a:lnTo>
                  <a:lnTo>
                    <a:pt x="10790" y="6548"/>
                  </a:lnTo>
                  <a:lnTo>
                    <a:pt x="10794" y="5817"/>
                  </a:lnTo>
                  <a:lnTo>
                    <a:pt x="10794" y="5817"/>
                  </a:lnTo>
                  <a:lnTo>
                    <a:pt x="10798" y="5044"/>
                  </a:lnTo>
                  <a:lnTo>
                    <a:pt x="10798" y="5044"/>
                  </a:lnTo>
                  <a:lnTo>
                    <a:pt x="10802" y="4300"/>
                  </a:lnTo>
                  <a:lnTo>
                    <a:pt x="10802" y="4300"/>
                  </a:lnTo>
                  <a:lnTo>
                    <a:pt x="10806" y="4204"/>
                  </a:lnTo>
                  <a:lnTo>
                    <a:pt x="10806" y="4204"/>
                  </a:lnTo>
                  <a:lnTo>
                    <a:pt x="10810" y="4915"/>
                  </a:lnTo>
                  <a:lnTo>
                    <a:pt x="10810" y="4915"/>
                  </a:lnTo>
                  <a:lnTo>
                    <a:pt x="10813" y="5683"/>
                  </a:lnTo>
                  <a:lnTo>
                    <a:pt x="10813" y="5683"/>
                  </a:lnTo>
                  <a:lnTo>
                    <a:pt x="10817" y="6146"/>
                  </a:lnTo>
                  <a:lnTo>
                    <a:pt x="10817" y="6146"/>
                  </a:lnTo>
                  <a:lnTo>
                    <a:pt x="10821" y="6462"/>
                  </a:lnTo>
                  <a:lnTo>
                    <a:pt x="10821" y="6462"/>
                  </a:lnTo>
                  <a:lnTo>
                    <a:pt x="10825" y="6195"/>
                  </a:lnTo>
                  <a:lnTo>
                    <a:pt x="10825" y="6195"/>
                  </a:lnTo>
                  <a:lnTo>
                    <a:pt x="10829" y="6319"/>
                  </a:lnTo>
                  <a:lnTo>
                    <a:pt x="10829" y="6319"/>
                  </a:lnTo>
                  <a:lnTo>
                    <a:pt x="10833" y="6681"/>
                  </a:lnTo>
                  <a:lnTo>
                    <a:pt x="10833" y="6681"/>
                  </a:lnTo>
                  <a:lnTo>
                    <a:pt x="10837" y="6797"/>
                  </a:lnTo>
                  <a:lnTo>
                    <a:pt x="10837" y="6797"/>
                  </a:lnTo>
                  <a:lnTo>
                    <a:pt x="10840" y="6809"/>
                  </a:lnTo>
                  <a:lnTo>
                    <a:pt x="10840" y="6809"/>
                  </a:lnTo>
                  <a:lnTo>
                    <a:pt x="10844" y="6805"/>
                  </a:lnTo>
                  <a:lnTo>
                    <a:pt x="10844" y="6805"/>
                  </a:lnTo>
                  <a:lnTo>
                    <a:pt x="10848" y="6742"/>
                  </a:lnTo>
                  <a:lnTo>
                    <a:pt x="10848" y="6742"/>
                  </a:lnTo>
                  <a:lnTo>
                    <a:pt x="10852" y="6784"/>
                  </a:lnTo>
                  <a:lnTo>
                    <a:pt x="10852" y="6784"/>
                  </a:lnTo>
                  <a:lnTo>
                    <a:pt x="10856" y="6844"/>
                  </a:lnTo>
                  <a:lnTo>
                    <a:pt x="10856" y="6844"/>
                  </a:lnTo>
                  <a:lnTo>
                    <a:pt x="10860" y="7138"/>
                  </a:lnTo>
                  <a:lnTo>
                    <a:pt x="10860" y="7138"/>
                  </a:lnTo>
                  <a:lnTo>
                    <a:pt x="10864" y="7382"/>
                  </a:lnTo>
                  <a:lnTo>
                    <a:pt x="10864" y="7382"/>
                  </a:lnTo>
                  <a:lnTo>
                    <a:pt x="10867" y="7407"/>
                  </a:lnTo>
                  <a:lnTo>
                    <a:pt x="10867" y="7407"/>
                  </a:lnTo>
                  <a:lnTo>
                    <a:pt x="10871" y="7393"/>
                  </a:lnTo>
                  <a:lnTo>
                    <a:pt x="10871" y="7393"/>
                  </a:lnTo>
                  <a:lnTo>
                    <a:pt x="10875" y="7499"/>
                  </a:lnTo>
                  <a:lnTo>
                    <a:pt x="10875" y="7499"/>
                  </a:lnTo>
                  <a:lnTo>
                    <a:pt x="10879" y="7583"/>
                  </a:lnTo>
                  <a:lnTo>
                    <a:pt x="10879" y="7583"/>
                  </a:lnTo>
                  <a:lnTo>
                    <a:pt x="10883" y="7602"/>
                  </a:lnTo>
                  <a:lnTo>
                    <a:pt x="10883" y="7602"/>
                  </a:lnTo>
                  <a:lnTo>
                    <a:pt x="10887" y="7684"/>
                  </a:lnTo>
                  <a:lnTo>
                    <a:pt x="10887" y="7684"/>
                  </a:lnTo>
                  <a:lnTo>
                    <a:pt x="10891" y="7781"/>
                  </a:lnTo>
                  <a:lnTo>
                    <a:pt x="10891" y="7781"/>
                  </a:lnTo>
                  <a:lnTo>
                    <a:pt x="10894" y="7776"/>
                  </a:lnTo>
                  <a:lnTo>
                    <a:pt x="10894" y="7776"/>
                  </a:lnTo>
                  <a:lnTo>
                    <a:pt x="10898" y="7754"/>
                  </a:lnTo>
                  <a:lnTo>
                    <a:pt x="10898" y="7754"/>
                  </a:lnTo>
                  <a:lnTo>
                    <a:pt x="10902" y="7767"/>
                  </a:lnTo>
                  <a:lnTo>
                    <a:pt x="10902" y="7767"/>
                  </a:lnTo>
                  <a:lnTo>
                    <a:pt x="10906" y="7842"/>
                  </a:lnTo>
                  <a:lnTo>
                    <a:pt x="10906" y="7842"/>
                  </a:lnTo>
                  <a:lnTo>
                    <a:pt x="10910" y="7972"/>
                  </a:lnTo>
                  <a:lnTo>
                    <a:pt x="10910" y="7972"/>
                  </a:lnTo>
                  <a:lnTo>
                    <a:pt x="10914" y="8021"/>
                  </a:lnTo>
                  <a:lnTo>
                    <a:pt x="10914" y="8021"/>
                  </a:lnTo>
                  <a:lnTo>
                    <a:pt x="10918" y="8012"/>
                  </a:lnTo>
                  <a:lnTo>
                    <a:pt x="10918" y="8012"/>
                  </a:lnTo>
                  <a:lnTo>
                    <a:pt x="10921" y="7984"/>
                  </a:lnTo>
                  <a:lnTo>
                    <a:pt x="10921" y="7984"/>
                  </a:lnTo>
                  <a:lnTo>
                    <a:pt x="10925" y="7981"/>
                  </a:lnTo>
                  <a:lnTo>
                    <a:pt x="10925" y="7981"/>
                  </a:lnTo>
                  <a:lnTo>
                    <a:pt x="10929" y="8057"/>
                  </a:lnTo>
                  <a:lnTo>
                    <a:pt x="10929" y="8057"/>
                  </a:lnTo>
                  <a:lnTo>
                    <a:pt x="10933" y="8199"/>
                  </a:lnTo>
                  <a:lnTo>
                    <a:pt x="10933" y="8199"/>
                  </a:lnTo>
                  <a:lnTo>
                    <a:pt x="10937" y="8298"/>
                  </a:lnTo>
                  <a:lnTo>
                    <a:pt x="10937" y="8298"/>
                  </a:lnTo>
                  <a:lnTo>
                    <a:pt x="10941" y="8318"/>
                  </a:lnTo>
                  <a:lnTo>
                    <a:pt x="10941" y="8318"/>
                  </a:lnTo>
                  <a:lnTo>
                    <a:pt x="10944" y="8164"/>
                  </a:lnTo>
                  <a:lnTo>
                    <a:pt x="10944" y="8164"/>
                  </a:lnTo>
                  <a:lnTo>
                    <a:pt x="10948" y="7912"/>
                  </a:lnTo>
                  <a:lnTo>
                    <a:pt x="10948" y="7912"/>
                  </a:lnTo>
                  <a:lnTo>
                    <a:pt x="10952" y="7948"/>
                  </a:lnTo>
                  <a:lnTo>
                    <a:pt x="10952" y="7948"/>
                  </a:lnTo>
                  <a:lnTo>
                    <a:pt x="10956" y="8157"/>
                  </a:lnTo>
                  <a:lnTo>
                    <a:pt x="10956" y="8157"/>
                  </a:lnTo>
                  <a:lnTo>
                    <a:pt x="10960" y="8300"/>
                  </a:lnTo>
                  <a:lnTo>
                    <a:pt x="10960" y="8300"/>
                  </a:lnTo>
                  <a:lnTo>
                    <a:pt x="10964" y="8339"/>
                  </a:lnTo>
                  <a:lnTo>
                    <a:pt x="10964" y="8339"/>
                  </a:lnTo>
                  <a:lnTo>
                    <a:pt x="10968" y="8252"/>
                  </a:lnTo>
                  <a:lnTo>
                    <a:pt x="10968" y="8252"/>
                  </a:lnTo>
                  <a:lnTo>
                    <a:pt x="10971" y="8085"/>
                  </a:lnTo>
                  <a:lnTo>
                    <a:pt x="10971" y="8085"/>
                  </a:lnTo>
                  <a:lnTo>
                    <a:pt x="10975" y="7880"/>
                  </a:lnTo>
                  <a:lnTo>
                    <a:pt x="10975" y="7880"/>
                  </a:lnTo>
                  <a:lnTo>
                    <a:pt x="10979" y="7850"/>
                  </a:lnTo>
                  <a:lnTo>
                    <a:pt x="10979" y="7850"/>
                  </a:lnTo>
                  <a:lnTo>
                    <a:pt x="10983" y="7937"/>
                  </a:lnTo>
                  <a:lnTo>
                    <a:pt x="10983" y="7937"/>
                  </a:lnTo>
                  <a:lnTo>
                    <a:pt x="10987" y="8087"/>
                  </a:lnTo>
                  <a:lnTo>
                    <a:pt x="10987" y="8087"/>
                  </a:lnTo>
                  <a:lnTo>
                    <a:pt x="10991" y="8267"/>
                  </a:lnTo>
                  <a:lnTo>
                    <a:pt x="10991" y="8267"/>
                  </a:lnTo>
                  <a:lnTo>
                    <a:pt x="10995" y="8359"/>
                  </a:lnTo>
                  <a:lnTo>
                    <a:pt x="10995" y="8359"/>
                  </a:lnTo>
                  <a:lnTo>
                    <a:pt x="10998" y="8391"/>
                  </a:lnTo>
                  <a:lnTo>
                    <a:pt x="10998" y="8391"/>
                  </a:lnTo>
                  <a:lnTo>
                    <a:pt x="11002" y="8376"/>
                  </a:lnTo>
                  <a:lnTo>
                    <a:pt x="11002" y="8376"/>
                  </a:lnTo>
                  <a:lnTo>
                    <a:pt x="11006" y="8340"/>
                  </a:lnTo>
                  <a:lnTo>
                    <a:pt x="11006" y="8340"/>
                  </a:lnTo>
                  <a:lnTo>
                    <a:pt x="11010" y="8347"/>
                  </a:lnTo>
                  <a:lnTo>
                    <a:pt x="11010" y="8347"/>
                  </a:lnTo>
                  <a:lnTo>
                    <a:pt x="11014" y="8365"/>
                  </a:lnTo>
                  <a:lnTo>
                    <a:pt x="11014" y="8365"/>
                  </a:lnTo>
                  <a:lnTo>
                    <a:pt x="11018" y="8474"/>
                  </a:lnTo>
                  <a:lnTo>
                    <a:pt x="11018" y="8474"/>
                  </a:lnTo>
                  <a:lnTo>
                    <a:pt x="11022" y="8654"/>
                  </a:lnTo>
                  <a:lnTo>
                    <a:pt x="11022" y="8654"/>
                  </a:lnTo>
                  <a:lnTo>
                    <a:pt x="11025" y="8798"/>
                  </a:lnTo>
                  <a:lnTo>
                    <a:pt x="11025" y="8798"/>
                  </a:lnTo>
                  <a:lnTo>
                    <a:pt x="11029" y="8864"/>
                  </a:lnTo>
                  <a:lnTo>
                    <a:pt x="11029" y="8864"/>
                  </a:lnTo>
                  <a:lnTo>
                    <a:pt x="11033" y="8838"/>
                  </a:lnTo>
                  <a:lnTo>
                    <a:pt x="11033" y="8838"/>
                  </a:lnTo>
                  <a:lnTo>
                    <a:pt x="11037" y="8837"/>
                  </a:lnTo>
                  <a:lnTo>
                    <a:pt x="11037" y="8837"/>
                  </a:lnTo>
                  <a:lnTo>
                    <a:pt x="11041" y="8836"/>
                  </a:lnTo>
                  <a:lnTo>
                    <a:pt x="11041" y="8836"/>
                  </a:lnTo>
                  <a:lnTo>
                    <a:pt x="11045" y="8805"/>
                  </a:lnTo>
                  <a:lnTo>
                    <a:pt x="11045" y="8805"/>
                  </a:lnTo>
                  <a:lnTo>
                    <a:pt x="11049" y="8873"/>
                  </a:lnTo>
                  <a:lnTo>
                    <a:pt x="11049" y="8873"/>
                  </a:lnTo>
                  <a:lnTo>
                    <a:pt x="11052" y="8955"/>
                  </a:lnTo>
                  <a:lnTo>
                    <a:pt x="11052" y="8955"/>
                  </a:lnTo>
                  <a:lnTo>
                    <a:pt x="11056" y="8961"/>
                  </a:lnTo>
                  <a:lnTo>
                    <a:pt x="11056" y="8961"/>
                  </a:lnTo>
                  <a:lnTo>
                    <a:pt x="11060" y="8898"/>
                  </a:lnTo>
                  <a:lnTo>
                    <a:pt x="11060" y="8898"/>
                  </a:lnTo>
                  <a:lnTo>
                    <a:pt x="11064" y="8770"/>
                  </a:lnTo>
                  <a:lnTo>
                    <a:pt x="11064" y="8770"/>
                  </a:lnTo>
                  <a:lnTo>
                    <a:pt x="11068" y="8658"/>
                  </a:lnTo>
                  <a:lnTo>
                    <a:pt x="11068" y="8658"/>
                  </a:lnTo>
                  <a:lnTo>
                    <a:pt x="11072" y="8611"/>
                  </a:lnTo>
                  <a:lnTo>
                    <a:pt x="11072" y="8611"/>
                  </a:lnTo>
                  <a:lnTo>
                    <a:pt x="11076" y="8584"/>
                  </a:lnTo>
                  <a:lnTo>
                    <a:pt x="11076" y="8584"/>
                  </a:lnTo>
                  <a:lnTo>
                    <a:pt x="11079" y="8549"/>
                  </a:lnTo>
                  <a:lnTo>
                    <a:pt x="11079" y="8549"/>
                  </a:lnTo>
                  <a:lnTo>
                    <a:pt x="11083" y="8473"/>
                  </a:lnTo>
                  <a:lnTo>
                    <a:pt x="11083" y="8473"/>
                  </a:lnTo>
                  <a:lnTo>
                    <a:pt x="11087" y="8365"/>
                  </a:lnTo>
                  <a:lnTo>
                    <a:pt x="11087" y="8365"/>
                  </a:lnTo>
                  <a:lnTo>
                    <a:pt x="11091" y="8298"/>
                  </a:lnTo>
                  <a:lnTo>
                    <a:pt x="11091" y="8298"/>
                  </a:lnTo>
                  <a:lnTo>
                    <a:pt x="11095" y="8239"/>
                  </a:lnTo>
                  <a:lnTo>
                    <a:pt x="11095" y="8239"/>
                  </a:lnTo>
                  <a:lnTo>
                    <a:pt x="11099" y="8210"/>
                  </a:lnTo>
                  <a:lnTo>
                    <a:pt x="11099" y="8210"/>
                  </a:lnTo>
                  <a:lnTo>
                    <a:pt x="11103" y="8162"/>
                  </a:lnTo>
                  <a:lnTo>
                    <a:pt x="11103" y="8162"/>
                  </a:lnTo>
                  <a:lnTo>
                    <a:pt x="11106" y="8131"/>
                  </a:lnTo>
                  <a:lnTo>
                    <a:pt x="11106" y="8131"/>
                  </a:lnTo>
                  <a:lnTo>
                    <a:pt x="11110" y="8203"/>
                  </a:lnTo>
                  <a:lnTo>
                    <a:pt x="11110" y="8203"/>
                  </a:lnTo>
                  <a:lnTo>
                    <a:pt x="11114" y="8226"/>
                  </a:lnTo>
                  <a:lnTo>
                    <a:pt x="11114" y="8226"/>
                  </a:lnTo>
                  <a:lnTo>
                    <a:pt x="11118" y="8131"/>
                  </a:lnTo>
                  <a:lnTo>
                    <a:pt x="11118" y="8131"/>
                  </a:lnTo>
                  <a:lnTo>
                    <a:pt x="11122" y="8143"/>
                  </a:lnTo>
                  <a:lnTo>
                    <a:pt x="11122" y="8143"/>
                  </a:lnTo>
                  <a:lnTo>
                    <a:pt x="11126" y="8177"/>
                  </a:lnTo>
                  <a:lnTo>
                    <a:pt x="11126" y="8177"/>
                  </a:lnTo>
                  <a:lnTo>
                    <a:pt x="11130" y="8185"/>
                  </a:lnTo>
                  <a:lnTo>
                    <a:pt x="11130" y="8185"/>
                  </a:lnTo>
                  <a:lnTo>
                    <a:pt x="11133" y="8238"/>
                  </a:lnTo>
                  <a:lnTo>
                    <a:pt x="11133" y="8238"/>
                  </a:lnTo>
                  <a:lnTo>
                    <a:pt x="11137" y="8315"/>
                  </a:lnTo>
                  <a:lnTo>
                    <a:pt x="11137" y="8315"/>
                  </a:lnTo>
                  <a:lnTo>
                    <a:pt x="11141" y="8419"/>
                  </a:lnTo>
                  <a:lnTo>
                    <a:pt x="11141" y="8419"/>
                  </a:lnTo>
                  <a:lnTo>
                    <a:pt x="11145" y="8501"/>
                  </a:lnTo>
                  <a:lnTo>
                    <a:pt x="11145" y="8501"/>
                  </a:lnTo>
                  <a:lnTo>
                    <a:pt x="11149" y="8520"/>
                  </a:lnTo>
                  <a:lnTo>
                    <a:pt x="11149" y="8520"/>
                  </a:lnTo>
                  <a:lnTo>
                    <a:pt x="11153" y="8521"/>
                  </a:lnTo>
                  <a:lnTo>
                    <a:pt x="11153" y="8521"/>
                  </a:lnTo>
                  <a:lnTo>
                    <a:pt x="11157" y="8500"/>
                  </a:lnTo>
                  <a:lnTo>
                    <a:pt x="11157" y="8500"/>
                  </a:lnTo>
                  <a:lnTo>
                    <a:pt x="11160" y="8487"/>
                  </a:lnTo>
                  <a:lnTo>
                    <a:pt x="11160" y="8487"/>
                  </a:lnTo>
                  <a:lnTo>
                    <a:pt x="11164" y="8606"/>
                  </a:lnTo>
                  <a:lnTo>
                    <a:pt x="11164" y="8606"/>
                  </a:lnTo>
                  <a:lnTo>
                    <a:pt x="11168" y="8776"/>
                  </a:lnTo>
                  <a:lnTo>
                    <a:pt x="11168" y="8776"/>
                  </a:lnTo>
                  <a:lnTo>
                    <a:pt x="11172" y="8874"/>
                  </a:lnTo>
                  <a:lnTo>
                    <a:pt x="11172" y="8874"/>
                  </a:lnTo>
                  <a:lnTo>
                    <a:pt x="11176" y="8936"/>
                  </a:lnTo>
                  <a:lnTo>
                    <a:pt x="11176" y="8936"/>
                  </a:lnTo>
                  <a:lnTo>
                    <a:pt x="11180" y="8991"/>
                  </a:lnTo>
                  <a:lnTo>
                    <a:pt x="11180" y="8991"/>
                  </a:lnTo>
                  <a:lnTo>
                    <a:pt x="11184" y="9008"/>
                  </a:lnTo>
                  <a:lnTo>
                    <a:pt x="11184" y="9008"/>
                  </a:lnTo>
                  <a:lnTo>
                    <a:pt x="11187" y="9018"/>
                  </a:lnTo>
                  <a:lnTo>
                    <a:pt x="11187" y="9018"/>
                  </a:lnTo>
                  <a:lnTo>
                    <a:pt x="11191" y="9041"/>
                  </a:lnTo>
                  <a:lnTo>
                    <a:pt x="11191" y="9041"/>
                  </a:lnTo>
                  <a:lnTo>
                    <a:pt x="11195" y="9114"/>
                  </a:lnTo>
                  <a:lnTo>
                    <a:pt x="11195" y="9114"/>
                  </a:lnTo>
                  <a:lnTo>
                    <a:pt x="11199" y="9198"/>
                  </a:lnTo>
                  <a:lnTo>
                    <a:pt x="11199" y="9198"/>
                  </a:lnTo>
                  <a:lnTo>
                    <a:pt x="11203" y="9256"/>
                  </a:lnTo>
                  <a:lnTo>
                    <a:pt x="11203" y="9256"/>
                  </a:lnTo>
                  <a:lnTo>
                    <a:pt x="11207" y="9287"/>
                  </a:lnTo>
                  <a:lnTo>
                    <a:pt x="11207" y="9287"/>
                  </a:lnTo>
                  <a:lnTo>
                    <a:pt x="11210" y="9298"/>
                  </a:lnTo>
                  <a:lnTo>
                    <a:pt x="11210" y="9298"/>
                  </a:lnTo>
                  <a:lnTo>
                    <a:pt x="11214" y="9296"/>
                  </a:lnTo>
                  <a:lnTo>
                    <a:pt x="11214" y="9296"/>
                  </a:lnTo>
                  <a:lnTo>
                    <a:pt x="11218" y="9304"/>
                  </a:lnTo>
                  <a:lnTo>
                    <a:pt x="11218" y="9304"/>
                  </a:lnTo>
                  <a:lnTo>
                    <a:pt x="11222" y="9327"/>
                  </a:lnTo>
                  <a:lnTo>
                    <a:pt x="11222" y="9327"/>
                  </a:lnTo>
                  <a:lnTo>
                    <a:pt x="11226" y="9333"/>
                  </a:lnTo>
                  <a:lnTo>
                    <a:pt x="11226" y="9333"/>
                  </a:lnTo>
                  <a:lnTo>
                    <a:pt x="11230" y="9325"/>
                  </a:lnTo>
                  <a:lnTo>
                    <a:pt x="11230" y="9325"/>
                  </a:lnTo>
                  <a:lnTo>
                    <a:pt x="11234" y="9310"/>
                  </a:lnTo>
                  <a:lnTo>
                    <a:pt x="11234" y="9310"/>
                  </a:lnTo>
                  <a:lnTo>
                    <a:pt x="11237" y="9297"/>
                  </a:lnTo>
                  <a:lnTo>
                    <a:pt x="11237" y="9297"/>
                  </a:lnTo>
                  <a:lnTo>
                    <a:pt x="11241" y="9269"/>
                  </a:lnTo>
                  <a:lnTo>
                    <a:pt x="11241" y="9269"/>
                  </a:lnTo>
                  <a:lnTo>
                    <a:pt x="11245" y="9205"/>
                  </a:lnTo>
                  <a:lnTo>
                    <a:pt x="11245" y="9205"/>
                  </a:lnTo>
                  <a:lnTo>
                    <a:pt x="11249" y="9162"/>
                  </a:lnTo>
                  <a:lnTo>
                    <a:pt x="11249" y="9162"/>
                  </a:lnTo>
                  <a:lnTo>
                    <a:pt x="11253" y="9151"/>
                  </a:lnTo>
                  <a:lnTo>
                    <a:pt x="11253" y="9151"/>
                  </a:lnTo>
                  <a:lnTo>
                    <a:pt x="11257" y="9135"/>
                  </a:lnTo>
                  <a:lnTo>
                    <a:pt x="11257" y="9135"/>
                  </a:lnTo>
                  <a:lnTo>
                    <a:pt x="11261" y="9088"/>
                  </a:lnTo>
                  <a:lnTo>
                    <a:pt x="11261" y="9088"/>
                  </a:lnTo>
                  <a:lnTo>
                    <a:pt x="11264" y="9060"/>
                  </a:lnTo>
                  <a:lnTo>
                    <a:pt x="11264" y="9060"/>
                  </a:lnTo>
                  <a:lnTo>
                    <a:pt x="11268" y="9005"/>
                  </a:lnTo>
                  <a:lnTo>
                    <a:pt x="11268" y="9005"/>
                  </a:lnTo>
                  <a:lnTo>
                    <a:pt x="11272" y="8821"/>
                  </a:lnTo>
                  <a:lnTo>
                    <a:pt x="11272" y="8821"/>
                  </a:lnTo>
                  <a:lnTo>
                    <a:pt x="11276" y="8729"/>
                  </a:lnTo>
                  <a:lnTo>
                    <a:pt x="11276" y="8729"/>
                  </a:lnTo>
                  <a:lnTo>
                    <a:pt x="11280" y="8844"/>
                  </a:lnTo>
                  <a:lnTo>
                    <a:pt x="11280" y="8844"/>
                  </a:lnTo>
                  <a:lnTo>
                    <a:pt x="11284" y="8894"/>
                  </a:lnTo>
                  <a:lnTo>
                    <a:pt x="11284" y="8894"/>
                  </a:lnTo>
                  <a:lnTo>
                    <a:pt x="11288" y="8754"/>
                  </a:lnTo>
                  <a:lnTo>
                    <a:pt x="11288" y="8754"/>
                  </a:lnTo>
                  <a:lnTo>
                    <a:pt x="11291" y="8398"/>
                  </a:lnTo>
                  <a:lnTo>
                    <a:pt x="11291" y="8398"/>
                  </a:lnTo>
                  <a:lnTo>
                    <a:pt x="11295" y="7508"/>
                  </a:lnTo>
                  <a:lnTo>
                    <a:pt x="11295" y="7508"/>
                  </a:lnTo>
                  <a:lnTo>
                    <a:pt x="11299" y="3826"/>
                  </a:lnTo>
                  <a:lnTo>
                    <a:pt x="11299" y="3826"/>
                  </a:lnTo>
                  <a:lnTo>
                    <a:pt x="11303" y="0"/>
                  </a:lnTo>
                  <a:lnTo>
                    <a:pt x="11303" y="0"/>
                  </a:lnTo>
                  <a:lnTo>
                    <a:pt x="11307" y="2705"/>
                  </a:lnTo>
                  <a:lnTo>
                    <a:pt x="11307" y="2705"/>
                  </a:lnTo>
                  <a:lnTo>
                    <a:pt x="11311" y="6506"/>
                  </a:lnTo>
                  <a:lnTo>
                    <a:pt x="11311" y="6506"/>
                  </a:lnTo>
                  <a:lnTo>
                    <a:pt x="11315" y="7735"/>
                  </a:lnTo>
                  <a:lnTo>
                    <a:pt x="11315" y="7735"/>
                  </a:lnTo>
                  <a:lnTo>
                    <a:pt x="11318" y="7988"/>
                  </a:lnTo>
                  <a:lnTo>
                    <a:pt x="11318" y="7988"/>
                  </a:lnTo>
                  <a:lnTo>
                    <a:pt x="11322" y="7609"/>
                  </a:lnTo>
                  <a:lnTo>
                    <a:pt x="11322" y="7609"/>
                  </a:lnTo>
                  <a:lnTo>
                    <a:pt x="11326" y="5163"/>
                  </a:lnTo>
                  <a:lnTo>
                    <a:pt x="11326" y="5163"/>
                  </a:lnTo>
                  <a:lnTo>
                    <a:pt x="11330" y="827"/>
                  </a:lnTo>
                  <a:lnTo>
                    <a:pt x="11330" y="827"/>
                  </a:lnTo>
                  <a:lnTo>
                    <a:pt x="11334" y="2521"/>
                  </a:lnTo>
                  <a:lnTo>
                    <a:pt x="11334" y="2521"/>
                  </a:lnTo>
                  <a:lnTo>
                    <a:pt x="11338" y="6401"/>
                  </a:lnTo>
                  <a:lnTo>
                    <a:pt x="11338" y="6401"/>
                  </a:lnTo>
                  <a:lnTo>
                    <a:pt x="11342" y="7934"/>
                  </a:lnTo>
                  <a:lnTo>
                    <a:pt x="11342" y="7934"/>
                  </a:lnTo>
                  <a:lnTo>
                    <a:pt x="11345" y="8379"/>
                  </a:lnTo>
                  <a:lnTo>
                    <a:pt x="11345" y="8379"/>
                  </a:lnTo>
                  <a:lnTo>
                    <a:pt x="11349" y="8363"/>
                  </a:lnTo>
                  <a:lnTo>
                    <a:pt x="11349" y="8363"/>
                  </a:lnTo>
                  <a:lnTo>
                    <a:pt x="11353" y="8089"/>
                  </a:lnTo>
                  <a:lnTo>
                    <a:pt x="11353" y="8089"/>
                  </a:lnTo>
                  <a:lnTo>
                    <a:pt x="11357" y="7145"/>
                  </a:lnTo>
                  <a:lnTo>
                    <a:pt x="11357" y="7145"/>
                  </a:lnTo>
                  <a:lnTo>
                    <a:pt x="11361" y="5655"/>
                  </a:lnTo>
                  <a:lnTo>
                    <a:pt x="11361" y="5655"/>
                  </a:lnTo>
                  <a:lnTo>
                    <a:pt x="11365" y="6389"/>
                  </a:lnTo>
                  <a:lnTo>
                    <a:pt x="11365" y="6389"/>
                  </a:lnTo>
                  <a:lnTo>
                    <a:pt x="11369" y="7481"/>
                  </a:lnTo>
                  <a:lnTo>
                    <a:pt x="11369" y="7481"/>
                  </a:lnTo>
                  <a:lnTo>
                    <a:pt x="11372" y="7551"/>
                  </a:lnTo>
                  <a:lnTo>
                    <a:pt x="11372" y="7551"/>
                  </a:lnTo>
                  <a:lnTo>
                    <a:pt x="11376" y="7502"/>
                  </a:lnTo>
                  <a:lnTo>
                    <a:pt x="11376" y="7502"/>
                  </a:lnTo>
                  <a:lnTo>
                    <a:pt x="11380" y="6922"/>
                  </a:lnTo>
                  <a:lnTo>
                    <a:pt x="11380" y="6922"/>
                  </a:lnTo>
                  <a:lnTo>
                    <a:pt x="11384" y="4601"/>
                  </a:lnTo>
                  <a:lnTo>
                    <a:pt x="11384" y="4601"/>
                  </a:lnTo>
                  <a:lnTo>
                    <a:pt x="11388" y="3069"/>
                  </a:lnTo>
                  <a:lnTo>
                    <a:pt x="11388" y="3069"/>
                  </a:lnTo>
                  <a:lnTo>
                    <a:pt x="11392" y="4987"/>
                  </a:lnTo>
                  <a:lnTo>
                    <a:pt x="11392" y="4987"/>
                  </a:lnTo>
                  <a:lnTo>
                    <a:pt x="11396" y="6983"/>
                  </a:lnTo>
                  <a:lnTo>
                    <a:pt x="11396" y="6983"/>
                  </a:lnTo>
                  <a:lnTo>
                    <a:pt x="11399" y="7489"/>
                  </a:lnTo>
                  <a:lnTo>
                    <a:pt x="11399" y="7489"/>
                  </a:lnTo>
                  <a:lnTo>
                    <a:pt x="11403" y="7823"/>
                  </a:lnTo>
                  <a:lnTo>
                    <a:pt x="11403" y="7823"/>
                  </a:lnTo>
                  <a:lnTo>
                    <a:pt x="11407" y="7720"/>
                  </a:lnTo>
                  <a:lnTo>
                    <a:pt x="11407" y="7720"/>
                  </a:lnTo>
                  <a:lnTo>
                    <a:pt x="11411" y="6317"/>
                  </a:lnTo>
                  <a:lnTo>
                    <a:pt x="11411" y="6317"/>
                  </a:lnTo>
                  <a:lnTo>
                    <a:pt x="11415" y="6124"/>
                  </a:lnTo>
                  <a:lnTo>
                    <a:pt x="11415" y="6124"/>
                  </a:lnTo>
                  <a:lnTo>
                    <a:pt x="11419" y="7506"/>
                  </a:lnTo>
                  <a:lnTo>
                    <a:pt x="11419" y="7506"/>
                  </a:lnTo>
                  <a:lnTo>
                    <a:pt x="11423" y="8549"/>
                  </a:lnTo>
                  <a:lnTo>
                    <a:pt x="11423" y="8549"/>
                  </a:lnTo>
                  <a:lnTo>
                    <a:pt x="11426" y="8929"/>
                  </a:lnTo>
                  <a:lnTo>
                    <a:pt x="11426" y="8929"/>
                  </a:lnTo>
                  <a:lnTo>
                    <a:pt x="11430" y="9089"/>
                  </a:lnTo>
                  <a:lnTo>
                    <a:pt x="11430" y="9089"/>
                  </a:lnTo>
                  <a:lnTo>
                    <a:pt x="11434" y="9130"/>
                  </a:lnTo>
                  <a:lnTo>
                    <a:pt x="11434" y="9130"/>
                  </a:lnTo>
                  <a:lnTo>
                    <a:pt x="11438" y="8989"/>
                  </a:lnTo>
                  <a:lnTo>
                    <a:pt x="11438" y="8989"/>
                  </a:lnTo>
                  <a:lnTo>
                    <a:pt x="11442" y="8989"/>
                  </a:lnTo>
                  <a:lnTo>
                    <a:pt x="11442" y="8989"/>
                  </a:lnTo>
                  <a:lnTo>
                    <a:pt x="11446" y="9198"/>
                  </a:lnTo>
                  <a:lnTo>
                    <a:pt x="11446" y="9198"/>
                  </a:lnTo>
                  <a:lnTo>
                    <a:pt x="11449" y="9359"/>
                  </a:lnTo>
                  <a:lnTo>
                    <a:pt x="11449" y="9359"/>
                  </a:lnTo>
                  <a:lnTo>
                    <a:pt x="11453" y="9424"/>
                  </a:lnTo>
                  <a:lnTo>
                    <a:pt x="11453" y="9424"/>
                  </a:lnTo>
                  <a:lnTo>
                    <a:pt x="11457" y="9458"/>
                  </a:lnTo>
                  <a:lnTo>
                    <a:pt x="11457" y="9458"/>
                  </a:lnTo>
                  <a:lnTo>
                    <a:pt x="11461" y="9475"/>
                  </a:lnTo>
                  <a:lnTo>
                    <a:pt x="11461" y="9475"/>
                  </a:lnTo>
                  <a:lnTo>
                    <a:pt x="11465" y="9472"/>
                  </a:lnTo>
                  <a:lnTo>
                    <a:pt x="11465" y="9472"/>
                  </a:lnTo>
                  <a:lnTo>
                    <a:pt x="11469" y="9478"/>
                  </a:lnTo>
                  <a:lnTo>
                    <a:pt x="11469" y="9478"/>
                  </a:lnTo>
                  <a:lnTo>
                    <a:pt x="11473" y="9499"/>
                  </a:lnTo>
                  <a:lnTo>
                    <a:pt x="11473" y="9499"/>
                  </a:lnTo>
                  <a:lnTo>
                    <a:pt x="11476" y="9512"/>
                  </a:lnTo>
                  <a:lnTo>
                    <a:pt x="11476" y="9512"/>
                  </a:lnTo>
                  <a:lnTo>
                    <a:pt x="11480" y="9520"/>
                  </a:lnTo>
                  <a:lnTo>
                    <a:pt x="11480" y="9520"/>
                  </a:lnTo>
                  <a:lnTo>
                    <a:pt x="11484" y="9528"/>
                  </a:lnTo>
                  <a:lnTo>
                    <a:pt x="11484" y="9528"/>
                  </a:lnTo>
                  <a:lnTo>
                    <a:pt x="11488" y="9532"/>
                  </a:lnTo>
                  <a:lnTo>
                    <a:pt x="11488" y="9532"/>
                  </a:lnTo>
                  <a:lnTo>
                    <a:pt x="11492" y="9532"/>
                  </a:lnTo>
                  <a:lnTo>
                    <a:pt x="11492" y="9532"/>
                  </a:lnTo>
                  <a:lnTo>
                    <a:pt x="11496" y="9534"/>
                  </a:lnTo>
                  <a:lnTo>
                    <a:pt x="11496" y="9534"/>
                  </a:lnTo>
                  <a:lnTo>
                    <a:pt x="11500" y="9537"/>
                  </a:lnTo>
                  <a:lnTo>
                    <a:pt x="11500" y="9537"/>
                  </a:lnTo>
                  <a:lnTo>
                    <a:pt x="11503" y="9535"/>
                  </a:lnTo>
                  <a:lnTo>
                    <a:pt x="11503" y="9535"/>
                  </a:lnTo>
                  <a:lnTo>
                    <a:pt x="11507" y="9536"/>
                  </a:lnTo>
                  <a:lnTo>
                    <a:pt x="11507" y="9536"/>
                  </a:lnTo>
                  <a:lnTo>
                    <a:pt x="11511" y="9536"/>
                  </a:lnTo>
                  <a:lnTo>
                    <a:pt x="11511" y="9536"/>
                  </a:lnTo>
                  <a:lnTo>
                    <a:pt x="11515" y="9535"/>
                  </a:lnTo>
                  <a:lnTo>
                    <a:pt x="11515" y="9535"/>
                  </a:lnTo>
                  <a:lnTo>
                    <a:pt x="11519" y="9536"/>
                  </a:lnTo>
                  <a:lnTo>
                    <a:pt x="11519" y="9536"/>
                  </a:lnTo>
                  <a:lnTo>
                    <a:pt x="11523" y="9535"/>
                  </a:lnTo>
                  <a:lnTo>
                    <a:pt x="11523" y="9535"/>
                  </a:lnTo>
                  <a:lnTo>
                    <a:pt x="11527" y="9536"/>
                  </a:lnTo>
                  <a:lnTo>
                    <a:pt x="11527" y="9536"/>
                  </a:lnTo>
                  <a:lnTo>
                    <a:pt x="11530" y="9535"/>
                  </a:lnTo>
                  <a:lnTo>
                    <a:pt x="11530" y="9535"/>
                  </a:lnTo>
                  <a:lnTo>
                    <a:pt x="11534" y="9530"/>
                  </a:lnTo>
                  <a:lnTo>
                    <a:pt x="11534" y="9530"/>
                  </a:lnTo>
                  <a:lnTo>
                    <a:pt x="11538" y="9533"/>
                  </a:lnTo>
                  <a:lnTo>
                    <a:pt x="11538" y="9533"/>
                  </a:lnTo>
                  <a:lnTo>
                    <a:pt x="11542" y="9529"/>
                  </a:lnTo>
                  <a:lnTo>
                    <a:pt x="11542" y="9529"/>
                  </a:lnTo>
                  <a:lnTo>
                    <a:pt x="11546" y="9532"/>
                  </a:lnTo>
                  <a:lnTo>
                    <a:pt x="11546" y="9532"/>
                  </a:lnTo>
                  <a:lnTo>
                    <a:pt x="11550" y="9528"/>
                  </a:lnTo>
                  <a:lnTo>
                    <a:pt x="11550" y="9528"/>
                  </a:lnTo>
                  <a:lnTo>
                    <a:pt x="11554" y="9524"/>
                  </a:lnTo>
                  <a:lnTo>
                    <a:pt x="11554" y="9524"/>
                  </a:lnTo>
                  <a:lnTo>
                    <a:pt x="11557" y="9521"/>
                  </a:lnTo>
                  <a:lnTo>
                    <a:pt x="11557" y="9521"/>
                  </a:lnTo>
                  <a:lnTo>
                    <a:pt x="11561" y="9508"/>
                  </a:lnTo>
                  <a:lnTo>
                    <a:pt x="11561" y="9508"/>
                  </a:lnTo>
                  <a:lnTo>
                    <a:pt x="11565" y="9479"/>
                  </a:lnTo>
                  <a:lnTo>
                    <a:pt x="11565" y="9479"/>
                  </a:lnTo>
                  <a:lnTo>
                    <a:pt x="11569" y="9482"/>
                  </a:lnTo>
                  <a:lnTo>
                    <a:pt x="11569" y="9482"/>
                  </a:lnTo>
                  <a:lnTo>
                    <a:pt x="11573" y="9502"/>
                  </a:lnTo>
                  <a:lnTo>
                    <a:pt x="11573" y="9502"/>
                  </a:lnTo>
                  <a:lnTo>
                    <a:pt x="11577" y="9510"/>
                  </a:lnTo>
                  <a:lnTo>
                    <a:pt x="11577" y="9510"/>
                  </a:lnTo>
                  <a:lnTo>
                    <a:pt x="11581" y="9513"/>
                  </a:lnTo>
                  <a:lnTo>
                    <a:pt x="11581" y="9513"/>
                  </a:lnTo>
                  <a:lnTo>
                    <a:pt x="11584" y="9511"/>
                  </a:lnTo>
                  <a:lnTo>
                    <a:pt x="11584" y="9511"/>
                  </a:lnTo>
                  <a:lnTo>
                    <a:pt x="11588" y="9504"/>
                  </a:lnTo>
                  <a:lnTo>
                    <a:pt x="11588" y="9504"/>
                  </a:lnTo>
                  <a:lnTo>
                    <a:pt x="11592" y="9479"/>
                  </a:lnTo>
                  <a:lnTo>
                    <a:pt x="11592" y="9479"/>
                  </a:lnTo>
                  <a:lnTo>
                    <a:pt x="11596" y="9475"/>
                  </a:lnTo>
                  <a:lnTo>
                    <a:pt x="11596" y="9475"/>
                  </a:lnTo>
                  <a:lnTo>
                    <a:pt x="11600" y="9494"/>
                  </a:lnTo>
                  <a:lnTo>
                    <a:pt x="11600" y="9494"/>
                  </a:lnTo>
                  <a:lnTo>
                    <a:pt x="11604" y="9504"/>
                  </a:lnTo>
                  <a:lnTo>
                    <a:pt x="11604" y="9504"/>
                  </a:lnTo>
                  <a:lnTo>
                    <a:pt x="11608" y="9507"/>
                  </a:lnTo>
                  <a:lnTo>
                    <a:pt x="11608" y="9507"/>
                  </a:lnTo>
                  <a:lnTo>
                    <a:pt x="11611" y="9505"/>
                  </a:lnTo>
                  <a:lnTo>
                    <a:pt x="11611" y="9505"/>
                  </a:lnTo>
                  <a:lnTo>
                    <a:pt x="11615" y="9506"/>
                  </a:lnTo>
                  <a:lnTo>
                    <a:pt x="11615" y="9506"/>
                  </a:lnTo>
                  <a:lnTo>
                    <a:pt x="11619" y="9501"/>
                  </a:lnTo>
                  <a:lnTo>
                    <a:pt x="11619" y="9501"/>
                  </a:lnTo>
                  <a:lnTo>
                    <a:pt x="11623" y="9489"/>
                  </a:lnTo>
                  <a:lnTo>
                    <a:pt x="11623" y="9489"/>
                  </a:lnTo>
                  <a:lnTo>
                    <a:pt x="11627" y="9492"/>
                  </a:lnTo>
                  <a:lnTo>
                    <a:pt x="11627" y="9492"/>
                  </a:lnTo>
                  <a:lnTo>
                    <a:pt x="11631" y="9492"/>
                  </a:lnTo>
                  <a:lnTo>
                    <a:pt x="11631" y="9492"/>
                  </a:lnTo>
                  <a:lnTo>
                    <a:pt x="11635" y="9495"/>
                  </a:lnTo>
                  <a:lnTo>
                    <a:pt x="11635" y="9495"/>
                  </a:lnTo>
                  <a:lnTo>
                    <a:pt x="11638" y="9497"/>
                  </a:lnTo>
                  <a:lnTo>
                    <a:pt x="11638" y="9497"/>
                  </a:lnTo>
                  <a:lnTo>
                    <a:pt x="11642" y="9489"/>
                  </a:lnTo>
                  <a:lnTo>
                    <a:pt x="11642" y="9489"/>
                  </a:lnTo>
                  <a:lnTo>
                    <a:pt x="11646" y="9479"/>
                  </a:lnTo>
                  <a:lnTo>
                    <a:pt x="11646" y="9479"/>
                  </a:lnTo>
                  <a:lnTo>
                    <a:pt x="11650" y="9465"/>
                  </a:lnTo>
                  <a:lnTo>
                    <a:pt x="11650" y="9465"/>
                  </a:lnTo>
                  <a:lnTo>
                    <a:pt x="11654" y="9467"/>
                  </a:lnTo>
                  <a:lnTo>
                    <a:pt x="11654" y="9467"/>
                  </a:lnTo>
                  <a:lnTo>
                    <a:pt x="11658" y="9480"/>
                  </a:lnTo>
                  <a:lnTo>
                    <a:pt x="11658" y="9480"/>
                  </a:lnTo>
                  <a:lnTo>
                    <a:pt x="11662" y="9479"/>
                  </a:lnTo>
                  <a:lnTo>
                    <a:pt x="11662" y="9479"/>
                  </a:lnTo>
                  <a:lnTo>
                    <a:pt x="11665" y="9481"/>
                  </a:lnTo>
                  <a:lnTo>
                    <a:pt x="11665" y="9481"/>
                  </a:lnTo>
                  <a:lnTo>
                    <a:pt x="11669" y="9477"/>
                  </a:lnTo>
                  <a:lnTo>
                    <a:pt x="11669" y="9477"/>
                  </a:lnTo>
                  <a:lnTo>
                    <a:pt x="11673" y="9474"/>
                  </a:lnTo>
                  <a:lnTo>
                    <a:pt x="11673" y="9474"/>
                  </a:lnTo>
                  <a:lnTo>
                    <a:pt x="11677" y="9467"/>
                  </a:lnTo>
                  <a:lnTo>
                    <a:pt x="11677" y="9467"/>
                  </a:lnTo>
                  <a:lnTo>
                    <a:pt x="11681" y="9469"/>
                  </a:lnTo>
                  <a:lnTo>
                    <a:pt x="11681" y="9469"/>
                  </a:lnTo>
                  <a:lnTo>
                    <a:pt x="11685" y="9474"/>
                  </a:lnTo>
                  <a:lnTo>
                    <a:pt x="11685" y="9474"/>
                  </a:lnTo>
                  <a:lnTo>
                    <a:pt x="11689" y="9473"/>
                  </a:lnTo>
                  <a:lnTo>
                    <a:pt x="11689" y="9473"/>
                  </a:lnTo>
                  <a:lnTo>
                    <a:pt x="11692" y="9473"/>
                  </a:lnTo>
                  <a:lnTo>
                    <a:pt x="11692" y="9473"/>
                  </a:lnTo>
                  <a:lnTo>
                    <a:pt x="11696" y="9472"/>
                  </a:lnTo>
                  <a:lnTo>
                    <a:pt x="11696" y="9472"/>
                  </a:lnTo>
                  <a:lnTo>
                    <a:pt x="11700" y="9471"/>
                  </a:lnTo>
                  <a:lnTo>
                    <a:pt x="11700" y="9471"/>
                  </a:lnTo>
                  <a:lnTo>
                    <a:pt x="11704" y="9466"/>
                  </a:lnTo>
                  <a:lnTo>
                    <a:pt x="11704" y="9466"/>
                  </a:lnTo>
                  <a:lnTo>
                    <a:pt x="11708" y="9464"/>
                  </a:lnTo>
                  <a:lnTo>
                    <a:pt x="11708" y="9464"/>
                  </a:lnTo>
                  <a:lnTo>
                    <a:pt x="11712" y="9464"/>
                  </a:lnTo>
                  <a:lnTo>
                    <a:pt x="11712" y="9464"/>
                  </a:lnTo>
                  <a:lnTo>
                    <a:pt x="11715" y="9462"/>
                  </a:lnTo>
                  <a:lnTo>
                    <a:pt x="11715" y="9462"/>
                  </a:lnTo>
                  <a:lnTo>
                    <a:pt x="11719" y="9462"/>
                  </a:lnTo>
                  <a:lnTo>
                    <a:pt x="11719" y="9462"/>
                  </a:lnTo>
                  <a:lnTo>
                    <a:pt x="11723" y="9461"/>
                  </a:lnTo>
                  <a:lnTo>
                    <a:pt x="11723" y="9461"/>
                  </a:lnTo>
                  <a:lnTo>
                    <a:pt x="11727" y="9460"/>
                  </a:lnTo>
                  <a:lnTo>
                    <a:pt x="11727" y="9460"/>
                  </a:lnTo>
                  <a:lnTo>
                    <a:pt x="11731" y="9462"/>
                  </a:lnTo>
                  <a:lnTo>
                    <a:pt x="11731" y="9462"/>
                  </a:lnTo>
                  <a:lnTo>
                    <a:pt x="11735" y="9461"/>
                  </a:lnTo>
                  <a:lnTo>
                    <a:pt x="11735" y="9461"/>
                  </a:lnTo>
                  <a:lnTo>
                    <a:pt x="11739" y="9461"/>
                  </a:lnTo>
                  <a:lnTo>
                    <a:pt x="11739" y="9461"/>
                  </a:lnTo>
                  <a:lnTo>
                    <a:pt x="11742" y="9462"/>
                  </a:lnTo>
                  <a:lnTo>
                    <a:pt x="11742" y="9462"/>
                  </a:lnTo>
                  <a:lnTo>
                    <a:pt x="11746" y="9461"/>
                  </a:lnTo>
                  <a:lnTo>
                    <a:pt x="11746" y="9461"/>
                  </a:lnTo>
                  <a:lnTo>
                    <a:pt x="11750" y="9465"/>
                  </a:lnTo>
                  <a:lnTo>
                    <a:pt x="11750" y="9465"/>
                  </a:lnTo>
                  <a:lnTo>
                    <a:pt x="11754" y="9467"/>
                  </a:lnTo>
                  <a:lnTo>
                    <a:pt x="11754" y="9467"/>
                  </a:lnTo>
                  <a:lnTo>
                    <a:pt x="11758" y="9468"/>
                  </a:lnTo>
                  <a:lnTo>
                    <a:pt x="11758" y="9468"/>
                  </a:lnTo>
                  <a:lnTo>
                    <a:pt x="11762" y="9470"/>
                  </a:lnTo>
                  <a:lnTo>
                    <a:pt x="11762" y="9470"/>
                  </a:lnTo>
                  <a:lnTo>
                    <a:pt x="11766" y="9472"/>
                  </a:lnTo>
                  <a:lnTo>
                    <a:pt x="11766" y="9472"/>
                  </a:lnTo>
                  <a:lnTo>
                    <a:pt x="11769" y="9475"/>
                  </a:lnTo>
                  <a:lnTo>
                    <a:pt x="11769" y="9475"/>
                  </a:lnTo>
                  <a:lnTo>
                    <a:pt x="11773" y="9476"/>
                  </a:lnTo>
                  <a:lnTo>
                    <a:pt x="11773" y="9476"/>
                  </a:lnTo>
                  <a:lnTo>
                    <a:pt x="11777" y="9480"/>
                  </a:lnTo>
                  <a:lnTo>
                    <a:pt x="11777" y="9480"/>
                  </a:lnTo>
                  <a:lnTo>
                    <a:pt x="11781" y="9485"/>
                  </a:lnTo>
                  <a:lnTo>
                    <a:pt x="11781" y="9485"/>
                  </a:lnTo>
                  <a:lnTo>
                    <a:pt x="11785" y="9485"/>
                  </a:lnTo>
                  <a:lnTo>
                    <a:pt x="11785" y="9485"/>
                  </a:lnTo>
                  <a:lnTo>
                    <a:pt x="11789" y="9489"/>
                  </a:lnTo>
                  <a:lnTo>
                    <a:pt x="11789" y="9489"/>
                  </a:lnTo>
                  <a:lnTo>
                    <a:pt x="11793" y="9493"/>
                  </a:lnTo>
                  <a:lnTo>
                    <a:pt x="11793" y="9493"/>
                  </a:lnTo>
                  <a:lnTo>
                    <a:pt x="11796" y="9496"/>
                  </a:lnTo>
                  <a:lnTo>
                    <a:pt x="11796" y="9496"/>
                  </a:lnTo>
                  <a:lnTo>
                    <a:pt x="11800" y="9498"/>
                  </a:lnTo>
                  <a:lnTo>
                    <a:pt x="11800" y="9498"/>
                  </a:lnTo>
                  <a:lnTo>
                    <a:pt x="11804" y="9503"/>
                  </a:lnTo>
                  <a:lnTo>
                    <a:pt x="11804" y="9503"/>
                  </a:lnTo>
                  <a:lnTo>
                    <a:pt x="11808" y="9506"/>
                  </a:lnTo>
                  <a:lnTo>
                    <a:pt x="11808" y="9506"/>
                  </a:lnTo>
                  <a:lnTo>
                    <a:pt x="11812" y="9505"/>
                  </a:lnTo>
                  <a:lnTo>
                    <a:pt x="11812" y="9505"/>
                  </a:lnTo>
                  <a:lnTo>
                    <a:pt x="11816" y="9509"/>
                  </a:lnTo>
                  <a:lnTo>
                    <a:pt x="11816" y="9509"/>
                  </a:lnTo>
                  <a:lnTo>
                    <a:pt x="11820" y="9511"/>
                  </a:lnTo>
                  <a:lnTo>
                    <a:pt x="11820" y="9511"/>
                  </a:lnTo>
                  <a:lnTo>
                    <a:pt x="11823" y="9513"/>
                  </a:lnTo>
                  <a:lnTo>
                    <a:pt x="11823" y="9513"/>
                  </a:lnTo>
                  <a:lnTo>
                    <a:pt x="11827" y="9515"/>
                  </a:lnTo>
                  <a:lnTo>
                    <a:pt x="11827" y="9515"/>
                  </a:lnTo>
                  <a:lnTo>
                    <a:pt x="11831" y="9519"/>
                  </a:lnTo>
                  <a:lnTo>
                    <a:pt x="11831" y="9519"/>
                  </a:lnTo>
                  <a:lnTo>
                    <a:pt x="11835" y="9518"/>
                  </a:lnTo>
                  <a:lnTo>
                    <a:pt x="11835" y="9518"/>
                  </a:lnTo>
                  <a:lnTo>
                    <a:pt x="11839" y="9520"/>
                  </a:lnTo>
                  <a:lnTo>
                    <a:pt x="11839" y="9520"/>
                  </a:lnTo>
                  <a:lnTo>
                    <a:pt x="11843" y="9525"/>
                  </a:lnTo>
                  <a:lnTo>
                    <a:pt x="11843" y="9525"/>
                  </a:lnTo>
                  <a:lnTo>
                    <a:pt x="11847" y="9527"/>
                  </a:lnTo>
                  <a:lnTo>
                    <a:pt x="11847" y="9527"/>
                  </a:lnTo>
                  <a:lnTo>
                    <a:pt x="11850" y="9526"/>
                  </a:lnTo>
                  <a:lnTo>
                    <a:pt x="11850" y="9526"/>
                  </a:lnTo>
                  <a:lnTo>
                    <a:pt x="11854" y="9529"/>
                  </a:lnTo>
                  <a:lnTo>
                    <a:pt x="11854" y="9529"/>
                  </a:lnTo>
                  <a:lnTo>
                    <a:pt x="11858" y="9531"/>
                  </a:lnTo>
                  <a:lnTo>
                    <a:pt x="11858" y="9531"/>
                  </a:lnTo>
                  <a:lnTo>
                    <a:pt x="11862" y="9532"/>
                  </a:lnTo>
                  <a:lnTo>
                    <a:pt x="11862" y="9532"/>
                  </a:lnTo>
                  <a:lnTo>
                    <a:pt x="11866" y="9532"/>
                  </a:lnTo>
                  <a:lnTo>
                    <a:pt x="11866" y="9532"/>
                  </a:lnTo>
                  <a:lnTo>
                    <a:pt x="11870" y="9534"/>
                  </a:lnTo>
                  <a:lnTo>
                    <a:pt x="11870" y="9534"/>
                  </a:lnTo>
                  <a:lnTo>
                    <a:pt x="11874" y="9533"/>
                  </a:lnTo>
                  <a:lnTo>
                    <a:pt x="11874" y="9533"/>
                  </a:lnTo>
                  <a:lnTo>
                    <a:pt x="11877" y="9534"/>
                  </a:lnTo>
                  <a:lnTo>
                    <a:pt x="11877" y="9534"/>
                  </a:lnTo>
                  <a:lnTo>
                    <a:pt x="11881" y="9534"/>
                  </a:lnTo>
                  <a:lnTo>
                    <a:pt x="11881" y="9534"/>
                  </a:lnTo>
                  <a:lnTo>
                    <a:pt x="11885" y="9537"/>
                  </a:lnTo>
                  <a:lnTo>
                    <a:pt x="11885" y="9537"/>
                  </a:lnTo>
                  <a:lnTo>
                    <a:pt x="11889" y="9538"/>
                  </a:lnTo>
                  <a:lnTo>
                    <a:pt x="11889" y="9538"/>
                  </a:lnTo>
                  <a:lnTo>
                    <a:pt x="11893" y="9538"/>
                  </a:lnTo>
                  <a:lnTo>
                    <a:pt x="11893" y="9538"/>
                  </a:lnTo>
                  <a:lnTo>
                    <a:pt x="11897" y="9538"/>
                  </a:lnTo>
                  <a:lnTo>
                    <a:pt x="11897" y="9538"/>
                  </a:lnTo>
                  <a:lnTo>
                    <a:pt x="11901" y="9540"/>
                  </a:lnTo>
                  <a:lnTo>
                    <a:pt x="11901" y="9540"/>
                  </a:lnTo>
                  <a:lnTo>
                    <a:pt x="11904" y="9541"/>
                  </a:lnTo>
                  <a:lnTo>
                    <a:pt x="11904" y="9541"/>
                  </a:lnTo>
                  <a:lnTo>
                    <a:pt x="11908" y="9540"/>
                  </a:lnTo>
                  <a:lnTo>
                    <a:pt x="11908" y="9540"/>
                  </a:lnTo>
                  <a:lnTo>
                    <a:pt x="11912" y="9541"/>
                  </a:lnTo>
                  <a:lnTo>
                    <a:pt x="11912" y="9541"/>
                  </a:lnTo>
                  <a:lnTo>
                    <a:pt x="11916" y="9543"/>
                  </a:lnTo>
                  <a:lnTo>
                    <a:pt x="11916" y="9543"/>
                  </a:lnTo>
                  <a:lnTo>
                    <a:pt x="11920" y="9542"/>
                  </a:lnTo>
                  <a:lnTo>
                    <a:pt x="11920" y="9542"/>
                  </a:lnTo>
                  <a:lnTo>
                    <a:pt x="11924" y="9542"/>
                  </a:lnTo>
                  <a:lnTo>
                    <a:pt x="11924" y="9542"/>
                  </a:lnTo>
                  <a:lnTo>
                    <a:pt x="11928" y="9543"/>
                  </a:lnTo>
                  <a:lnTo>
                    <a:pt x="11928" y="9543"/>
                  </a:lnTo>
                  <a:lnTo>
                    <a:pt x="11931" y="9544"/>
                  </a:lnTo>
                  <a:lnTo>
                    <a:pt x="11931" y="9544"/>
                  </a:lnTo>
                  <a:lnTo>
                    <a:pt x="11935" y="9543"/>
                  </a:lnTo>
                  <a:lnTo>
                    <a:pt x="11935" y="9543"/>
                  </a:lnTo>
                  <a:lnTo>
                    <a:pt x="11939" y="9546"/>
                  </a:lnTo>
                  <a:lnTo>
                    <a:pt x="11939" y="9546"/>
                  </a:lnTo>
                  <a:lnTo>
                    <a:pt x="11943" y="9546"/>
                  </a:lnTo>
                  <a:lnTo>
                    <a:pt x="11943" y="9546"/>
                  </a:lnTo>
                  <a:lnTo>
                    <a:pt x="11947" y="9545"/>
                  </a:lnTo>
                  <a:lnTo>
                    <a:pt x="11947" y="9545"/>
                  </a:lnTo>
                  <a:lnTo>
                    <a:pt x="11951" y="9547"/>
                  </a:lnTo>
                  <a:lnTo>
                    <a:pt x="11951" y="9547"/>
                  </a:lnTo>
                  <a:lnTo>
                    <a:pt x="11955" y="9547"/>
                  </a:lnTo>
                  <a:lnTo>
                    <a:pt x="11955" y="9547"/>
                  </a:lnTo>
                  <a:lnTo>
                    <a:pt x="11958" y="9546"/>
                  </a:lnTo>
                  <a:lnTo>
                    <a:pt x="11958" y="9546"/>
                  </a:lnTo>
                  <a:lnTo>
                    <a:pt x="11962" y="9545"/>
                  </a:lnTo>
                  <a:lnTo>
                    <a:pt x="11962" y="9545"/>
                  </a:lnTo>
                  <a:lnTo>
                    <a:pt x="11966" y="9547"/>
                  </a:lnTo>
                  <a:lnTo>
                    <a:pt x="11966" y="9547"/>
                  </a:lnTo>
                  <a:lnTo>
                    <a:pt x="11970" y="9548"/>
                  </a:lnTo>
                  <a:lnTo>
                    <a:pt x="11970" y="9548"/>
                  </a:lnTo>
                  <a:lnTo>
                    <a:pt x="11974" y="9549"/>
                  </a:lnTo>
                  <a:lnTo>
                    <a:pt x="11974" y="9549"/>
                  </a:lnTo>
                  <a:lnTo>
                    <a:pt x="11978" y="9548"/>
                  </a:lnTo>
                  <a:lnTo>
                    <a:pt x="11978" y="9548"/>
                  </a:lnTo>
                  <a:lnTo>
                    <a:pt x="11981" y="9547"/>
                  </a:lnTo>
                  <a:lnTo>
                    <a:pt x="11981" y="9547"/>
                  </a:lnTo>
                  <a:lnTo>
                    <a:pt x="11985" y="9548"/>
                  </a:lnTo>
                  <a:lnTo>
                    <a:pt x="11985" y="9548"/>
                  </a:lnTo>
                  <a:lnTo>
                    <a:pt x="11989" y="9549"/>
                  </a:lnTo>
                  <a:lnTo>
                    <a:pt x="11989" y="9549"/>
                  </a:lnTo>
                  <a:lnTo>
                    <a:pt x="11993" y="9549"/>
                  </a:lnTo>
                  <a:lnTo>
                    <a:pt x="11993" y="9549"/>
                  </a:lnTo>
                  <a:lnTo>
                    <a:pt x="11997" y="9550"/>
                  </a:lnTo>
                  <a:lnTo>
                    <a:pt x="11997" y="9550"/>
                  </a:lnTo>
                  <a:lnTo>
                    <a:pt x="12001" y="9550"/>
                  </a:lnTo>
                  <a:lnTo>
                    <a:pt x="12001" y="9550"/>
                  </a:lnTo>
                  <a:lnTo>
                    <a:pt x="12005" y="9550"/>
                  </a:lnTo>
                  <a:lnTo>
                    <a:pt x="12005" y="9550"/>
                  </a:lnTo>
                  <a:lnTo>
                    <a:pt x="12008" y="9550"/>
                  </a:lnTo>
                  <a:lnTo>
                    <a:pt x="12008" y="9550"/>
                  </a:lnTo>
                  <a:lnTo>
                    <a:pt x="12012" y="9549"/>
                  </a:lnTo>
                  <a:lnTo>
                    <a:pt x="12012" y="9549"/>
                  </a:lnTo>
                  <a:lnTo>
                    <a:pt x="12016" y="9551"/>
                  </a:lnTo>
                  <a:lnTo>
                    <a:pt x="12016" y="9551"/>
                  </a:lnTo>
                  <a:lnTo>
                    <a:pt x="12020" y="9550"/>
                  </a:lnTo>
                  <a:lnTo>
                    <a:pt x="12020" y="9550"/>
                  </a:lnTo>
                  <a:lnTo>
                    <a:pt x="12024" y="9551"/>
                  </a:lnTo>
                  <a:lnTo>
                    <a:pt x="12024" y="9551"/>
                  </a:lnTo>
                  <a:lnTo>
                    <a:pt x="12028" y="9548"/>
                  </a:lnTo>
                  <a:lnTo>
                    <a:pt x="12028" y="9548"/>
                  </a:lnTo>
                  <a:lnTo>
                    <a:pt x="12032" y="9551"/>
                  </a:lnTo>
                  <a:lnTo>
                    <a:pt x="12032" y="9551"/>
                  </a:lnTo>
                  <a:lnTo>
                    <a:pt x="12035" y="9549"/>
                  </a:lnTo>
                  <a:lnTo>
                    <a:pt x="12035" y="9549"/>
                  </a:lnTo>
                  <a:lnTo>
                    <a:pt x="12039" y="9549"/>
                  </a:lnTo>
                  <a:lnTo>
                    <a:pt x="12039" y="9549"/>
                  </a:lnTo>
                  <a:lnTo>
                    <a:pt x="12043" y="9550"/>
                  </a:lnTo>
                  <a:lnTo>
                    <a:pt x="12043" y="9550"/>
                  </a:lnTo>
                  <a:lnTo>
                    <a:pt x="12047" y="9549"/>
                  </a:lnTo>
                  <a:lnTo>
                    <a:pt x="12047" y="9549"/>
                  </a:lnTo>
                  <a:lnTo>
                    <a:pt x="12051" y="9554"/>
                  </a:lnTo>
                  <a:lnTo>
                    <a:pt x="12051" y="9554"/>
                  </a:lnTo>
                  <a:lnTo>
                    <a:pt x="12055" y="9555"/>
                  </a:lnTo>
                  <a:lnTo>
                    <a:pt x="12055" y="9555"/>
                  </a:lnTo>
                  <a:lnTo>
                    <a:pt x="12059" y="9550"/>
                  </a:lnTo>
                  <a:lnTo>
                    <a:pt x="12059" y="9550"/>
                  </a:lnTo>
                  <a:lnTo>
                    <a:pt x="12062" y="9551"/>
                  </a:lnTo>
                  <a:lnTo>
                    <a:pt x="12062" y="9551"/>
                  </a:lnTo>
                  <a:lnTo>
                    <a:pt x="12066" y="9554"/>
                  </a:lnTo>
                  <a:lnTo>
                    <a:pt x="12066" y="9554"/>
                  </a:lnTo>
                  <a:lnTo>
                    <a:pt x="12070" y="9553"/>
                  </a:lnTo>
                  <a:lnTo>
                    <a:pt x="12070" y="9553"/>
                  </a:lnTo>
                  <a:lnTo>
                    <a:pt x="12074" y="9554"/>
                  </a:lnTo>
                  <a:lnTo>
                    <a:pt x="12074" y="9554"/>
                  </a:lnTo>
                  <a:lnTo>
                    <a:pt x="12078" y="9552"/>
                  </a:lnTo>
                  <a:lnTo>
                    <a:pt x="12078" y="9552"/>
                  </a:lnTo>
                  <a:lnTo>
                    <a:pt x="12082" y="9556"/>
                  </a:lnTo>
                  <a:lnTo>
                    <a:pt x="12082" y="9556"/>
                  </a:lnTo>
                  <a:lnTo>
                    <a:pt x="12086" y="9554"/>
                  </a:lnTo>
                  <a:lnTo>
                    <a:pt x="12086" y="9554"/>
                  </a:lnTo>
                  <a:lnTo>
                    <a:pt x="12089" y="9556"/>
                  </a:lnTo>
                  <a:lnTo>
                    <a:pt x="12089" y="9556"/>
                  </a:lnTo>
                  <a:lnTo>
                    <a:pt x="12093" y="9554"/>
                  </a:lnTo>
                  <a:lnTo>
                    <a:pt x="12093" y="9554"/>
                  </a:lnTo>
                  <a:lnTo>
                    <a:pt x="12097" y="9556"/>
                  </a:lnTo>
                  <a:lnTo>
                    <a:pt x="12097" y="9556"/>
                  </a:lnTo>
                  <a:lnTo>
                    <a:pt x="12101" y="9557"/>
                  </a:lnTo>
                  <a:lnTo>
                    <a:pt x="12101" y="9557"/>
                  </a:lnTo>
                  <a:lnTo>
                    <a:pt x="12105" y="9556"/>
                  </a:lnTo>
                  <a:lnTo>
                    <a:pt x="12105" y="9556"/>
                  </a:lnTo>
                  <a:lnTo>
                    <a:pt x="12109" y="9554"/>
                  </a:lnTo>
                  <a:lnTo>
                    <a:pt x="12109" y="9554"/>
                  </a:lnTo>
                  <a:lnTo>
                    <a:pt x="12113" y="9557"/>
                  </a:lnTo>
                  <a:lnTo>
                    <a:pt x="12113" y="9557"/>
                  </a:lnTo>
                  <a:lnTo>
                    <a:pt x="12116" y="9558"/>
                  </a:lnTo>
                  <a:lnTo>
                    <a:pt x="12116" y="9558"/>
                  </a:lnTo>
                  <a:lnTo>
                    <a:pt x="12120" y="9556"/>
                  </a:lnTo>
                  <a:lnTo>
                    <a:pt x="12120" y="9556"/>
                  </a:lnTo>
                  <a:lnTo>
                    <a:pt x="12124" y="9553"/>
                  </a:lnTo>
                  <a:lnTo>
                    <a:pt x="12124" y="9553"/>
                  </a:lnTo>
                  <a:lnTo>
                    <a:pt x="12128" y="9555"/>
                  </a:lnTo>
                  <a:lnTo>
                    <a:pt x="12128" y="9555"/>
                  </a:lnTo>
                  <a:lnTo>
                    <a:pt x="12132" y="9555"/>
                  </a:lnTo>
                  <a:lnTo>
                    <a:pt x="12132" y="9555"/>
                  </a:lnTo>
                  <a:lnTo>
                    <a:pt x="12136" y="9555"/>
                  </a:lnTo>
                  <a:lnTo>
                    <a:pt x="12136" y="9555"/>
                  </a:lnTo>
                  <a:lnTo>
                    <a:pt x="12140" y="9555"/>
                  </a:lnTo>
                  <a:lnTo>
                    <a:pt x="12140" y="9555"/>
                  </a:lnTo>
                  <a:lnTo>
                    <a:pt x="12143" y="9555"/>
                  </a:lnTo>
                  <a:lnTo>
                    <a:pt x="12143" y="9555"/>
                  </a:lnTo>
                  <a:lnTo>
                    <a:pt x="12147" y="9559"/>
                  </a:lnTo>
                  <a:lnTo>
                    <a:pt x="12147" y="9559"/>
                  </a:lnTo>
                  <a:lnTo>
                    <a:pt x="12151" y="9559"/>
                  </a:lnTo>
                  <a:lnTo>
                    <a:pt x="12151" y="9559"/>
                  </a:lnTo>
                  <a:lnTo>
                    <a:pt x="12155" y="9557"/>
                  </a:lnTo>
                  <a:lnTo>
                    <a:pt x="12155" y="9557"/>
                  </a:lnTo>
                  <a:lnTo>
                    <a:pt x="12159" y="9559"/>
                  </a:lnTo>
                  <a:lnTo>
                    <a:pt x="12159" y="9559"/>
                  </a:lnTo>
                  <a:lnTo>
                    <a:pt x="12163" y="9560"/>
                  </a:lnTo>
                  <a:lnTo>
                    <a:pt x="12163" y="9560"/>
                  </a:lnTo>
                  <a:lnTo>
                    <a:pt x="12167" y="9557"/>
                  </a:lnTo>
                  <a:lnTo>
                    <a:pt x="12167" y="9557"/>
                  </a:lnTo>
                  <a:lnTo>
                    <a:pt x="12170" y="9560"/>
                  </a:lnTo>
                  <a:lnTo>
                    <a:pt x="12170" y="9560"/>
                  </a:lnTo>
                  <a:lnTo>
                    <a:pt x="12174" y="9558"/>
                  </a:lnTo>
                  <a:lnTo>
                    <a:pt x="12174" y="9558"/>
                  </a:lnTo>
                  <a:lnTo>
                    <a:pt x="12178" y="9558"/>
                  </a:lnTo>
                  <a:lnTo>
                    <a:pt x="12178" y="9558"/>
                  </a:lnTo>
                  <a:lnTo>
                    <a:pt x="12182" y="9559"/>
                  </a:lnTo>
                  <a:lnTo>
                    <a:pt x="12182" y="9559"/>
                  </a:lnTo>
                  <a:lnTo>
                    <a:pt x="12186" y="9562"/>
                  </a:lnTo>
                  <a:lnTo>
                    <a:pt x="12186" y="9562"/>
                  </a:lnTo>
                  <a:lnTo>
                    <a:pt x="12190" y="9558"/>
                  </a:lnTo>
                  <a:lnTo>
                    <a:pt x="12190" y="9558"/>
                  </a:lnTo>
                  <a:lnTo>
                    <a:pt x="12194" y="9559"/>
                  </a:lnTo>
                  <a:lnTo>
                    <a:pt x="12194" y="9559"/>
                  </a:lnTo>
                  <a:lnTo>
                    <a:pt x="12197" y="9560"/>
                  </a:lnTo>
                  <a:lnTo>
                    <a:pt x="12197" y="9560"/>
                  </a:lnTo>
                  <a:lnTo>
                    <a:pt x="12201" y="9557"/>
                  </a:lnTo>
                  <a:lnTo>
                    <a:pt x="12201" y="9557"/>
                  </a:lnTo>
                  <a:lnTo>
                    <a:pt x="12205" y="9559"/>
                  </a:lnTo>
                  <a:lnTo>
                    <a:pt x="12205" y="9559"/>
                  </a:lnTo>
                  <a:lnTo>
                    <a:pt x="12209" y="9558"/>
                  </a:lnTo>
                  <a:lnTo>
                    <a:pt x="12209" y="9558"/>
                  </a:lnTo>
                  <a:lnTo>
                    <a:pt x="12213" y="9558"/>
                  </a:lnTo>
                  <a:lnTo>
                    <a:pt x="12213" y="9558"/>
                  </a:lnTo>
                  <a:lnTo>
                    <a:pt x="12217" y="9559"/>
                  </a:lnTo>
                  <a:lnTo>
                    <a:pt x="12217" y="9559"/>
                  </a:lnTo>
                  <a:lnTo>
                    <a:pt x="12221" y="9560"/>
                  </a:lnTo>
                  <a:lnTo>
                    <a:pt x="12221" y="9560"/>
                  </a:lnTo>
                  <a:lnTo>
                    <a:pt x="12224" y="9558"/>
                  </a:lnTo>
                  <a:lnTo>
                    <a:pt x="12224" y="9558"/>
                  </a:lnTo>
                  <a:lnTo>
                    <a:pt x="12228" y="9561"/>
                  </a:lnTo>
                  <a:lnTo>
                    <a:pt x="12228" y="9561"/>
                  </a:lnTo>
                  <a:lnTo>
                    <a:pt x="12232" y="9561"/>
                  </a:lnTo>
                  <a:lnTo>
                    <a:pt x="12232" y="9561"/>
                  </a:lnTo>
                  <a:lnTo>
                    <a:pt x="12236" y="9561"/>
                  </a:lnTo>
                  <a:lnTo>
                    <a:pt x="12236" y="9561"/>
                  </a:lnTo>
                  <a:lnTo>
                    <a:pt x="12240" y="9562"/>
                  </a:lnTo>
                  <a:lnTo>
                    <a:pt x="12240" y="9562"/>
                  </a:lnTo>
                  <a:lnTo>
                    <a:pt x="12244" y="9560"/>
                  </a:lnTo>
                  <a:lnTo>
                    <a:pt x="12244" y="9560"/>
                  </a:lnTo>
                  <a:lnTo>
                    <a:pt x="12247" y="9561"/>
                  </a:lnTo>
                  <a:lnTo>
                    <a:pt x="12247" y="9561"/>
                  </a:lnTo>
                  <a:lnTo>
                    <a:pt x="12251" y="9562"/>
                  </a:lnTo>
                  <a:lnTo>
                    <a:pt x="12251" y="9562"/>
                  </a:lnTo>
                  <a:lnTo>
                    <a:pt x="12255" y="9562"/>
                  </a:lnTo>
                  <a:lnTo>
                    <a:pt x="12255" y="9562"/>
                  </a:lnTo>
                  <a:lnTo>
                    <a:pt x="12259" y="9560"/>
                  </a:lnTo>
                  <a:lnTo>
                    <a:pt x="12259" y="9560"/>
                  </a:lnTo>
                  <a:lnTo>
                    <a:pt x="12263" y="9561"/>
                  </a:lnTo>
                  <a:lnTo>
                    <a:pt x="12263" y="9561"/>
                  </a:lnTo>
                  <a:lnTo>
                    <a:pt x="12267" y="9563"/>
                  </a:lnTo>
                  <a:lnTo>
                    <a:pt x="12267" y="9563"/>
                  </a:lnTo>
                  <a:lnTo>
                    <a:pt x="12271" y="9563"/>
                  </a:lnTo>
                  <a:lnTo>
                    <a:pt x="12271" y="9563"/>
                  </a:lnTo>
                  <a:lnTo>
                    <a:pt x="12274" y="9563"/>
                  </a:lnTo>
                  <a:lnTo>
                    <a:pt x="12274" y="9563"/>
                  </a:lnTo>
                  <a:lnTo>
                    <a:pt x="12278" y="9561"/>
                  </a:lnTo>
                  <a:lnTo>
                    <a:pt x="12278" y="9561"/>
                  </a:lnTo>
                  <a:lnTo>
                    <a:pt x="12282" y="9554"/>
                  </a:lnTo>
                  <a:lnTo>
                    <a:pt x="12282" y="9554"/>
                  </a:lnTo>
                  <a:lnTo>
                    <a:pt x="12286" y="9558"/>
                  </a:lnTo>
                  <a:lnTo>
                    <a:pt x="12286" y="9558"/>
                  </a:lnTo>
                  <a:lnTo>
                    <a:pt x="12290" y="9558"/>
                  </a:lnTo>
                  <a:lnTo>
                    <a:pt x="12290" y="9558"/>
                  </a:lnTo>
                  <a:lnTo>
                    <a:pt x="12294" y="9561"/>
                  </a:lnTo>
                  <a:lnTo>
                    <a:pt x="12294" y="9561"/>
                  </a:lnTo>
                  <a:lnTo>
                    <a:pt x="12298" y="9560"/>
                  </a:lnTo>
                  <a:lnTo>
                    <a:pt x="12298" y="9560"/>
                  </a:lnTo>
                  <a:lnTo>
                    <a:pt x="12301" y="9562"/>
                  </a:lnTo>
                  <a:lnTo>
                    <a:pt x="12301" y="9562"/>
                  </a:lnTo>
                  <a:lnTo>
                    <a:pt x="12305" y="9561"/>
                  </a:lnTo>
                  <a:lnTo>
                    <a:pt x="12305" y="9561"/>
                  </a:lnTo>
                  <a:lnTo>
                    <a:pt x="12309" y="9559"/>
                  </a:lnTo>
                  <a:lnTo>
                    <a:pt x="12309" y="9559"/>
                  </a:lnTo>
                  <a:lnTo>
                    <a:pt x="12313" y="9563"/>
                  </a:lnTo>
                  <a:lnTo>
                    <a:pt x="12313" y="9563"/>
                  </a:lnTo>
                  <a:lnTo>
                    <a:pt x="12317" y="9562"/>
                  </a:lnTo>
                  <a:lnTo>
                    <a:pt x="12317" y="9562"/>
                  </a:lnTo>
                  <a:lnTo>
                    <a:pt x="12321" y="9564"/>
                  </a:lnTo>
                  <a:lnTo>
                    <a:pt x="12321" y="9564"/>
                  </a:lnTo>
                  <a:lnTo>
                    <a:pt x="12325" y="9563"/>
                  </a:lnTo>
                  <a:lnTo>
                    <a:pt x="12325" y="9563"/>
                  </a:lnTo>
                  <a:lnTo>
                    <a:pt x="12328" y="9562"/>
                  </a:lnTo>
                  <a:lnTo>
                    <a:pt x="12328" y="9562"/>
                  </a:lnTo>
                  <a:lnTo>
                    <a:pt x="12332" y="9561"/>
                  </a:lnTo>
                  <a:lnTo>
                    <a:pt x="12332" y="9561"/>
                  </a:lnTo>
                  <a:lnTo>
                    <a:pt x="12336" y="9563"/>
                  </a:lnTo>
                  <a:lnTo>
                    <a:pt x="12336" y="9563"/>
                  </a:lnTo>
                  <a:lnTo>
                    <a:pt x="12340" y="9563"/>
                  </a:lnTo>
                  <a:lnTo>
                    <a:pt x="12340" y="9563"/>
                  </a:lnTo>
                  <a:lnTo>
                    <a:pt x="12344" y="9562"/>
                  </a:lnTo>
                  <a:lnTo>
                    <a:pt x="12344" y="9562"/>
                  </a:lnTo>
                  <a:lnTo>
                    <a:pt x="12348" y="9563"/>
                  </a:lnTo>
                  <a:lnTo>
                    <a:pt x="12348" y="9563"/>
                  </a:lnTo>
                  <a:lnTo>
                    <a:pt x="12352" y="9563"/>
                  </a:lnTo>
                  <a:lnTo>
                    <a:pt x="12352" y="9563"/>
                  </a:lnTo>
                  <a:lnTo>
                    <a:pt x="12355" y="9562"/>
                  </a:lnTo>
                  <a:lnTo>
                    <a:pt x="12355" y="9562"/>
                  </a:lnTo>
                  <a:lnTo>
                    <a:pt x="12359" y="9562"/>
                  </a:lnTo>
                  <a:lnTo>
                    <a:pt x="12359" y="9562"/>
                  </a:lnTo>
                  <a:lnTo>
                    <a:pt x="12363" y="9562"/>
                  </a:lnTo>
                  <a:lnTo>
                    <a:pt x="12363" y="9562"/>
                  </a:lnTo>
                  <a:lnTo>
                    <a:pt x="12367" y="9562"/>
                  </a:lnTo>
                  <a:lnTo>
                    <a:pt x="12367" y="9562"/>
                  </a:lnTo>
                  <a:lnTo>
                    <a:pt x="12371" y="9562"/>
                  </a:lnTo>
                  <a:lnTo>
                    <a:pt x="12371" y="9562"/>
                  </a:lnTo>
                  <a:lnTo>
                    <a:pt x="12375" y="9563"/>
                  </a:lnTo>
                  <a:lnTo>
                    <a:pt x="12375" y="9563"/>
                  </a:lnTo>
                  <a:lnTo>
                    <a:pt x="12379" y="9563"/>
                  </a:lnTo>
                  <a:lnTo>
                    <a:pt x="12379" y="9563"/>
                  </a:lnTo>
                  <a:lnTo>
                    <a:pt x="12382" y="9561"/>
                  </a:lnTo>
                  <a:lnTo>
                    <a:pt x="12382" y="9561"/>
                  </a:lnTo>
                  <a:lnTo>
                    <a:pt x="12386" y="9563"/>
                  </a:lnTo>
                  <a:lnTo>
                    <a:pt x="12386" y="9563"/>
                  </a:lnTo>
                  <a:lnTo>
                    <a:pt x="12390" y="9562"/>
                  </a:lnTo>
                  <a:lnTo>
                    <a:pt x="12390" y="9562"/>
                  </a:lnTo>
                  <a:lnTo>
                    <a:pt x="12394" y="9564"/>
                  </a:lnTo>
                  <a:lnTo>
                    <a:pt x="12394" y="9564"/>
                  </a:lnTo>
                  <a:lnTo>
                    <a:pt x="12398" y="9563"/>
                  </a:lnTo>
                  <a:lnTo>
                    <a:pt x="12398" y="9563"/>
                  </a:lnTo>
                  <a:lnTo>
                    <a:pt x="12402" y="9563"/>
                  </a:lnTo>
                  <a:lnTo>
                    <a:pt x="12402" y="9563"/>
                  </a:lnTo>
                  <a:lnTo>
                    <a:pt x="12406" y="9563"/>
                  </a:lnTo>
                  <a:lnTo>
                    <a:pt x="12406" y="9563"/>
                  </a:lnTo>
                  <a:lnTo>
                    <a:pt x="12409" y="9565"/>
                  </a:lnTo>
                  <a:lnTo>
                    <a:pt x="12409" y="9565"/>
                  </a:lnTo>
                  <a:lnTo>
                    <a:pt x="12413" y="9565"/>
                  </a:lnTo>
                  <a:lnTo>
                    <a:pt x="12413" y="9565"/>
                  </a:lnTo>
                  <a:lnTo>
                    <a:pt x="12417" y="9562"/>
                  </a:lnTo>
                  <a:lnTo>
                    <a:pt x="12417" y="9562"/>
                  </a:lnTo>
                  <a:lnTo>
                    <a:pt x="12421" y="9564"/>
                  </a:lnTo>
                  <a:lnTo>
                    <a:pt x="12421" y="9564"/>
                  </a:lnTo>
                  <a:lnTo>
                    <a:pt x="12425" y="9561"/>
                  </a:lnTo>
                  <a:lnTo>
                    <a:pt x="12425" y="9561"/>
                  </a:lnTo>
                  <a:lnTo>
                    <a:pt x="12429" y="9564"/>
                  </a:lnTo>
                  <a:lnTo>
                    <a:pt x="12429" y="9564"/>
                  </a:lnTo>
                  <a:lnTo>
                    <a:pt x="12433" y="9564"/>
                  </a:lnTo>
                  <a:lnTo>
                    <a:pt x="12433" y="9564"/>
                  </a:lnTo>
                  <a:lnTo>
                    <a:pt x="12436" y="9563"/>
                  </a:lnTo>
                  <a:lnTo>
                    <a:pt x="12436" y="9563"/>
                  </a:lnTo>
                  <a:lnTo>
                    <a:pt x="12440" y="9562"/>
                  </a:lnTo>
                  <a:lnTo>
                    <a:pt x="12440" y="9562"/>
                  </a:lnTo>
                  <a:lnTo>
                    <a:pt x="12444" y="9563"/>
                  </a:lnTo>
                  <a:lnTo>
                    <a:pt x="12444" y="9563"/>
                  </a:lnTo>
                  <a:lnTo>
                    <a:pt x="12448" y="9563"/>
                  </a:lnTo>
                  <a:lnTo>
                    <a:pt x="12448" y="9563"/>
                  </a:lnTo>
                  <a:lnTo>
                    <a:pt x="12452" y="9560"/>
                  </a:lnTo>
                  <a:lnTo>
                    <a:pt x="12452" y="9560"/>
                  </a:lnTo>
                  <a:lnTo>
                    <a:pt x="12456" y="9562"/>
                  </a:lnTo>
                  <a:lnTo>
                    <a:pt x="12456" y="9562"/>
                  </a:lnTo>
                  <a:lnTo>
                    <a:pt x="12460" y="9560"/>
                  </a:lnTo>
                  <a:lnTo>
                    <a:pt x="12460" y="9560"/>
                  </a:lnTo>
                  <a:lnTo>
                    <a:pt x="12463" y="9563"/>
                  </a:lnTo>
                  <a:lnTo>
                    <a:pt x="12463" y="9563"/>
                  </a:lnTo>
                  <a:lnTo>
                    <a:pt x="12467" y="9562"/>
                  </a:lnTo>
                  <a:lnTo>
                    <a:pt x="12467" y="9562"/>
                  </a:lnTo>
                  <a:lnTo>
                    <a:pt x="12471" y="9564"/>
                  </a:lnTo>
                  <a:lnTo>
                    <a:pt x="12471" y="9564"/>
                  </a:lnTo>
                  <a:lnTo>
                    <a:pt x="12475" y="9563"/>
                  </a:lnTo>
                  <a:lnTo>
                    <a:pt x="12475" y="9563"/>
                  </a:lnTo>
                  <a:lnTo>
                    <a:pt x="12479" y="9562"/>
                  </a:lnTo>
                  <a:lnTo>
                    <a:pt x="12479" y="9562"/>
                  </a:lnTo>
                  <a:lnTo>
                    <a:pt x="12483" y="9562"/>
                  </a:lnTo>
                  <a:lnTo>
                    <a:pt x="12483" y="9562"/>
                  </a:lnTo>
                  <a:lnTo>
                    <a:pt x="12487" y="9563"/>
                  </a:lnTo>
                  <a:lnTo>
                    <a:pt x="12487" y="9563"/>
                  </a:lnTo>
                  <a:lnTo>
                    <a:pt x="12490" y="9565"/>
                  </a:lnTo>
                  <a:lnTo>
                    <a:pt x="12490" y="9565"/>
                  </a:lnTo>
                  <a:lnTo>
                    <a:pt x="12494" y="9563"/>
                  </a:lnTo>
                  <a:lnTo>
                    <a:pt x="12494" y="9563"/>
                  </a:lnTo>
                  <a:lnTo>
                    <a:pt x="12498" y="9563"/>
                  </a:lnTo>
                  <a:lnTo>
                    <a:pt x="12498" y="9563"/>
                  </a:lnTo>
                  <a:lnTo>
                    <a:pt x="12502" y="9563"/>
                  </a:lnTo>
                  <a:lnTo>
                    <a:pt x="12502" y="9563"/>
                  </a:lnTo>
                  <a:lnTo>
                    <a:pt x="12506" y="9564"/>
                  </a:lnTo>
                  <a:lnTo>
                    <a:pt x="12506" y="9564"/>
                  </a:lnTo>
                  <a:lnTo>
                    <a:pt x="12510" y="9562"/>
                  </a:lnTo>
                  <a:lnTo>
                    <a:pt x="12510" y="9562"/>
                  </a:lnTo>
                  <a:lnTo>
                    <a:pt x="12513" y="9563"/>
                  </a:lnTo>
                  <a:lnTo>
                    <a:pt x="12513" y="9563"/>
                  </a:lnTo>
                  <a:lnTo>
                    <a:pt x="12517" y="9559"/>
                  </a:lnTo>
                  <a:lnTo>
                    <a:pt x="12517" y="9559"/>
                  </a:lnTo>
                  <a:lnTo>
                    <a:pt x="12521" y="9561"/>
                  </a:lnTo>
                  <a:lnTo>
                    <a:pt x="12521" y="9561"/>
                  </a:lnTo>
                  <a:lnTo>
                    <a:pt x="12525" y="9561"/>
                  </a:lnTo>
                  <a:lnTo>
                    <a:pt x="12525" y="9561"/>
                  </a:lnTo>
                  <a:lnTo>
                    <a:pt x="12529" y="9565"/>
                  </a:lnTo>
                  <a:lnTo>
                    <a:pt x="12529" y="9565"/>
                  </a:lnTo>
                  <a:lnTo>
                    <a:pt x="12533" y="9562"/>
                  </a:lnTo>
                  <a:lnTo>
                    <a:pt x="12533" y="9562"/>
                  </a:lnTo>
                  <a:lnTo>
                    <a:pt x="12537" y="9562"/>
                  </a:lnTo>
                  <a:lnTo>
                    <a:pt x="12537" y="9562"/>
                  </a:lnTo>
                  <a:lnTo>
                    <a:pt x="12540" y="9562"/>
                  </a:lnTo>
                  <a:lnTo>
                    <a:pt x="12540" y="9562"/>
                  </a:lnTo>
                  <a:lnTo>
                    <a:pt x="12544" y="9562"/>
                  </a:lnTo>
                  <a:lnTo>
                    <a:pt x="12544" y="9562"/>
                  </a:lnTo>
                  <a:lnTo>
                    <a:pt x="12548" y="9561"/>
                  </a:lnTo>
                  <a:lnTo>
                    <a:pt x="12548" y="9561"/>
                  </a:lnTo>
                  <a:lnTo>
                    <a:pt x="12552" y="9562"/>
                  </a:lnTo>
                  <a:lnTo>
                    <a:pt x="12552" y="9562"/>
                  </a:lnTo>
                  <a:lnTo>
                    <a:pt x="12556" y="9563"/>
                  </a:lnTo>
                  <a:lnTo>
                    <a:pt x="12556" y="9563"/>
                  </a:lnTo>
                  <a:lnTo>
                    <a:pt x="12560" y="9561"/>
                  </a:lnTo>
                  <a:lnTo>
                    <a:pt x="12560" y="9561"/>
                  </a:lnTo>
                  <a:lnTo>
                    <a:pt x="12564" y="9563"/>
                  </a:lnTo>
                  <a:lnTo>
                    <a:pt x="12564" y="9563"/>
                  </a:lnTo>
                  <a:lnTo>
                    <a:pt x="12567" y="9562"/>
                  </a:lnTo>
                  <a:lnTo>
                    <a:pt x="12567" y="9562"/>
                  </a:lnTo>
                  <a:lnTo>
                    <a:pt x="12571" y="9564"/>
                  </a:lnTo>
                  <a:lnTo>
                    <a:pt x="12571" y="9564"/>
                  </a:lnTo>
                  <a:lnTo>
                    <a:pt x="12575" y="9562"/>
                  </a:lnTo>
                  <a:lnTo>
                    <a:pt x="12575" y="9562"/>
                  </a:lnTo>
                  <a:lnTo>
                    <a:pt x="12579" y="9564"/>
                  </a:lnTo>
                  <a:lnTo>
                    <a:pt x="12579" y="9564"/>
                  </a:lnTo>
                  <a:lnTo>
                    <a:pt x="12583" y="9564"/>
                  </a:lnTo>
                  <a:lnTo>
                    <a:pt x="12583" y="9564"/>
                  </a:lnTo>
                  <a:lnTo>
                    <a:pt x="12587" y="9563"/>
                  </a:lnTo>
                  <a:lnTo>
                    <a:pt x="12587" y="9563"/>
                  </a:lnTo>
                  <a:lnTo>
                    <a:pt x="12591" y="9561"/>
                  </a:lnTo>
                  <a:lnTo>
                    <a:pt x="12591" y="9561"/>
                  </a:lnTo>
                  <a:lnTo>
                    <a:pt x="12594" y="9562"/>
                  </a:lnTo>
                  <a:lnTo>
                    <a:pt x="12594" y="9562"/>
                  </a:lnTo>
                  <a:lnTo>
                    <a:pt x="12598" y="9564"/>
                  </a:lnTo>
                  <a:lnTo>
                    <a:pt x="12598" y="9564"/>
                  </a:lnTo>
                  <a:lnTo>
                    <a:pt x="12602" y="9564"/>
                  </a:lnTo>
                  <a:lnTo>
                    <a:pt x="12602" y="9564"/>
                  </a:lnTo>
                  <a:lnTo>
                    <a:pt x="12606" y="9565"/>
                  </a:lnTo>
                  <a:lnTo>
                    <a:pt x="12606" y="9565"/>
                  </a:lnTo>
                  <a:lnTo>
                    <a:pt x="12610" y="9565"/>
                  </a:lnTo>
                  <a:lnTo>
                    <a:pt x="12610" y="9565"/>
                  </a:lnTo>
                  <a:lnTo>
                    <a:pt x="12614" y="9562"/>
                  </a:lnTo>
                  <a:lnTo>
                    <a:pt x="12614" y="9562"/>
                  </a:lnTo>
                  <a:lnTo>
                    <a:pt x="12618" y="9563"/>
                  </a:lnTo>
                  <a:lnTo>
                    <a:pt x="12618" y="9563"/>
                  </a:lnTo>
                  <a:lnTo>
                    <a:pt x="12621" y="9562"/>
                  </a:lnTo>
                  <a:lnTo>
                    <a:pt x="12621" y="9562"/>
                  </a:lnTo>
                  <a:lnTo>
                    <a:pt x="12625" y="9563"/>
                  </a:lnTo>
                  <a:lnTo>
                    <a:pt x="12625" y="9563"/>
                  </a:lnTo>
                  <a:lnTo>
                    <a:pt x="12629" y="9566"/>
                  </a:lnTo>
                  <a:lnTo>
                    <a:pt x="12629" y="9566"/>
                  </a:lnTo>
                  <a:lnTo>
                    <a:pt x="12633" y="9563"/>
                  </a:lnTo>
                  <a:lnTo>
                    <a:pt x="12633" y="9563"/>
                  </a:lnTo>
                  <a:lnTo>
                    <a:pt x="12637" y="9561"/>
                  </a:lnTo>
                  <a:lnTo>
                    <a:pt x="12637" y="9561"/>
                  </a:lnTo>
                  <a:lnTo>
                    <a:pt x="12641" y="9564"/>
                  </a:lnTo>
                  <a:lnTo>
                    <a:pt x="12641" y="9564"/>
                  </a:lnTo>
                  <a:lnTo>
                    <a:pt x="12645" y="9563"/>
                  </a:lnTo>
                  <a:lnTo>
                    <a:pt x="12645" y="9563"/>
                  </a:lnTo>
                  <a:lnTo>
                    <a:pt x="12648" y="9565"/>
                  </a:lnTo>
                  <a:lnTo>
                    <a:pt x="12648" y="9565"/>
                  </a:lnTo>
                  <a:lnTo>
                    <a:pt x="12652" y="9566"/>
                  </a:lnTo>
                  <a:lnTo>
                    <a:pt x="12652" y="9566"/>
                  </a:lnTo>
                  <a:lnTo>
                    <a:pt x="12656" y="9563"/>
                  </a:lnTo>
                  <a:lnTo>
                    <a:pt x="12656" y="9563"/>
                  </a:lnTo>
                  <a:lnTo>
                    <a:pt x="12660" y="9566"/>
                  </a:lnTo>
                  <a:lnTo>
                    <a:pt x="12660" y="9566"/>
                  </a:lnTo>
                  <a:lnTo>
                    <a:pt x="12664" y="9566"/>
                  </a:lnTo>
                  <a:lnTo>
                    <a:pt x="12664" y="9566"/>
                  </a:lnTo>
                  <a:lnTo>
                    <a:pt x="12668" y="9565"/>
                  </a:lnTo>
                  <a:lnTo>
                    <a:pt x="12668" y="9565"/>
                  </a:lnTo>
                  <a:lnTo>
                    <a:pt x="12672" y="9565"/>
                  </a:lnTo>
                  <a:lnTo>
                    <a:pt x="12672" y="9565"/>
                  </a:lnTo>
                  <a:lnTo>
                    <a:pt x="12675" y="9566"/>
                  </a:lnTo>
                  <a:lnTo>
                    <a:pt x="12675" y="9566"/>
                  </a:lnTo>
                  <a:lnTo>
                    <a:pt x="12679" y="9565"/>
                  </a:lnTo>
                  <a:lnTo>
                    <a:pt x="12679" y="9565"/>
                  </a:lnTo>
                  <a:lnTo>
                    <a:pt x="12683" y="9563"/>
                  </a:lnTo>
                  <a:lnTo>
                    <a:pt x="12683" y="9563"/>
                  </a:lnTo>
                  <a:lnTo>
                    <a:pt x="12687" y="9565"/>
                  </a:lnTo>
                  <a:lnTo>
                    <a:pt x="12687" y="9565"/>
                  </a:lnTo>
                  <a:lnTo>
                    <a:pt x="12691" y="9564"/>
                  </a:lnTo>
                  <a:lnTo>
                    <a:pt x="12691" y="9564"/>
                  </a:lnTo>
                  <a:lnTo>
                    <a:pt x="12695" y="9564"/>
                  </a:lnTo>
                  <a:lnTo>
                    <a:pt x="12695" y="9564"/>
                  </a:lnTo>
                  <a:lnTo>
                    <a:pt x="12699" y="9564"/>
                  </a:lnTo>
                  <a:lnTo>
                    <a:pt x="12699" y="9564"/>
                  </a:lnTo>
                  <a:lnTo>
                    <a:pt x="12702" y="9564"/>
                  </a:lnTo>
                  <a:lnTo>
                    <a:pt x="12702" y="9564"/>
                  </a:lnTo>
                  <a:lnTo>
                    <a:pt x="12706" y="9563"/>
                  </a:lnTo>
                  <a:lnTo>
                    <a:pt x="12706" y="9563"/>
                  </a:lnTo>
                  <a:lnTo>
                    <a:pt x="12710" y="9564"/>
                  </a:lnTo>
                  <a:lnTo>
                    <a:pt x="12710" y="9564"/>
                  </a:lnTo>
                  <a:lnTo>
                    <a:pt x="12714" y="9563"/>
                  </a:lnTo>
                  <a:lnTo>
                    <a:pt x="12714" y="9563"/>
                  </a:lnTo>
                  <a:lnTo>
                    <a:pt x="12718" y="9562"/>
                  </a:lnTo>
                  <a:lnTo>
                    <a:pt x="12718" y="9562"/>
                  </a:lnTo>
                  <a:lnTo>
                    <a:pt x="12722" y="9563"/>
                  </a:lnTo>
                  <a:lnTo>
                    <a:pt x="12722" y="9563"/>
                  </a:lnTo>
                  <a:lnTo>
                    <a:pt x="12726" y="9565"/>
                  </a:lnTo>
                  <a:lnTo>
                    <a:pt x="12726" y="9565"/>
                  </a:lnTo>
                  <a:lnTo>
                    <a:pt x="12729" y="9565"/>
                  </a:lnTo>
                  <a:lnTo>
                    <a:pt x="12729" y="9565"/>
                  </a:lnTo>
                  <a:lnTo>
                    <a:pt x="12733" y="9564"/>
                  </a:lnTo>
                  <a:lnTo>
                    <a:pt x="12733" y="9564"/>
                  </a:lnTo>
                  <a:lnTo>
                    <a:pt x="12737" y="9565"/>
                  </a:lnTo>
                  <a:lnTo>
                    <a:pt x="12737" y="9565"/>
                  </a:lnTo>
                  <a:lnTo>
                    <a:pt x="12741" y="9565"/>
                  </a:lnTo>
                  <a:lnTo>
                    <a:pt x="12741" y="9565"/>
                  </a:lnTo>
                  <a:lnTo>
                    <a:pt x="12745" y="9564"/>
                  </a:lnTo>
                  <a:lnTo>
                    <a:pt x="12745" y="9564"/>
                  </a:lnTo>
                  <a:lnTo>
                    <a:pt x="12749" y="9565"/>
                  </a:lnTo>
                  <a:lnTo>
                    <a:pt x="12749" y="9565"/>
                  </a:lnTo>
                  <a:lnTo>
                    <a:pt x="12753" y="9565"/>
                  </a:lnTo>
                  <a:lnTo>
                    <a:pt x="12753" y="9565"/>
                  </a:lnTo>
                  <a:lnTo>
                    <a:pt x="12756" y="9566"/>
                  </a:lnTo>
                  <a:lnTo>
                    <a:pt x="12756" y="9566"/>
                  </a:lnTo>
                  <a:lnTo>
                    <a:pt x="12760" y="9565"/>
                  </a:lnTo>
                  <a:lnTo>
                    <a:pt x="12760" y="9565"/>
                  </a:lnTo>
                  <a:lnTo>
                    <a:pt x="12764" y="9564"/>
                  </a:lnTo>
                  <a:lnTo>
                    <a:pt x="12764" y="9564"/>
                  </a:lnTo>
                  <a:lnTo>
                    <a:pt x="12768" y="9567"/>
                  </a:lnTo>
                  <a:lnTo>
                    <a:pt x="12768" y="9567"/>
                  </a:lnTo>
                  <a:lnTo>
                    <a:pt x="12772" y="9565"/>
                  </a:lnTo>
                  <a:lnTo>
                    <a:pt x="12772" y="9565"/>
                  </a:lnTo>
                  <a:lnTo>
                    <a:pt x="12776" y="9567"/>
                  </a:lnTo>
                  <a:lnTo>
                    <a:pt x="12776" y="9567"/>
                  </a:lnTo>
                  <a:lnTo>
                    <a:pt x="12779" y="9564"/>
                  </a:lnTo>
                  <a:lnTo>
                    <a:pt x="12779" y="9564"/>
                  </a:lnTo>
                  <a:lnTo>
                    <a:pt x="12783" y="9567"/>
                  </a:lnTo>
                  <a:lnTo>
                    <a:pt x="12783" y="9567"/>
                  </a:lnTo>
                  <a:lnTo>
                    <a:pt x="12787" y="9564"/>
                  </a:lnTo>
                  <a:lnTo>
                    <a:pt x="12787" y="9564"/>
                  </a:lnTo>
                  <a:lnTo>
                    <a:pt x="12791" y="9564"/>
                  </a:lnTo>
                  <a:lnTo>
                    <a:pt x="12791" y="9564"/>
                  </a:lnTo>
                  <a:lnTo>
                    <a:pt x="12795" y="9564"/>
                  </a:lnTo>
                  <a:lnTo>
                    <a:pt x="12795" y="9564"/>
                  </a:lnTo>
                  <a:lnTo>
                    <a:pt x="12799" y="9565"/>
                  </a:lnTo>
                  <a:lnTo>
                    <a:pt x="12799" y="9565"/>
                  </a:lnTo>
                  <a:lnTo>
                    <a:pt x="12803" y="9565"/>
                  </a:lnTo>
                  <a:lnTo>
                    <a:pt x="12803" y="9565"/>
                  </a:lnTo>
                  <a:lnTo>
                    <a:pt x="12806" y="9566"/>
                  </a:lnTo>
                  <a:lnTo>
                    <a:pt x="12806" y="9566"/>
                  </a:lnTo>
                  <a:lnTo>
                    <a:pt x="12810" y="9564"/>
                  </a:lnTo>
                  <a:lnTo>
                    <a:pt x="12810" y="9564"/>
                  </a:lnTo>
                  <a:lnTo>
                    <a:pt x="12814" y="9565"/>
                  </a:lnTo>
                  <a:lnTo>
                    <a:pt x="12814" y="9565"/>
                  </a:lnTo>
                  <a:lnTo>
                    <a:pt x="12818" y="9563"/>
                  </a:lnTo>
                  <a:lnTo>
                    <a:pt x="12818" y="9563"/>
                  </a:lnTo>
                  <a:lnTo>
                    <a:pt x="12822" y="9565"/>
                  </a:lnTo>
                  <a:lnTo>
                    <a:pt x="12822" y="9565"/>
                  </a:lnTo>
                  <a:lnTo>
                    <a:pt x="12826" y="9564"/>
                  </a:lnTo>
                  <a:lnTo>
                    <a:pt x="12826" y="9564"/>
                  </a:lnTo>
                  <a:lnTo>
                    <a:pt x="12830" y="9566"/>
                  </a:lnTo>
                  <a:lnTo>
                    <a:pt x="12830" y="9566"/>
                  </a:lnTo>
                  <a:lnTo>
                    <a:pt x="12833" y="9564"/>
                  </a:lnTo>
                  <a:lnTo>
                    <a:pt x="12833" y="9564"/>
                  </a:lnTo>
                  <a:lnTo>
                    <a:pt x="12837" y="9566"/>
                  </a:lnTo>
                  <a:lnTo>
                    <a:pt x="12837" y="9566"/>
                  </a:lnTo>
                  <a:lnTo>
                    <a:pt x="12841" y="9565"/>
                  </a:lnTo>
                  <a:lnTo>
                    <a:pt x="12841" y="9565"/>
                  </a:lnTo>
                  <a:lnTo>
                    <a:pt x="12845" y="9563"/>
                  </a:lnTo>
                  <a:lnTo>
                    <a:pt x="12845" y="9563"/>
                  </a:lnTo>
                  <a:lnTo>
                    <a:pt x="12849" y="9566"/>
                  </a:lnTo>
                  <a:lnTo>
                    <a:pt x="12849" y="9566"/>
                  </a:lnTo>
                  <a:lnTo>
                    <a:pt x="12853" y="9565"/>
                  </a:lnTo>
                  <a:lnTo>
                    <a:pt x="12853" y="9565"/>
                  </a:lnTo>
                  <a:lnTo>
                    <a:pt x="12857" y="9564"/>
                  </a:lnTo>
                  <a:lnTo>
                    <a:pt x="12857" y="9564"/>
                  </a:lnTo>
                  <a:lnTo>
                    <a:pt x="12860" y="9564"/>
                  </a:lnTo>
                  <a:lnTo>
                    <a:pt x="12860" y="9564"/>
                  </a:lnTo>
                  <a:lnTo>
                    <a:pt x="12864" y="9566"/>
                  </a:lnTo>
                  <a:lnTo>
                    <a:pt x="12864" y="9566"/>
                  </a:lnTo>
                  <a:lnTo>
                    <a:pt x="12868" y="9565"/>
                  </a:lnTo>
                  <a:lnTo>
                    <a:pt x="12868" y="9565"/>
                  </a:lnTo>
                  <a:lnTo>
                    <a:pt x="12872" y="9564"/>
                  </a:lnTo>
                  <a:lnTo>
                    <a:pt x="12872" y="9564"/>
                  </a:lnTo>
                  <a:lnTo>
                    <a:pt x="12876" y="9567"/>
                  </a:lnTo>
                  <a:lnTo>
                    <a:pt x="12876" y="9567"/>
                  </a:lnTo>
                  <a:lnTo>
                    <a:pt x="12880" y="9567"/>
                  </a:lnTo>
                  <a:lnTo>
                    <a:pt x="12880" y="9567"/>
                  </a:lnTo>
                  <a:lnTo>
                    <a:pt x="12884" y="9564"/>
                  </a:lnTo>
                  <a:lnTo>
                    <a:pt x="12884" y="9564"/>
                  </a:lnTo>
                  <a:lnTo>
                    <a:pt x="12887" y="9566"/>
                  </a:lnTo>
                  <a:lnTo>
                    <a:pt x="12887" y="9566"/>
                  </a:lnTo>
                  <a:lnTo>
                    <a:pt x="12891" y="9565"/>
                  </a:lnTo>
                  <a:lnTo>
                    <a:pt x="12891" y="9565"/>
                  </a:lnTo>
                  <a:lnTo>
                    <a:pt x="12895" y="9563"/>
                  </a:lnTo>
                  <a:lnTo>
                    <a:pt x="12895" y="9563"/>
                  </a:lnTo>
                  <a:lnTo>
                    <a:pt x="12899" y="9566"/>
                  </a:lnTo>
                  <a:lnTo>
                    <a:pt x="12899" y="9566"/>
                  </a:lnTo>
                  <a:lnTo>
                    <a:pt x="12903" y="9565"/>
                  </a:lnTo>
                  <a:lnTo>
                    <a:pt x="12903" y="9565"/>
                  </a:lnTo>
                  <a:lnTo>
                    <a:pt x="12907" y="9565"/>
                  </a:lnTo>
                  <a:lnTo>
                    <a:pt x="12907" y="9565"/>
                  </a:lnTo>
                  <a:lnTo>
                    <a:pt x="12911" y="9566"/>
                  </a:lnTo>
                  <a:lnTo>
                    <a:pt x="12911" y="9566"/>
                  </a:lnTo>
                  <a:lnTo>
                    <a:pt x="12914" y="9565"/>
                  </a:lnTo>
                  <a:lnTo>
                    <a:pt x="12914" y="9565"/>
                  </a:lnTo>
                  <a:lnTo>
                    <a:pt x="12918" y="9567"/>
                  </a:lnTo>
                  <a:lnTo>
                    <a:pt x="12918" y="9567"/>
                  </a:lnTo>
                  <a:lnTo>
                    <a:pt x="12922" y="9566"/>
                  </a:lnTo>
                  <a:lnTo>
                    <a:pt x="12922" y="9566"/>
                  </a:lnTo>
                  <a:lnTo>
                    <a:pt x="12926" y="9564"/>
                  </a:lnTo>
                  <a:lnTo>
                    <a:pt x="12926" y="9564"/>
                  </a:lnTo>
                  <a:lnTo>
                    <a:pt x="12930" y="9564"/>
                  </a:lnTo>
                  <a:lnTo>
                    <a:pt x="12930" y="9564"/>
                  </a:lnTo>
                  <a:lnTo>
                    <a:pt x="12934" y="9567"/>
                  </a:lnTo>
                  <a:lnTo>
                    <a:pt x="12934" y="9567"/>
                  </a:lnTo>
                  <a:lnTo>
                    <a:pt x="12938" y="9567"/>
                  </a:lnTo>
                  <a:lnTo>
                    <a:pt x="12938" y="9567"/>
                  </a:lnTo>
                  <a:lnTo>
                    <a:pt x="12941" y="9566"/>
                  </a:lnTo>
                  <a:lnTo>
                    <a:pt x="12941" y="9566"/>
                  </a:lnTo>
                  <a:lnTo>
                    <a:pt x="12945" y="9565"/>
                  </a:lnTo>
                  <a:lnTo>
                    <a:pt x="12945" y="9565"/>
                  </a:lnTo>
                  <a:lnTo>
                    <a:pt x="12949" y="9564"/>
                  </a:lnTo>
                  <a:lnTo>
                    <a:pt x="12949" y="9564"/>
                  </a:lnTo>
                  <a:lnTo>
                    <a:pt x="12953" y="9563"/>
                  </a:lnTo>
                  <a:lnTo>
                    <a:pt x="12953" y="9563"/>
                  </a:lnTo>
                  <a:lnTo>
                    <a:pt x="12957" y="9564"/>
                  </a:lnTo>
                  <a:lnTo>
                    <a:pt x="12957" y="9564"/>
                  </a:lnTo>
                  <a:lnTo>
                    <a:pt x="12961" y="9564"/>
                  </a:lnTo>
                  <a:lnTo>
                    <a:pt x="12961" y="9564"/>
                  </a:lnTo>
                  <a:lnTo>
                    <a:pt x="12965" y="9565"/>
                  </a:lnTo>
                  <a:lnTo>
                    <a:pt x="12965" y="9565"/>
                  </a:lnTo>
                  <a:lnTo>
                    <a:pt x="12968" y="9567"/>
                  </a:lnTo>
                  <a:lnTo>
                    <a:pt x="12968" y="9567"/>
                  </a:lnTo>
                  <a:lnTo>
                    <a:pt x="12972" y="9564"/>
                  </a:lnTo>
                  <a:lnTo>
                    <a:pt x="12972" y="9564"/>
                  </a:lnTo>
                  <a:lnTo>
                    <a:pt x="12976" y="9566"/>
                  </a:lnTo>
                  <a:lnTo>
                    <a:pt x="12976" y="9566"/>
                  </a:lnTo>
                  <a:lnTo>
                    <a:pt x="12980" y="9565"/>
                  </a:lnTo>
                  <a:lnTo>
                    <a:pt x="12980" y="9565"/>
                  </a:lnTo>
                  <a:lnTo>
                    <a:pt x="12984" y="9563"/>
                  </a:lnTo>
                  <a:lnTo>
                    <a:pt x="12984" y="9563"/>
                  </a:lnTo>
                  <a:lnTo>
                    <a:pt x="12988" y="9566"/>
                  </a:lnTo>
                  <a:lnTo>
                    <a:pt x="12988" y="9566"/>
                  </a:lnTo>
                  <a:lnTo>
                    <a:pt x="12992" y="9566"/>
                  </a:lnTo>
                  <a:lnTo>
                    <a:pt x="12992" y="9566"/>
                  </a:lnTo>
                  <a:lnTo>
                    <a:pt x="12995" y="9566"/>
                  </a:lnTo>
                  <a:lnTo>
                    <a:pt x="12995" y="9566"/>
                  </a:lnTo>
                  <a:lnTo>
                    <a:pt x="12999" y="9566"/>
                  </a:lnTo>
                  <a:lnTo>
                    <a:pt x="12999" y="9566"/>
                  </a:lnTo>
                  <a:lnTo>
                    <a:pt x="13003" y="9567"/>
                  </a:lnTo>
                  <a:lnTo>
                    <a:pt x="13003" y="9567"/>
                  </a:lnTo>
                  <a:lnTo>
                    <a:pt x="13007" y="9563"/>
                  </a:lnTo>
                  <a:lnTo>
                    <a:pt x="13007" y="9563"/>
                  </a:lnTo>
                  <a:lnTo>
                    <a:pt x="13011" y="9565"/>
                  </a:lnTo>
                  <a:lnTo>
                    <a:pt x="13011" y="9565"/>
                  </a:lnTo>
                  <a:lnTo>
                    <a:pt x="13015" y="9565"/>
                  </a:lnTo>
                  <a:lnTo>
                    <a:pt x="13015" y="9565"/>
                  </a:lnTo>
                  <a:lnTo>
                    <a:pt x="13019" y="9564"/>
                  </a:lnTo>
                  <a:lnTo>
                    <a:pt x="13019" y="9564"/>
                  </a:lnTo>
                  <a:lnTo>
                    <a:pt x="13022" y="9565"/>
                  </a:lnTo>
                  <a:lnTo>
                    <a:pt x="13022" y="9565"/>
                  </a:lnTo>
                  <a:lnTo>
                    <a:pt x="13026" y="9562"/>
                  </a:lnTo>
                  <a:lnTo>
                    <a:pt x="13026" y="9562"/>
                  </a:lnTo>
                  <a:lnTo>
                    <a:pt x="13030" y="9565"/>
                  </a:lnTo>
                  <a:lnTo>
                    <a:pt x="13030" y="9565"/>
                  </a:lnTo>
                  <a:lnTo>
                    <a:pt x="13034" y="9566"/>
                  </a:lnTo>
                  <a:lnTo>
                    <a:pt x="13034" y="9566"/>
                  </a:lnTo>
                  <a:lnTo>
                    <a:pt x="13038" y="9567"/>
                  </a:lnTo>
                  <a:lnTo>
                    <a:pt x="13038" y="9567"/>
                  </a:lnTo>
                  <a:lnTo>
                    <a:pt x="13042" y="9564"/>
                  </a:lnTo>
                  <a:lnTo>
                    <a:pt x="13042" y="9564"/>
                  </a:lnTo>
                  <a:lnTo>
                    <a:pt x="13045" y="9564"/>
                  </a:lnTo>
                  <a:lnTo>
                    <a:pt x="13045" y="9564"/>
                  </a:lnTo>
                  <a:lnTo>
                    <a:pt x="13049" y="9563"/>
                  </a:lnTo>
                  <a:lnTo>
                    <a:pt x="13049" y="9563"/>
                  </a:lnTo>
                  <a:lnTo>
                    <a:pt x="13053" y="9564"/>
                  </a:lnTo>
                  <a:lnTo>
                    <a:pt x="13053" y="9564"/>
                  </a:lnTo>
                  <a:lnTo>
                    <a:pt x="13057" y="9567"/>
                  </a:lnTo>
                  <a:lnTo>
                    <a:pt x="13057" y="9567"/>
                  </a:lnTo>
                  <a:lnTo>
                    <a:pt x="13061" y="9567"/>
                  </a:lnTo>
                  <a:lnTo>
                    <a:pt x="13061" y="9567"/>
                  </a:lnTo>
                  <a:lnTo>
                    <a:pt x="13065" y="9566"/>
                  </a:lnTo>
                  <a:lnTo>
                    <a:pt x="13065" y="9566"/>
                  </a:lnTo>
                  <a:lnTo>
                    <a:pt x="13069" y="9564"/>
                  </a:lnTo>
                  <a:lnTo>
                    <a:pt x="13069" y="9564"/>
                  </a:lnTo>
                  <a:lnTo>
                    <a:pt x="13072" y="9564"/>
                  </a:lnTo>
                  <a:lnTo>
                    <a:pt x="13072" y="9564"/>
                  </a:lnTo>
                  <a:lnTo>
                    <a:pt x="13076" y="9568"/>
                  </a:lnTo>
                  <a:lnTo>
                    <a:pt x="13076" y="9568"/>
                  </a:lnTo>
                  <a:lnTo>
                    <a:pt x="13080" y="9564"/>
                  </a:lnTo>
                  <a:lnTo>
                    <a:pt x="13080" y="9564"/>
                  </a:lnTo>
                  <a:lnTo>
                    <a:pt x="13084" y="9567"/>
                  </a:lnTo>
                  <a:lnTo>
                    <a:pt x="13084" y="9567"/>
                  </a:lnTo>
                  <a:lnTo>
                    <a:pt x="13088" y="9567"/>
                  </a:lnTo>
                  <a:lnTo>
                    <a:pt x="13088" y="9567"/>
                  </a:lnTo>
                  <a:lnTo>
                    <a:pt x="13092" y="9565"/>
                  </a:lnTo>
                  <a:lnTo>
                    <a:pt x="13092" y="9565"/>
                  </a:lnTo>
                  <a:lnTo>
                    <a:pt x="13096" y="9565"/>
                  </a:lnTo>
                  <a:lnTo>
                    <a:pt x="13096" y="9565"/>
                  </a:lnTo>
                  <a:lnTo>
                    <a:pt x="13099" y="9565"/>
                  </a:lnTo>
                  <a:lnTo>
                    <a:pt x="13099" y="9565"/>
                  </a:lnTo>
                  <a:lnTo>
                    <a:pt x="13103" y="9565"/>
                  </a:lnTo>
                  <a:lnTo>
                    <a:pt x="13103" y="9565"/>
                  </a:lnTo>
                  <a:lnTo>
                    <a:pt x="13107" y="9566"/>
                  </a:lnTo>
                  <a:lnTo>
                    <a:pt x="13107" y="9566"/>
                  </a:lnTo>
                  <a:lnTo>
                    <a:pt x="13111" y="9565"/>
                  </a:lnTo>
                  <a:lnTo>
                    <a:pt x="13111" y="9565"/>
                  </a:lnTo>
                  <a:lnTo>
                    <a:pt x="13115" y="9565"/>
                  </a:lnTo>
                  <a:lnTo>
                    <a:pt x="13115" y="9565"/>
                  </a:lnTo>
                  <a:lnTo>
                    <a:pt x="13119" y="9564"/>
                  </a:lnTo>
                  <a:lnTo>
                    <a:pt x="13119" y="9564"/>
                  </a:lnTo>
                  <a:lnTo>
                    <a:pt x="13123" y="9564"/>
                  </a:lnTo>
                  <a:lnTo>
                    <a:pt x="13123" y="9564"/>
                  </a:lnTo>
                  <a:lnTo>
                    <a:pt x="13126" y="9565"/>
                  </a:lnTo>
                  <a:lnTo>
                    <a:pt x="13126" y="9565"/>
                  </a:lnTo>
                  <a:lnTo>
                    <a:pt x="13130" y="9566"/>
                  </a:lnTo>
                  <a:lnTo>
                    <a:pt x="13130" y="9566"/>
                  </a:lnTo>
                  <a:lnTo>
                    <a:pt x="13134" y="9566"/>
                  </a:lnTo>
                  <a:lnTo>
                    <a:pt x="13134" y="9566"/>
                  </a:lnTo>
                  <a:lnTo>
                    <a:pt x="13138" y="9565"/>
                  </a:lnTo>
                  <a:lnTo>
                    <a:pt x="13138" y="9565"/>
                  </a:lnTo>
                  <a:lnTo>
                    <a:pt x="13142" y="9564"/>
                  </a:lnTo>
                  <a:lnTo>
                    <a:pt x="13142" y="9564"/>
                  </a:lnTo>
                  <a:lnTo>
                    <a:pt x="13146" y="9564"/>
                  </a:lnTo>
                  <a:lnTo>
                    <a:pt x="13146" y="9564"/>
                  </a:lnTo>
                  <a:lnTo>
                    <a:pt x="13150" y="9566"/>
                  </a:lnTo>
                  <a:lnTo>
                    <a:pt x="13150" y="9566"/>
                  </a:lnTo>
                  <a:lnTo>
                    <a:pt x="13153" y="9565"/>
                  </a:lnTo>
                  <a:lnTo>
                    <a:pt x="13153" y="9565"/>
                  </a:lnTo>
                  <a:lnTo>
                    <a:pt x="13157" y="9565"/>
                  </a:lnTo>
                  <a:lnTo>
                    <a:pt x="13157" y="9565"/>
                  </a:lnTo>
                  <a:lnTo>
                    <a:pt x="13161" y="9565"/>
                  </a:lnTo>
                  <a:lnTo>
                    <a:pt x="13161" y="9565"/>
                  </a:lnTo>
                  <a:lnTo>
                    <a:pt x="13165" y="9567"/>
                  </a:lnTo>
                  <a:lnTo>
                    <a:pt x="13165" y="9567"/>
                  </a:lnTo>
                  <a:lnTo>
                    <a:pt x="13169" y="9564"/>
                  </a:lnTo>
                  <a:lnTo>
                    <a:pt x="13169" y="9564"/>
                  </a:lnTo>
                  <a:lnTo>
                    <a:pt x="13173" y="9564"/>
                  </a:lnTo>
                  <a:lnTo>
                    <a:pt x="13173" y="9564"/>
                  </a:lnTo>
                  <a:lnTo>
                    <a:pt x="13177" y="9564"/>
                  </a:lnTo>
                  <a:lnTo>
                    <a:pt x="13177" y="9564"/>
                  </a:lnTo>
                  <a:lnTo>
                    <a:pt x="13180" y="9564"/>
                  </a:lnTo>
                  <a:lnTo>
                    <a:pt x="13180" y="9564"/>
                  </a:lnTo>
                  <a:lnTo>
                    <a:pt x="13184" y="9567"/>
                  </a:lnTo>
                  <a:lnTo>
                    <a:pt x="13184" y="9567"/>
                  </a:lnTo>
                  <a:lnTo>
                    <a:pt x="13188" y="9566"/>
                  </a:lnTo>
                  <a:lnTo>
                    <a:pt x="13188" y="9566"/>
                  </a:lnTo>
                  <a:lnTo>
                    <a:pt x="13192" y="9566"/>
                  </a:lnTo>
                  <a:lnTo>
                    <a:pt x="13192" y="9566"/>
                  </a:lnTo>
                  <a:lnTo>
                    <a:pt x="13196" y="9563"/>
                  </a:lnTo>
                  <a:lnTo>
                    <a:pt x="13196" y="9563"/>
                  </a:lnTo>
                  <a:lnTo>
                    <a:pt x="13200" y="9566"/>
                  </a:lnTo>
                  <a:lnTo>
                    <a:pt x="13200" y="9566"/>
                  </a:lnTo>
                  <a:lnTo>
                    <a:pt x="13204" y="9566"/>
                  </a:lnTo>
                  <a:lnTo>
                    <a:pt x="13204" y="9566"/>
                  </a:lnTo>
                  <a:lnTo>
                    <a:pt x="13207" y="9564"/>
                  </a:lnTo>
                  <a:lnTo>
                    <a:pt x="13207" y="9564"/>
                  </a:lnTo>
                  <a:lnTo>
                    <a:pt x="13211" y="9568"/>
                  </a:lnTo>
                  <a:lnTo>
                    <a:pt x="13211" y="9568"/>
                  </a:lnTo>
                  <a:lnTo>
                    <a:pt x="13215" y="9566"/>
                  </a:lnTo>
                  <a:lnTo>
                    <a:pt x="13215" y="9566"/>
                  </a:lnTo>
                  <a:lnTo>
                    <a:pt x="13219" y="9564"/>
                  </a:lnTo>
                  <a:lnTo>
                    <a:pt x="13219" y="9564"/>
                  </a:lnTo>
                  <a:lnTo>
                    <a:pt x="13223" y="9565"/>
                  </a:lnTo>
                  <a:lnTo>
                    <a:pt x="13223" y="9565"/>
                  </a:lnTo>
                  <a:lnTo>
                    <a:pt x="13227" y="9564"/>
                  </a:lnTo>
                  <a:lnTo>
                    <a:pt x="13227" y="9564"/>
                  </a:lnTo>
                  <a:lnTo>
                    <a:pt x="13231" y="9565"/>
                  </a:lnTo>
                  <a:lnTo>
                    <a:pt x="13231" y="9565"/>
                  </a:lnTo>
                  <a:lnTo>
                    <a:pt x="13234" y="9565"/>
                  </a:lnTo>
                  <a:lnTo>
                    <a:pt x="13234" y="9565"/>
                  </a:lnTo>
                  <a:lnTo>
                    <a:pt x="13238" y="9565"/>
                  </a:lnTo>
                  <a:lnTo>
                    <a:pt x="13238" y="9565"/>
                  </a:lnTo>
                  <a:lnTo>
                    <a:pt x="13242" y="9565"/>
                  </a:lnTo>
                  <a:lnTo>
                    <a:pt x="13242" y="9565"/>
                  </a:lnTo>
                  <a:lnTo>
                    <a:pt x="13246" y="9566"/>
                  </a:lnTo>
                  <a:lnTo>
                    <a:pt x="13246" y="9566"/>
                  </a:lnTo>
                  <a:lnTo>
                    <a:pt x="13250" y="9563"/>
                  </a:lnTo>
                  <a:lnTo>
                    <a:pt x="13250" y="9563"/>
                  </a:lnTo>
                  <a:lnTo>
                    <a:pt x="13254" y="9564"/>
                  </a:lnTo>
                  <a:lnTo>
                    <a:pt x="13254" y="9564"/>
                  </a:lnTo>
                  <a:lnTo>
                    <a:pt x="13258" y="9566"/>
                  </a:lnTo>
                  <a:lnTo>
                    <a:pt x="13258" y="9566"/>
                  </a:lnTo>
                  <a:lnTo>
                    <a:pt x="13261" y="9568"/>
                  </a:lnTo>
                  <a:lnTo>
                    <a:pt x="13261" y="9568"/>
                  </a:lnTo>
                  <a:lnTo>
                    <a:pt x="13265" y="9567"/>
                  </a:lnTo>
                  <a:lnTo>
                    <a:pt x="13265" y="9567"/>
                  </a:lnTo>
                  <a:lnTo>
                    <a:pt x="13269" y="9568"/>
                  </a:lnTo>
                  <a:lnTo>
                    <a:pt x="13269" y="9568"/>
                  </a:lnTo>
                  <a:lnTo>
                    <a:pt x="13273" y="9566"/>
                  </a:lnTo>
                  <a:lnTo>
                    <a:pt x="13273" y="9566"/>
                  </a:lnTo>
                  <a:lnTo>
                    <a:pt x="13277" y="9565"/>
                  </a:lnTo>
                  <a:lnTo>
                    <a:pt x="13277" y="9565"/>
                  </a:lnTo>
                  <a:lnTo>
                    <a:pt x="13281" y="9565"/>
                  </a:lnTo>
                  <a:lnTo>
                    <a:pt x="13281" y="9565"/>
                  </a:lnTo>
                  <a:lnTo>
                    <a:pt x="13285" y="9566"/>
                  </a:lnTo>
                  <a:lnTo>
                    <a:pt x="13285" y="9566"/>
                  </a:lnTo>
                  <a:lnTo>
                    <a:pt x="13288" y="9566"/>
                  </a:lnTo>
                  <a:lnTo>
                    <a:pt x="13288" y="9566"/>
                  </a:lnTo>
                  <a:lnTo>
                    <a:pt x="13292" y="9567"/>
                  </a:lnTo>
                  <a:lnTo>
                    <a:pt x="13292" y="9567"/>
                  </a:lnTo>
                  <a:lnTo>
                    <a:pt x="13296" y="9566"/>
                  </a:lnTo>
                  <a:lnTo>
                    <a:pt x="13296" y="9566"/>
                  </a:lnTo>
                  <a:lnTo>
                    <a:pt x="13300" y="9566"/>
                  </a:lnTo>
                  <a:lnTo>
                    <a:pt x="13300" y="9566"/>
                  </a:lnTo>
                  <a:lnTo>
                    <a:pt x="13304" y="9563"/>
                  </a:lnTo>
                  <a:lnTo>
                    <a:pt x="13304" y="9563"/>
                  </a:lnTo>
                  <a:lnTo>
                    <a:pt x="13308" y="9565"/>
                  </a:lnTo>
                  <a:lnTo>
                    <a:pt x="13308" y="9565"/>
                  </a:lnTo>
                  <a:lnTo>
                    <a:pt x="13311" y="9566"/>
                  </a:lnTo>
                  <a:lnTo>
                    <a:pt x="13311" y="9566"/>
                  </a:lnTo>
                  <a:lnTo>
                    <a:pt x="13315" y="9565"/>
                  </a:lnTo>
                  <a:lnTo>
                    <a:pt x="13315" y="9565"/>
                  </a:lnTo>
                  <a:lnTo>
                    <a:pt x="13319" y="9566"/>
                  </a:lnTo>
                  <a:lnTo>
                    <a:pt x="13319" y="9566"/>
                  </a:lnTo>
                  <a:lnTo>
                    <a:pt x="13323" y="9566"/>
                  </a:lnTo>
                  <a:lnTo>
                    <a:pt x="13323" y="9566"/>
                  </a:lnTo>
                  <a:lnTo>
                    <a:pt x="13327" y="9564"/>
                  </a:lnTo>
                  <a:lnTo>
                    <a:pt x="13327" y="9564"/>
                  </a:lnTo>
                  <a:lnTo>
                    <a:pt x="13331" y="9564"/>
                  </a:lnTo>
                  <a:lnTo>
                    <a:pt x="13331" y="9564"/>
                  </a:lnTo>
                  <a:lnTo>
                    <a:pt x="13335" y="9565"/>
                  </a:lnTo>
                  <a:lnTo>
                    <a:pt x="13335" y="9565"/>
                  </a:lnTo>
                  <a:lnTo>
                    <a:pt x="13338" y="9564"/>
                  </a:lnTo>
                  <a:lnTo>
                    <a:pt x="13338" y="9564"/>
                  </a:lnTo>
                  <a:lnTo>
                    <a:pt x="13342" y="9565"/>
                  </a:lnTo>
                  <a:lnTo>
                    <a:pt x="13342" y="9565"/>
                  </a:lnTo>
                  <a:lnTo>
                    <a:pt x="13346" y="9564"/>
                  </a:lnTo>
                  <a:lnTo>
                    <a:pt x="13346" y="9564"/>
                  </a:lnTo>
                  <a:lnTo>
                    <a:pt x="13350" y="9563"/>
                  </a:lnTo>
                  <a:lnTo>
                    <a:pt x="13350" y="9563"/>
                  </a:lnTo>
                  <a:lnTo>
                    <a:pt x="13354" y="9565"/>
                  </a:lnTo>
                  <a:lnTo>
                    <a:pt x="13354" y="9565"/>
                  </a:lnTo>
                  <a:lnTo>
                    <a:pt x="13358" y="9567"/>
                  </a:lnTo>
                  <a:lnTo>
                    <a:pt x="13358" y="9567"/>
                  </a:lnTo>
                  <a:lnTo>
                    <a:pt x="13362" y="9565"/>
                  </a:lnTo>
                  <a:lnTo>
                    <a:pt x="13362" y="9565"/>
                  </a:lnTo>
                  <a:lnTo>
                    <a:pt x="13365" y="9565"/>
                  </a:lnTo>
                  <a:lnTo>
                    <a:pt x="13365" y="9565"/>
                  </a:lnTo>
                  <a:lnTo>
                    <a:pt x="13369" y="9566"/>
                  </a:lnTo>
                  <a:lnTo>
                    <a:pt x="13369" y="9566"/>
                  </a:lnTo>
                  <a:lnTo>
                    <a:pt x="13373" y="9565"/>
                  </a:lnTo>
                  <a:lnTo>
                    <a:pt x="13373" y="9565"/>
                  </a:lnTo>
                  <a:lnTo>
                    <a:pt x="13377" y="9563"/>
                  </a:lnTo>
                  <a:lnTo>
                    <a:pt x="13377" y="9563"/>
                  </a:lnTo>
                  <a:lnTo>
                    <a:pt x="13381" y="9564"/>
                  </a:lnTo>
                  <a:lnTo>
                    <a:pt x="13381" y="9564"/>
                  </a:lnTo>
                  <a:lnTo>
                    <a:pt x="13385" y="9567"/>
                  </a:lnTo>
                  <a:lnTo>
                    <a:pt x="13385" y="9567"/>
                  </a:lnTo>
                  <a:lnTo>
                    <a:pt x="13389" y="9564"/>
                  </a:lnTo>
                  <a:lnTo>
                    <a:pt x="13389" y="9564"/>
                  </a:lnTo>
                  <a:lnTo>
                    <a:pt x="13392" y="9566"/>
                  </a:lnTo>
                  <a:lnTo>
                    <a:pt x="13392" y="9566"/>
                  </a:lnTo>
                  <a:lnTo>
                    <a:pt x="13396" y="9566"/>
                  </a:lnTo>
                  <a:lnTo>
                    <a:pt x="13396" y="9566"/>
                  </a:lnTo>
                  <a:lnTo>
                    <a:pt x="13400" y="9568"/>
                  </a:lnTo>
                  <a:lnTo>
                    <a:pt x="13400" y="9568"/>
                  </a:lnTo>
                  <a:lnTo>
                    <a:pt x="13404" y="9565"/>
                  </a:lnTo>
                  <a:lnTo>
                    <a:pt x="13404" y="9565"/>
                  </a:lnTo>
                  <a:lnTo>
                    <a:pt x="13408" y="9564"/>
                  </a:lnTo>
                  <a:lnTo>
                    <a:pt x="13408" y="9564"/>
                  </a:lnTo>
                  <a:lnTo>
                    <a:pt x="13412" y="9566"/>
                  </a:lnTo>
                  <a:lnTo>
                    <a:pt x="13412" y="9566"/>
                  </a:lnTo>
                  <a:lnTo>
                    <a:pt x="13416" y="9562"/>
                  </a:lnTo>
                  <a:lnTo>
                    <a:pt x="13416" y="9562"/>
                  </a:lnTo>
                  <a:lnTo>
                    <a:pt x="13419" y="9566"/>
                  </a:lnTo>
                  <a:lnTo>
                    <a:pt x="13419" y="9566"/>
                  </a:lnTo>
                  <a:lnTo>
                    <a:pt x="13423" y="9567"/>
                  </a:lnTo>
                  <a:lnTo>
                    <a:pt x="13423" y="9567"/>
                  </a:lnTo>
                  <a:lnTo>
                    <a:pt x="13427" y="9565"/>
                  </a:lnTo>
                  <a:lnTo>
                    <a:pt x="13427" y="9565"/>
                  </a:lnTo>
                  <a:lnTo>
                    <a:pt x="13431" y="9564"/>
                  </a:lnTo>
                  <a:lnTo>
                    <a:pt x="13431" y="9564"/>
                  </a:lnTo>
                  <a:lnTo>
                    <a:pt x="13435" y="9564"/>
                  </a:lnTo>
                  <a:lnTo>
                    <a:pt x="13435" y="9564"/>
                  </a:lnTo>
                  <a:lnTo>
                    <a:pt x="13439" y="9564"/>
                  </a:lnTo>
                  <a:lnTo>
                    <a:pt x="13439" y="9564"/>
                  </a:lnTo>
                  <a:lnTo>
                    <a:pt x="13443" y="9567"/>
                  </a:lnTo>
                  <a:lnTo>
                    <a:pt x="13443" y="9567"/>
                  </a:lnTo>
                  <a:lnTo>
                    <a:pt x="13446" y="9568"/>
                  </a:lnTo>
                  <a:lnTo>
                    <a:pt x="13446" y="9568"/>
                  </a:lnTo>
                  <a:lnTo>
                    <a:pt x="13450" y="9566"/>
                  </a:lnTo>
                  <a:lnTo>
                    <a:pt x="13450" y="9566"/>
                  </a:lnTo>
                  <a:lnTo>
                    <a:pt x="13454" y="9565"/>
                  </a:lnTo>
                  <a:lnTo>
                    <a:pt x="13454" y="9565"/>
                  </a:lnTo>
                  <a:lnTo>
                    <a:pt x="13458" y="9563"/>
                  </a:lnTo>
                  <a:lnTo>
                    <a:pt x="13458" y="9563"/>
                  </a:lnTo>
                  <a:lnTo>
                    <a:pt x="13462" y="9565"/>
                  </a:lnTo>
                  <a:lnTo>
                    <a:pt x="13462" y="9565"/>
                  </a:lnTo>
                  <a:lnTo>
                    <a:pt x="13466" y="9566"/>
                  </a:lnTo>
                  <a:lnTo>
                    <a:pt x="13466" y="9566"/>
                  </a:lnTo>
                  <a:lnTo>
                    <a:pt x="13470" y="9566"/>
                  </a:lnTo>
                  <a:lnTo>
                    <a:pt x="13470" y="9566"/>
                  </a:lnTo>
                  <a:lnTo>
                    <a:pt x="13473" y="9565"/>
                  </a:lnTo>
                  <a:lnTo>
                    <a:pt x="13473" y="9565"/>
                  </a:lnTo>
                  <a:lnTo>
                    <a:pt x="13477" y="9565"/>
                  </a:lnTo>
                  <a:lnTo>
                    <a:pt x="13477" y="9565"/>
                  </a:lnTo>
                  <a:lnTo>
                    <a:pt x="13481" y="9566"/>
                  </a:lnTo>
                  <a:lnTo>
                    <a:pt x="13481" y="9566"/>
                  </a:lnTo>
                  <a:lnTo>
                    <a:pt x="13485" y="9566"/>
                  </a:lnTo>
                  <a:lnTo>
                    <a:pt x="13485" y="9566"/>
                  </a:lnTo>
                  <a:lnTo>
                    <a:pt x="13489" y="9564"/>
                  </a:lnTo>
                  <a:lnTo>
                    <a:pt x="13489" y="9564"/>
                  </a:lnTo>
                  <a:lnTo>
                    <a:pt x="13493" y="9566"/>
                  </a:lnTo>
                  <a:lnTo>
                    <a:pt x="13493" y="9566"/>
                  </a:lnTo>
                  <a:lnTo>
                    <a:pt x="13497" y="9566"/>
                  </a:lnTo>
                  <a:lnTo>
                    <a:pt x="13497" y="9566"/>
                  </a:lnTo>
                  <a:lnTo>
                    <a:pt x="13500" y="9565"/>
                  </a:lnTo>
                  <a:lnTo>
                    <a:pt x="13500" y="9565"/>
                  </a:lnTo>
                  <a:lnTo>
                    <a:pt x="13504" y="9563"/>
                  </a:lnTo>
                  <a:lnTo>
                    <a:pt x="13504" y="9563"/>
                  </a:lnTo>
                  <a:lnTo>
                    <a:pt x="13508" y="9562"/>
                  </a:lnTo>
                  <a:lnTo>
                    <a:pt x="13508" y="9562"/>
                  </a:lnTo>
                  <a:lnTo>
                    <a:pt x="13512" y="9564"/>
                  </a:lnTo>
                  <a:lnTo>
                    <a:pt x="13512" y="9564"/>
                  </a:lnTo>
                  <a:lnTo>
                    <a:pt x="13516" y="9566"/>
                  </a:lnTo>
                  <a:lnTo>
                    <a:pt x="13516" y="9566"/>
                  </a:lnTo>
                  <a:lnTo>
                    <a:pt x="13520" y="9567"/>
                  </a:lnTo>
                  <a:lnTo>
                    <a:pt x="13520" y="9567"/>
                  </a:lnTo>
                  <a:lnTo>
                    <a:pt x="13524" y="9565"/>
                  </a:lnTo>
                  <a:lnTo>
                    <a:pt x="13524" y="9565"/>
                  </a:lnTo>
                  <a:lnTo>
                    <a:pt x="13527" y="9564"/>
                  </a:lnTo>
                  <a:lnTo>
                    <a:pt x="13527" y="9564"/>
                  </a:lnTo>
                  <a:lnTo>
                    <a:pt x="13531" y="9566"/>
                  </a:lnTo>
                  <a:lnTo>
                    <a:pt x="13531" y="9566"/>
                  </a:lnTo>
                  <a:lnTo>
                    <a:pt x="13535" y="9564"/>
                  </a:lnTo>
                  <a:lnTo>
                    <a:pt x="13535" y="9564"/>
                  </a:lnTo>
                  <a:lnTo>
                    <a:pt x="13539" y="9565"/>
                  </a:lnTo>
                  <a:lnTo>
                    <a:pt x="13539" y="9565"/>
                  </a:lnTo>
                  <a:lnTo>
                    <a:pt x="13543" y="9564"/>
                  </a:lnTo>
                  <a:lnTo>
                    <a:pt x="13543" y="9564"/>
                  </a:lnTo>
                  <a:lnTo>
                    <a:pt x="13547" y="9565"/>
                  </a:lnTo>
                  <a:lnTo>
                    <a:pt x="13547" y="9565"/>
                  </a:lnTo>
                  <a:lnTo>
                    <a:pt x="13551" y="9564"/>
                  </a:lnTo>
                  <a:lnTo>
                    <a:pt x="13551" y="9564"/>
                  </a:lnTo>
                  <a:lnTo>
                    <a:pt x="13554" y="9566"/>
                  </a:lnTo>
                  <a:lnTo>
                    <a:pt x="13554" y="9566"/>
                  </a:lnTo>
                  <a:lnTo>
                    <a:pt x="13558" y="9565"/>
                  </a:lnTo>
                  <a:lnTo>
                    <a:pt x="13558" y="9565"/>
                  </a:lnTo>
                  <a:lnTo>
                    <a:pt x="13562" y="9565"/>
                  </a:lnTo>
                  <a:lnTo>
                    <a:pt x="13562" y="9565"/>
                  </a:lnTo>
                  <a:lnTo>
                    <a:pt x="13566" y="9566"/>
                  </a:lnTo>
                  <a:lnTo>
                    <a:pt x="13566" y="9566"/>
                  </a:lnTo>
                  <a:lnTo>
                    <a:pt x="13570" y="9565"/>
                  </a:lnTo>
                  <a:lnTo>
                    <a:pt x="13570" y="9565"/>
                  </a:lnTo>
                  <a:lnTo>
                    <a:pt x="13574" y="9564"/>
                  </a:lnTo>
                  <a:lnTo>
                    <a:pt x="13574" y="9564"/>
                  </a:lnTo>
                  <a:lnTo>
                    <a:pt x="13577" y="9567"/>
                  </a:lnTo>
                  <a:lnTo>
                    <a:pt x="13577" y="9567"/>
                  </a:lnTo>
                  <a:lnTo>
                    <a:pt x="13581" y="9566"/>
                  </a:lnTo>
                  <a:lnTo>
                    <a:pt x="13581" y="9566"/>
                  </a:lnTo>
                  <a:lnTo>
                    <a:pt x="13585" y="9565"/>
                  </a:lnTo>
                  <a:lnTo>
                    <a:pt x="13585" y="9565"/>
                  </a:lnTo>
                  <a:lnTo>
                    <a:pt x="13589" y="9566"/>
                  </a:lnTo>
                  <a:lnTo>
                    <a:pt x="13589" y="9566"/>
                  </a:lnTo>
                  <a:lnTo>
                    <a:pt x="13593" y="9566"/>
                  </a:lnTo>
                  <a:lnTo>
                    <a:pt x="13593" y="9566"/>
                  </a:lnTo>
                  <a:lnTo>
                    <a:pt x="13597" y="9566"/>
                  </a:lnTo>
                  <a:lnTo>
                    <a:pt x="13597" y="9566"/>
                  </a:lnTo>
                  <a:lnTo>
                    <a:pt x="13601" y="9566"/>
                  </a:lnTo>
                  <a:lnTo>
                    <a:pt x="13601" y="9566"/>
                  </a:lnTo>
                  <a:lnTo>
                    <a:pt x="13604" y="9565"/>
                  </a:lnTo>
                  <a:lnTo>
                    <a:pt x="13604" y="9565"/>
                  </a:lnTo>
                  <a:lnTo>
                    <a:pt x="13608" y="9564"/>
                  </a:lnTo>
                  <a:lnTo>
                    <a:pt x="13608" y="9564"/>
                  </a:lnTo>
                  <a:lnTo>
                    <a:pt x="13612" y="9564"/>
                  </a:lnTo>
                  <a:lnTo>
                    <a:pt x="13612" y="9564"/>
                  </a:lnTo>
                  <a:lnTo>
                    <a:pt x="13616" y="9566"/>
                  </a:lnTo>
                  <a:lnTo>
                    <a:pt x="13616" y="9566"/>
                  </a:lnTo>
                  <a:lnTo>
                    <a:pt x="13620" y="9564"/>
                  </a:lnTo>
                  <a:lnTo>
                    <a:pt x="13620" y="9564"/>
                  </a:lnTo>
                  <a:lnTo>
                    <a:pt x="13624" y="9565"/>
                  </a:lnTo>
                  <a:lnTo>
                    <a:pt x="13624" y="9565"/>
                  </a:lnTo>
                  <a:lnTo>
                    <a:pt x="13628" y="9565"/>
                  </a:lnTo>
                  <a:lnTo>
                    <a:pt x="13628" y="9565"/>
                  </a:lnTo>
                  <a:lnTo>
                    <a:pt x="13631" y="9565"/>
                  </a:lnTo>
                  <a:lnTo>
                    <a:pt x="13631" y="9565"/>
                  </a:lnTo>
                  <a:lnTo>
                    <a:pt x="13635" y="9563"/>
                  </a:lnTo>
                  <a:lnTo>
                    <a:pt x="13635" y="9563"/>
                  </a:lnTo>
                  <a:lnTo>
                    <a:pt x="13639" y="9566"/>
                  </a:lnTo>
                  <a:lnTo>
                    <a:pt x="13639" y="9566"/>
                  </a:lnTo>
                  <a:lnTo>
                    <a:pt x="13643" y="9563"/>
                  </a:lnTo>
                  <a:lnTo>
                    <a:pt x="13643" y="9563"/>
                  </a:lnTo>
                  <a:lnTo>
                    <a:pt x="13647" y="9563"/>
                  </a:lnTo>
                  <a:lnTo>
                    <a:pt x="13647" y="9563"/>
                  </a:lnTo>
                  <a:lnTo>
                    <a:pt x="13651" y="9563"/>
                  </a:lnTo>
                  <a:lnTo>
                    <a:pt x="13651" y="9563"/>
                  </a:lnTo>
                  <a:lnTo>
                    <a:pt x="13655" y="9564"/>
                  </a:lnTo>
                  <a:lnTo>
                    <a:pt x="13655" y="9564"/>
                  </a:lnTo>
                  <a:lnTo>
                    <a:pt x="13658" y="9564"/>
                  </a:lnTo>
                  <a:lnTo>
                    <a:pt x="13658" y="9564"/>
                  </a:lnTo>
                  <a:lnTo>
                    <a:pt x="13662" y="9564"/>
                  </a:lnTo>
                  <a:lnTo>
                    <a:pt x="13662" y="9564"/>
                  </a:lnTo>
                  <a:lnTo>
                    <a:pt x="13666" y="9564"/>
                  </a:lnTo>
                  <a:lnTo>
                    <a:pt x="13666" y="9564"/>
                  </a:lnTo>
                  <a:lnTo>
                    <a:pt x="13670" y="9564"/>
                  </a:lnTo>
                  <a:lnTo>
                    <a:pt x="13670" y="9564"/>
                  </a:lnTo>
                  <a:lnTo>
                    <a:pt x="13674" y="9564"/>
                  </a:lnTo>
                  <a:lnTo>
                    <a:pt x="13674" y="9564"/>
                  </a:lnTo>
                  <a:lnTo>
                    <a:pt x="13678" y="9564"/>
                  </a:lnTo>
                  <a:lnTo>
                    <a:pt x="13678" y="9564"/>
                  </a:lnTo>
                  <a:lnTo>
                    <a:pt x="13682" y="9563"/>
                  </a:lnTo>
                  <a:lnTo>
                    <a:pt x="13682" y="9563"/>
                  </a:lnTo>
                  <a:lnTo>
                    <a:pt x="13685" y="9562"/>
                  </a:lnTo>
                  <a:lnTo>
                    <a:pt x="13685" y="9562"/>
                  </a:lnTo>
                  <a:lnTo>
                    <a:pt x="13689" y="9562"/>
                  </a:lnTo>
                  <a:lnTo>
                    <a:pt x="13689" y="9562"/>
                  </a:lnTo>
                  <a:lnTo>
                    <a:pt x="13693" y="9564"/>
                  </a:lnTo>
                  <a:lnTo>
                    <a:pt x="13693" y="9564"/>
                  </a:lnTo>
                  <a:lnTo>
                    <a:pt x="13697" y="9563"/>
                  </a:lnTo>
                  <a:lnTo>
                    <a:pt x="13697" y="9563"/>
                  </a:lnTo>
                  <a:lnTo>
                    <a:pt x="13701" y="9562"/>
                  </a:lnTo>
                  <a:lnTo>
                    <a:pt x="13701" y="9562"/>
                  </a:lnTo>
                  <a:lnTo>
                    <a:pt x="13705" y="9564"/>
                  </a:lnTo>
                  <a:lnTo>
                    <a:pt x="13705" y="9564"/>
                  </a:lnTo>
                  <a:lnTo>
                    <a:pt x="13709" y="9563"/>
                  </a:lnTo>
                  <a:lnTo>
                    <a:pt x="13709" y="9563"/>
                  </a:lnTo>
                  <a:lnTo>
                    <a:pt x="13712" y="9563"/>
                  </a:lnTo>
                  <a:lnTo>
                    <a:pt x="13712" y="9563"/>
                  </a:lnTo>
                  <a:lnTo>
                    <a:pt x="13716" y="9560"/>
                  </a:lnTo>
                  <a:lnTo>
                    <a:pt x="13716" y="9560"/>
                  </a:lnTo>
                  <a:lnTo>
                    <a:pt x="13720" y="9560"/>
                  </a:lnTo>
                  <a:lnTo>
                    <a:pt x="13720" y="9560"/>
                  </a:lnTo>
                  <a:lnTo>
                    <a:pt x="13724" y="9562"/>
                  </a:lnTo>
                  <a:lnTo>
                    <a:pt x="13724" y="9562"/>
                  </a:lnTo>
                  <a:lnTo>
                    <a:pt x="13728" y="9559"/>
                  </a:lnTo>
                  <a:lnTo>
                    <a:pt x="13728" y="9559"/>
                  </a:lnTo>
                  <a:lnTo>
                    <a:pt x="13732" y="9559"/>
                  </a:lnTo>
                  <a:lnTo>
                    <a:pt x="13732" y="9559"/>
                  </a:lnTo>
                  <a:lnTo>
                    <a:pt x="13736" y="9561"/>
                  </a:lnTo>
                  <a:lnTo>
                    <a:pt x="13736" y="9561"/>
                  </a:lnTo>
                  <a:lnTo>
                    <a:pt x="13739" y="9561"/>
                  </a:lnTo>
                  <a:lnTo>
                    <a:pt x="13739" y="9561"/>
                  </a:lnTo>
                  <a:lnTo>
                    <a:pt x="13743" y="9562"/>
                  </a:lnTo>
                  <a:lnTo>
                    <a:pt x="13743" y="9562"/>
                  </a:lnTo>
                  <a:lnTo>
                    <a:pt x="13747" y="9561"/>
                  </a:lnTo>
                  <a:lnTo>
                    <a:pt x="13747" y="9561"/>
                  </a:lnTo>
                  <a:lnTo>
                    <a:pt x="13751" y="9561"/>
                  </a:lnTo>
                  <a:lnTo>
                    <a:pt x="13751" y="9561"/>
                  </a:lnTo>
                  <a:lnTo>
                    <a:pt x="13755" y="9560"/>
                  </a:lnTo>
                  <a:lnTo>
                    <a:pt x="13755" y="9560"/>
                  </a:lnTo>
                  <a:lnTo>
                    <a:pt x="13759" y="9558"/>
                  </a:lnTo>
                  <a:lnTo>
                    <a:pt x="13759" y="9558"/>
                  </a:lnTo>
                  <a:lnTo>
                    <a:pt x="13763" y="9559"/>
                  </a:lnTo>
                  <a:lnTo>
                    <a:pt x="13763" y="9559"/>
                  </a:lnTo>
                  <a:lnTo>
                    <a:pt x="13766" y="9560"/>
                  </a:lnTo>
                  <a:lnTo>
                    <a:pt x="13766" y="9560"/>
                  </a:lnTo>
                  <a:lnTo>
                    <a:pt x="13770" y="9559"/>
                  </a:lnTo>
                  <a:lnTo>
                    <a:pt x="13770" y="9559"/>
                  </a:lnTo>
                  <a:lnTo>
                    <a:pt x="13774" y="9558"/>
                  </a:lnTo>
                  <a:lnTo>
                    <a:pt x="13774" y="9558"/>
                  </a:lnTo>
                  <a:lnTo>
                    <a:pt x="13778" y="9557"/>
                  </a:lnTo>
                  <a:lnTo>
                    <a:pt x="13778" y="9557"/>
                  </a:lnTo>
                  <a:lnTo>
                    <a:pt x="13782" y="9560"/>
                  </a:lnTo>
                  <a:lnTo>
                    <a:pt x="13782" y="9560"/>
                  </a:lnTo>
                  <a:lnTo>
                    <a:pt x="13786" y="9556"/>
                  </a:lnTo>
                  <a:lnTo>
                    <a:pt x="13786" y="9556"/>
                  </a:lnTo>
                  <a:lnTo>
                    <a:pt x="13790" y="9558"/>
                  </a:lnTo>
                  <a:lnTo>
                    <a:pt x="13790" y="9558"/>
                  </a:lnTo>
                  <a:lnTo>
                    <a:pt x="13793" y="9555"/>
                  </a:lnTo>
                  <a:lnTo>
                    <a:pt x="13793" y="9555"/>
                  </a:lnTo>
                  <a:lnTo>
                    <a:pt x="13797" y="9552"/>
                  </a:lnTo>
                  <a:lnTo>
                    <a:pt x="13797" y="9552"/>
                  </a:lnTo>
                  <a:lnTo>
                    <a:pt x="13801" y="9555"/>
                  </a:lnTo>
                  <a:lnTo>
                    <a:pt x="13801" y="9555"/>
                  </a:lnTo>
                  <a:lnTo>
                    <a:pt x="13805" y="9554"/>
                  </a:lnTo>
                  <a:lnTo>
                    <a:pt x="13805" y="9554"/>
                  </a:lnTo>
                  <a:lnTo>
                    <a:pt x="13809" y="9555"/>
                  </a:lnTo>
                  <a:lnTo>
                    <a:pt x="13809" y="9555"/>
                  </a:lnTo>
                  <a:lnTo>
                    <a:pt x="13813" y="9553"/>
                  </a:lnTo>
                  <a:lnTo>
                    <a:pt x="13813" y="9553"/>
                  </a:lnTo>
                  <a:lnTo>
                    <a:pt x="13816" y="9554"/>
                  </a:lnTo>
                  <a:lnTo>
                    <a:pt x="13816" y="9554"/>
                  </a:lnTo>
                  <a:lnTo>
                    <a:pt x="13820" y="9555"/>
                  </a:lnTo>
                  <a:lnTo>
                    <a:pt x="13820" y="9555"/>
                  </a:lnTo>
                  <a:lnTo>
                    <a:pt x="13824" y="9557"/>
                  </a:lnTo>
                  <a:lnTo>
                    <a:pt x="13824" y="9557"/>
                  </a:lnTo>
                  <a:lnTo>
                    <a:pt x="13828" y="9556"/>
                  </a:lnTo>
                  <a:lnTo>
                    <a:pt x="13828" y="9556"/>
                  </a:lnTo>
                  <a:lnTo>
                    <a:pt x="13832" y="9559"/>
                  </a:lnTo>
                  <a:lnTo>
                    <a:pt x="13832" y="9559"/>
                  </a:lnTo>
                  <a:lnTo>
                    <a:pt x="13836" y="9560"/>
                  </a:lnTo>
                  <a:lnTo>
                    <a:pt x="13836" y="9560"/>
                  </a:lnTo>
                  <a:lnTo>
                    <a:pt x="13840" y="9561"/>
                  </a:lnTo>
                  <a:lnTo>
                    <a:pt x="13840" y="9561"/>
                  </a:lnTo>
                  <a:lnTo>
                    <a:pt x="13843" y="9562"/>
                  </a:lnTo>
                  <a:lnTo>
                    <a:pt x="13843" y="9562"/>
                  </a:lnTo>
                  <a:lnTo>
                    <a:pt x="13847" y="9561"/>
                  </a:lnTo>
                  <a:lnTo>
                    <a:pt x="13847" y="9561"/>
                  </a:lnTo>
                  <a:lnTo>
                    <a:pt x="13851" y="9562"/>
                  </a:lnTo>
                  <a:lnTo>
                    <a:pt x="13851" y="9562"/>
                  </a:lnTo>
                  <a:lnTo>
                    <a:pt x="13855" y="9563"/>
                  </a:lnTo>
                  <a:lnTo>
                    <a:pt x="13855" y="9563"/>
                  </a:lnTo>
                  <a:lnTo>
                    <a:pt x="13859" y="9563"/>
                  </a:lnTo>
                  <a:lnTo>
                    <a:pt x="13859" y="9563"/>
                  </a:lnTo>
                  <a:lnTo>
                    <a:pt x="13863" y="9563"/>
                  </a:lnTo>
                  <a:lnTo>
                    <a:pt x="13863" y="9563"/>
                  </a:lnTo>
                  <a:lnTo>
                    <a:pt x="13867" y="9562"/>
                  </a:lnTo>
                  <a:lnTo>
                    <a:pt x="13867" y="9562"/>
                  </a:lnTo>
                  <a:lnTo>
                    <a:pt x="13870" y="9564"/>
                  </a:lnTo>
                  <a:lnTo>
                    <a:pt x="13870" y="9564"/>
                  </a:lnTo>
                  <a:lnTo>
                    <a:pt x="13874" y="9562"/>
                  </a:lnTo>
                  <a:lnTo>
                    <a:pt x="13874" y="9562"/>
                  </a:lnTo>
                  <a:lnTo>
                    <a:pt x="13878" y="9563"/>
                  </a:lnTo>
                  <a:lnTo>
                    <a:pt x="13878" y="9563"/>
                  </a:lnTo>
                  <a:lnTo>
                    <a:pt x="13882" y="9563"/>
                  </a:lnTo>
                  <a:lnTo>
                    <a:pt x="13882" y="9563"/>
                  </a:lnTo>
                  <a:lnTo>
                    <a:pt x="13886" y="9563"/>
                  </a:lnTo>
                  <a:lnTo>
                    <a:pt x="13886" y="9563"/>
                  </a:lnTo>
                  <a:lnTo>
                    <a:pt x="13890" y="9561"/>
                  </a:lnTo>
                  <a:lnTo>
                    <a:pt x="13890" y="9561"/>
                  </a:lnTo>
                  <a:lnTo>
                    <a:pt x="13894" y="9561"/>
                  </a:lnTo>
                  <a:lnTo>
                    <a:pt x="13894" y="9561"/>
                  </a:lnTo>
                  <a:lnTo>
                    <a:pt x="13897" y="9560"/>
                  </a:lnTo>
                  <a:lnTo>
                    <a:pt x="13897" y="9560"/>
                  </a:lnTo>
                  <a:lnTo>
                    <a:pt x="13901" y="9563"/>
                  </a:lnTo>
                  <a:lnTo>
                    <a:pt x="13901" y="9563"/>
                  </a:lnTo>
                  <a:lnTo>
                    <a:pt x="13905" y="9561"/>
                  </a:lnTo>
                  <a:lnTo>
                    <a:pt x="13905" y="9561"/>
                  </a:lnTo>
                  <a:lnTo>
                    <a:pt x="13909" y="9561"/>
                  </a:lnTo>
                  <a:lnTo>
                    <a:pt x="13909" y="9561"/>
                  </a:lnTo>
                  <a:lnTo>
                    <a:pt x="13913" y="9558"/>
                  </a:lnTo>
                  <a:lnTo>
                    <a:pt x="13913" y="9558"/>
                  </a:lnTo>
                  <a:lnTo>
                    <a:pt x="13917" y="9558"/>
                  </a:lnTo>
                  <a:lnTo>
                    <a:pt x="13917" y="9558"/>
                  </a:lnTo>
                  <a:lnTo>
                    <a:pt x="13921" y="9564"/>
                  </a:lnTo>
                  <a:lnTo>
                    <a:pt x="13921" y="9564"/>
                  </a:lnTo>
                  <a:lnTo>
                    <a:pt x="13924" y="9563"/>
                  </a:lnTo>
                  <a:lnTo>
                    <a:pt x="13924" y="9563"/>
                  </a:lnTo>
                  <a:lnTo>
                    <a:pt x="13928" y="9561"/>
                  </a:lnTo>
                  <a:lnTo>
                    <a:pt x="13928" y="9561"/>
                  </a:lnTo>
                  <a:lnTo>
                    <a:pt x="13932" y="9562"/>
                  </a:lnTo>
                  <a:lnTo>
                    <a:pt x="13932" y="9562"/>
                  </a:lnTo>
                  <a:lnTo>
                    <a:pt x="13936" y="9561"/>
                  </a:lnTo>
                  <a:lnTo>
                    <a:pt x="13936" y="9561"/>
                  </a:lnTo>
                  <a:lnTo>
                    <a:pt x="13940" y="9564"/>
                  </a:lnTo>
                  <a:lnTo>
                    <a:pt x="13940" y="9564"/>
                  </a:lnTo>
                  <a:lnTo>
                    <a:pt x="13944" y="9564"/>
                  </a:lnTo>
                  <a:lnTo>
                    <a:pt x="13944" y="9564"/>
                  </a:lnTo>
                  <a:lnTo>
                    <a:pt x="13948" y="9561"/>
                  </a:lnTo>
                  <a:lnTo>
                    <a:pt x="13948" y="9561"/>
                  </a:lnTo>
                  <a:lnTo>
                    <a:pt x="13951" y="9563"/>
                  </a:lnTo>
                  <a:lnTo>
                    <a:pt x="13951" y="9563"/>
                  </a:lnTo>
                  <a:lnTo>
                    <a:pt x="13955" y="9564"/>
                  </a:lnTo>
                  <a:lnTo>
                    <a:pt x="13955" y="9564"/>
                  </a:lnTo>
                  <a:lnTo>
                    <a:pt x="13959" y="9563"/>
                  </a:lnTo>
                  <a:lnTo>
                    <a:pt x="13959" y="9563"/>
                  </a:lnTo>
                  <a:lnTo>
                    <a:pt x="13963" y="9565"/>
                  </a:lnTo>
                  <a:lnTo>
                    <a:pt x="13963" y="9565"/>
                  </a:lnTo>
                  <a:lnTo>
                    <a:pt x="13967" y="9564"/>
                  </a:lnTo>
                  <a:lnTo>
                    <a:pt x="13967" y="9564"/>
                  </a:lnTo>
                  <a:lnTo>
                    <a:pt x="13971" y="9563"/>
                  </a:lnTo>
                  <a:lnTo>
                    <a:pt x="13971" y="9563"/>
                  </a:lnTo>
                  <a:lnTo>
                    <a:pt x="13975" y="9565"/>
                  </a:lnTo>
                  <a:lnTo>
                    <a:pt x="13975" y="9565"/>
                  </a:lnTo>
                  <a:lnTo>
                    <a:pt x="13978" y="9563"/>
                  </a:lnTo>
                  <a:lnTo>
                    <a:pt x="13978" y="9563"/>
                  </a:lnTo>
                  <a:lnTo>
                    <a:pt x="13982" y="9564"/>
                  </a:lnTo>
                  <a:lnTo>
                    <a:pt x="13982" y="9564"/>
                  </a:lnTo>
                  <a:lnTo>
                    <a:pt x="13986" y="9563"/>
                  </a:lnTo>
                  <a:lnTo>
                    <a:pt x="13986" y="9563"/>
                  </a:lnTo>
                  <a:lnTo>
                    <a:pt x="13990" y="9562"/>
                  </a:lnTo>
                  <a:lnTo>
                    <a:pt x="13990" y="9562"/>
                  </a:lnTo>
                  <a:lnTo>
                    <a:pt x="13994" y="9562"/>
                  </a:lnTo>
                  <a:lnTo>
                    <a:pt x="13994" y="9562"/>
                  </a:lnTo>
                  <a:lnTo>
                    <a:pt x="13998" y="9561"/>
                  </a:lnTo>
                  <a:lnTo>
                    <a:pt x="13998" y="9561"/>
                  </a:lnTo>
                  <a:lnTo>
                    <a:pt x="14002" y="9563"/>
                  </a:lnTo>
                  <a:lnTo>
                    <a:pt x="14002" y="9563"/>
                  </a:lnTo>
                  <a:lnTo>
                    <a:pt x="14005" y="9563"/>
                  </a:lnTo>
                  <a:lnTo>
                    <a:pt x="14005" y="9563"/>
                  </a:lnTo>
                  <a:lnTo>
                    <a:pt x="14009" y="9562"/>
                  </a:lnTo>
                  <a:lnTo>
                    <a:pt x="14009" y="9562"/>
                  </a:lnTo>
                  <a:lnTo>
                    <a:pt x="14013" y="9561"/>
                  </a:lnTo>
                  <a:lnTo>
                    <a:pt x="14013" y="9561"/>
                  </a:lnTo>
                  <a:lnTo>
                    <a:pt x="14017" y="9561"/>
                  </a:lnTo>
                  <a:lnTo>
                    <a:pt x="14017" y="9561"/>
                  </a:lnTo>
                  <a:lnTo>
                    <a:pt x="14021" y="9566"/>
                  </a:lnTo>
                  <a:lnTo>
                    <a:pt x="14021" y="9566"/>
                  </a:lnTo>
                  <a:lnTo>
                    <a:pt x="14025" y="9563"/>
                  </a:lnTo>
                  <a:lnTo>
                    <a:pt x="14025" y="9563"/>
                  </a:lnTo>
                  <a:lnTo>
                    <a:pt x="14029" y="9565"/>
                  </a:lnTo>
                  <a:lnTo>
                    <a:pt x="14029" y="9565"/>
                  </a:lnTo>
                  <a:lnTo>
                    <a:pt x="14032" y="9563"/>
                  </a:lnTo>
                  <a:lnTo>
                    <a:pt x="14032" y="9563"/>
                  </a:lnTo>
                  <a:lnTo>
                    <a:pt x="14036" y="9562"/>
                  </a:lnTo>
                  <a:lnTo>
                    <a:pt x="14036" y="9562"/>
                  </a:lnTo>
                  <a:lnTo>
                    <a:pt x="14040" y="9562"/>
                  </a:lnTo>
                  <a:lnTo>
                    <a:pt x="14040" y="9562"/>
                  </a:lnTo>
                  <a:lnTo>
                    <a:pt x="14044" y="9561"/>
                  </a:lnTo>
                  <a:lnTo>
                    <a:pt x="14044" y="9561"/>
                  </a:lnTo>
                  <a:lnTo>
                    <a:pt x="14048" y="9561"/>
                  </a:lnTo>
                  <a:lnTo>
                    <a:pt x="14048" y="9561"/>
                  </a:lnTo>
                  <a:lnTo>
                    <a:pt x="14052" y="9561"/>
                  </a:lnTo>
                  <a:lnTo>
                    <a:pt x="14052" y="9561"/>
                  </a:lnTo>
                  <a:lnTo>
                    <a:pt x="14056" y="9563"/>
                  </a:lnTo>
                  <a:lnTo>
                    <a:pt x="14056" y="9563"/>
                  </a:lnTo>
                  <a:lnTo>
                    <a:pt x="14059" y="9562"/>
                  </a:lnTo>
                  <a:lnTo>
                    <a:pt x="14059" y="9562"/>
                  </a:lnTo>
                  <a:lnTo>
                    <a:pt x="14063" y="9561"/>
                  </a:lnTo>
                  <a:lnTo>
                    <a:pt x="14063" y="9561"/>
                  </a:lnTo>
                  <a:lnTo>
                    <a:pt x="14067" y="9562"/>
                  </a:lnTo>
                  <a:lnTo>
                    <a:pt x="14067" y="9562"/>
                  </a:lnTo>
                  <a:lnTo>
                    <a:pt x="14071" y="9561"/>
                  </a:lnTo>
                  <a:lnTo>
                    <a:pt x="14071" y="9561"/>
                  </a:lnTo>
                  <a:lnTo>
                    <a:pt x="14075" y="9559"/>
                  </a:lnTo>
                  <a:lnTo>
                    <a:pt x="14075" y="9559"/>
                  </a:lnTo>
                  <a:lnTo>
                    <a:pt x="14079" y="9560"/>
                  </a:lnTo>
                  <a:lnTo>
                    <a:pt x="14079" y="9560"/>
                  </a:lnTo>
                  <a:lnTo>
                    <a:pt x="14082" y="9561"/>
                  </a:lnTo>
                  <a:lnTo>
                    <a:pt x="14082" y="9561"/>
                  </a:lnTo>
                  <a:lnTo>
                    <a:pt x="14086" y="9558"/>
                  </a:lnTo>
                  <a:lnTo>
                    <a:pt x="14086" y="9558"/>
                  </a:lnTo>
                  <a:lnTo>
                    <a:pt x="14090" y="9561"/>
                  </a:lnTo>
                  <a:lnTo>
                    <a:pt x="14090" y="9561"/>
                  </a:lnTo>
                  <a:lnTo>
                    <a:pt x="14094" y="9560"/>
                  </a:lnTo>
                  <a:lnTo>
                    <a:pt x="14094" y="9560"/>
                  </a:lnTo>
                  <a:lnTo>
                    <a:pt x="14098" y="9558"/>
                  </a:lnTo>
                  <a:lnTo>
                    <a:pt x="14098" y="9558"/>
                  </a:lnTo>
                  <a:lnTo>
                    <a:pt x="14102" y="9559"/>
                  </a:lnTo>
                  <a:lnTo>
                    <a:pt x="14102" y="9559"/>
                  </a:lnTo>
                  <a:lnTo>
                    <a:pt x="14106" y="9557"/>
                  </a:lnTo>
                  <a:lnTo>
                    <a:pt x="14106" y="9557"/>
                  </a:lnTo>
                  <a:lnTo>
                    <a:pt x="14109" y="9558"/>
                  </a:lnTo>
                  <a:lnTo>
                    <a:pt x="14109" y="9558"/>
                  </a:lnTo>
                  <a:lnTo>
                    <a:pt x="14113" y="9559"/>
                  </a:lnTo>
                  <a:lnTo>
                    <a:pt x="14113" y="9559"/>
                  </a:lnTo>
                  <a:lnTo>
                    <a:pt x="14117" y="9558"/>
                  </a:lnTo>
                  <a:lnTo>
                    <a:pt x="14117" y="9558"/>
                  </a:lnTo>
                  <a:lnTo>
                    <a:pt x="14121" y="9561"/>
                  </a:lnTo>
                  <a:lnTo>
                    <a:pt x="14121" y="9561"/>
                  </a:lnTo>
                  <a:lnTo>
                    <a:pt x="14125" y="9559"/>
                  </a:lnTo>
                  <a:lnTo>
                    <a:pt x="14125" y="9559"/>
                  </a:lnTo>
                  <a:lnTo>
                    <a:pt x="14129" y="9560"/>
                  </a:lnTo>
                  <a:lnTo>
                    <a:pt x="14129" y="9560"/>
                  </a:lnTo>
                  <a:lnTo>
                    <a:pt x="14133" y="9558"/>
                  </a:lnTo>
                  <a:lnTo>
                    <a:pt x="14133" y="9558"/>
                  </a:lnTo>
                  <a:lnTo>
                    <a:pt x="14136" y="9558"/>
                  </a:lnTo>
                  <a:lnTo>
                    <a:pt x="14136" y="9558"/>
                  </a:lnTo>
                  <a:lnTo>
                    <a:pt x="14140" y="9558"/>
                  </a:lnTo>
                  <a:lnTo>
                    <a:pt x="14140" y="9558"/>
                  </a:lnTo>
                  <a:lnTo>
                    <a:pt x="14144" y="9558"/>
                  </a:lnTo>
                  <a:lnTo>
                    <a:pt x="14144" y="9558"/>
                  </a:lnTo>
                  <a:lnTo>
                    <a:pt x="14148" y="9558"/>
                  </a:lnTo>
                  <a:lnTo>
                    <a:pt x="14148" y="9558"/>
                  </a:lnTo>
                  <a:lnTo>
                    <a:pt x="14152" y="9558"/>
                  </a:lnTo>
                  <a:lnTo>
                    <a:pt x="14152" y="9558"/>
                  </a:lnTo>
                  <a:lnTo>
                    <a:pt x="14156" y="9556"/>
                  </a:lnTo>
                  <a:lnTo>
                    <a:pt x="14156" y="9556"/>
                  </a:lnTo>
                  <a:lnTo>
                    <a:pt x="14160" y="9559"/>
                  </a:lnTo>
                  <a:lnTo>
                    <a:pt x="14160" y="9559"/>
                  </a:lnTo>
                  <a:lnTo>
                    <a:pt x="14163" y="9559"/>
                  </a:lnTo>
                  <a:lnTo>
                    <a:pt x="14163" y="9559"/>
                  </a:lnTo>
                  <a:lnTo>
                    <a:pt x="14167" y="9556"/>
                  </a:lnTo>
                  <a:lnTo>
                    <a:pt x="14167" y="9556"/>
                  </a:lnTo>
                  <a:lnTo>
                    <a:pt x="14171" y="9556"/>
                  </a:lnTo>
                  <a:lnTo>
                    <a:pt x="14171" y="9556"/>
                  </a:lnTo>
                  <a:lnTo>
                    <a:pt x="14175" y="9554"/>
                  </a:lnTo>
                  <a:lnTo>
                    <a:pt x="14175" y="9554"/>
                  </a:lnTo>
                  <a:lnTo>
                    <a:pt x="14179" y="9556"/>
                  </a:lnTo>
                  <a:lnTo>
                    <a:pt x="14179" y="9556"/>
                  </a:lnTo>
                  <a:lnTo>
                    <a:pt x="14183" y="9555"/>
                  </a:lnTo>
                  <a:lnTo>
                    <a:pt x="14183" y="9555"/>
                  </a:lnTo>
                  <a:lnTo>
                    <a:pt x="14187" y="9554"/>
                  </a:lnTo>
                  <a:lnTo>
                    <a:pt x="14187" y="9554"/>
                  </a:lnTo>
                  <a:lnTo>
                    <a:pt x="14190" y="9554"/>
                  </a:lnTo>
                  <a:lnTo>
                    <a:pt x="14190" y="9554"/>
                  </a:lnTo>
                  <a:lnTo>
                    <a:pt x="14194" y="9552"/>
                  </a:lnTo>
                  <a:lnTo>
                    <a:pt x="14194" y="9552"/>
                  </a:lnTo>
                  <a:lnTo>
                    <a:pt x="14198" y="9551"/>
                  </a:lnTo>
                  <a:lnTo>
                    <a:pt x="14198" y="9551"/>
                  </a:lnTo>
                  <a:lnTo>
                    <a:pt x="14202" y="9549"/>
                  </a:lnTo>
                  <a:lnTo>
                    <a:pt x="14202" y="9549"/>
                  </a:lnTo>
                  <a:lnTo>
                    <a:pt x="14206" y="9551"/>
                  </a:lnTo>
                  <a:lnTo>
                    <a:pt x="14206" y="9551"/>
                  </a:lnTo>
                  <a:lnTo>
                    <a:pt x="14210" y="9548"/>
                  </a:lnTo>
                  <a:lnTo>
                    <a:pt x="14210" y="9548"/>
                  </a:lnTo>
                  <a:lnTo>
                    <a:pt x="14214" y="9543"/>
                  </a:lnTo>
                  <a:lnTo>
                    <a:pt x="14214" y="9543"/>
                  </a:lnTo>
                  <a:lnTo>
                    <a:pt x="14217" y="9542"/>
                  </a:lnTo>
                  <a:lnTo>
                    <a:pt x="14217" y="9542"/>
                  </a:lnTo>
                  <a:lnTo>
                    <a:pt x="14221" y="9539"/>
                  </a:lnTo>
                  <a:lnTo>
                    <a:pt x="14221" y="9539"/>
                  </a:lnTo>
                  <a:lnTo>
                    <a:pt x="14225" y="9533"/>
                  </a:lnTo>
                  <a:lnTo>
                    <a:pt x="14225" y="9533"/>
                  </a:lnTo>
                  <a:lnTo>
                    <a:pt x="14229" y="9528"/>
                  </a:lnTo>
                  <a:lnTo>
                    <a:pt x="14229" y="9528"/>
                  </a:lnTo>
                  <a:lnTo>
                    <a:pt x="14233" y="9514"/>
                  </a:lnTo>
                  <a:lnTo>
                    <a:pt x="14233" y="9514"/>
                  </a:lnTo>
                  <a:lnTo>
                    <a:pt x="14237" y="9498"/>
                  </a:lnTo>
                  <a:lnTo>
                    <a:pt x="14237" y="9498"/>
                  </a:lnTo>
                  <a:lnTo>
                    <a:pt x="14241" y="9476"/>
                  </a:lnTo>
                  <a:lnTo>
                    <a:pt x="14241" y="9476"/>
                  </a:lnTo>
                  <a:lnTo>
                    <a:pt x="14244" y="9455"/>
                  </a:lnTo>
                  <a:lnTo>
                    <a:pt x="14244" y="9455"/>
                  </a:lnTo>
                  <a:lnTo>
                    <a:pt x="14248" y="9445"/>
                  </a:lnTo>
                  <a:lnTo>
                    <a:pt x="14248" y="9445"/>
                  </a:lnTo>
                  <a:lnTo>
                    <a:pt x="14252" y="9455"/>
                  </a:lnTo>
                  <a:lnTo>
                    <a:pt x="14252" y="9455"/>
                  </a:lnTo>
                  <a:lnTo>
                    <a:pt x="14256" y="9475"/>
                  </a:lnTo>
                  <a:lnTo>
                    <a:pt x="14256" y="9475"/>
                  </a:lnTo>
                  <a:lnTo>
                    <a:pt x="14260" y="9500"/>
                  </a:lnTo>
                  <a:lnTo>
                    <a:pt x="14260" y="9500"/>
                  </a:lnTo>
                  <a:lnTo>
                    <a:pt x="14264" y="9517"/>
                  </a:lnTo>
                  <a:lnTo>
                    <a:pt x="14264" y="9517"/>
                  </a:lnTo>
                  <a:lnTo>
                    <a:pt x="14268" y="9526"/>
                  </a:lnTo>
                  <a:lnTo>
                    <a:pt x="14268" y="9526"/>
                  </a:lnTo>
                  <a:lnTo>
                    <a:pt x="14271" y="9536"/>
                  </a:lnTo>
                  <a:lnTo>
                    <a:pt x="14271" y="9536"/>
                  </a:lnTo>
                  <a:lnTo>
                    <a:pt x="14275" y="9537"/>
                  </a:lnTo>
                  <a:lnTo>
                    <a:pt x="14275" y="9537"/>
                  </a:lnTo>
                  <a:lnTo>
                    <a:pt x="14279" y="9542"/>
                  </a:lnTo>
                  <a:lnTo>
                    <a:pt x="14279" y="9542"/>
                  </a:lnTo>
                  <a:lnTo>
                    <a:pt x="14283" y="9546"/>
                  </a:lnTo>
                  <a:lnTo>
                    <a:pt x="14283" y="9546"/>
                  </a:lnTo>
                  <a:lnTo>
                    <a:pt x="14287" y="9550"/>
                  </a:lnTo>
                  <a:lnTo>
                    <a:pt x="14287" y="9550"/>
                  </a:lnTo>
                  <a:lnTo>
                    <a:pt x="14291" y="9552"/>
                  </a:lnTo>
                  <a:lnTo>
                    <a:pt x="14291" y="9552"/>
                  </a:lnTo>
                  <a:lnTo>
                    <a:pt x="14295" y="9554"/>
                  </a:lnTo>
                  <a:lnTo>
                    <a:pt x="14295" y="9554"/>
                  </a:lnTo>
                  <a:lnTo>
                    <a:pt x="14298" y="9555"/>
                  </a:lnTo>
                  <a:lnTo>
                    <a:pt x="14298" y="9555"/>
                  </a:lnTo>
                  <a:lnTo>
                    <a:pt x="14302" y="9556"/>
                  </a:lnTo>
                  <a:lnTo>
                    <a:pt x="14302" y="9556"/>
                  </a:lnTo>
                  <a:lnTo>
                    <a:pt x="14306" y="9553"/>
                  </a:lnTo>
                  <a:lnTo>
                    <a:pt x="14306" y="9553"/>
                  </a:lnTo>
                  <a:lnTo>
                    <a:pt x="14310" y="9557"/>
                  </a:lnTo>
                  <a:lnTo>
                    <a:pt x="14310" y="9557"/>
                  </a:lnTo>
                  <a:lnTo>
                    <a:pt x="14314" y="9556"/>
                  </a:lnTo>
                  <a:lnTo>
                    <a:pt x="14314" y="9556"/>
                  </a:lnTo>
                  <a:lnTo>
                    <a:pt x="14318" y="9557"/>
                  </a:lnTo>
                  <a:lnTo>
                    <a:pt x="14318" y="9557"/>
                  </a:lnTo>
                  <a:lnTo>
                    <a:pt x="14322" y="9558"/>
                  </a:lnTo>
                  <a:lnTo>
                    <a:pt x="14322" y="9558"/>
                  </a:lnTo>
                  <a:lnTo>
                    <a:pt x="14325" y="9558"/>
                  </a:lnTo>
                  <a:lnTo>
                    <a:pt x="14325" y="9558"/>
                  </a:lnTo>
                  <a:lnTo>
                    <a:pt x="14329" y="9557"/>
                  </a:lnTo>
                  <a:lnTo>
                    <a:pt x="14329" y="9557"/>
                  </a:lnTo>
                  <a:lnTo>
                    <a:pt x="14333" y="9558"/>
                  </a:lnTo>
                  <a:lnTo>
                    <a:pt x="14333" y="9558"/>
                  </a:lnTo>
                  <a:lnTo>
                    <a:pt x="14337" y="9556"/>
                  </a:lnTo>
                  <a:lnTo>
                    <a:pt x="14337" y="9556"/>
                  </a:lnTo>
                  <a:lnTo>
                    <a:pt x="14341" y="9557"/>
                  </a:lnTo>
                  <a:lnTo>
                    <a:pt x="14341" y="9557"/>
                  </a:lnTo>
                  <a:lnTo>
                    <a:pt x="14345" y="9556"/>
                  </a:lnTo>
                  <a:lnTo>
                    <a:pt x="14345" y="9556"/>
                  </a:lnTo>
                  <a:lnTo>
                    <a:pt x="14348" y="9557"/>
                  </a:lnTo>
                  <a:lnTo>
                    <a:pt x="14348" y="9557"/>
                  </a:lnTo>
                  <a:lnTo>
                    <a:pt x="14352" y="9555"/>
                  </a:lnTo>
                  <a:lnTo>
                    <a:pt x="14352" y="9555"/>
                  </a:lnTo>
                  <a:lnTo>
                    <a:pt x="14356" y="9557"/>
                  </a:lnTo>
                  <a:lnTo>
                    <a:pt x="14356" y="9557"/>
                  </a:lnTo>
                  <a:lnTo>
                    <a:pt x="14360" y="9557"/>
                  </a:lnTo>
                  <a:lnTo>
                    <a:pt x="14360" y="9557"/>
                  </a:lnTo>
                  <a:lnTo>
                    <a:pt x="14364" y="9557"/>
                  </a:lnTo>
                  <a:lnTo>
                    <a:pt x="14364" y="9557"/>
                  </a:lnTo>
                  <a:lnTo>
                    <a:pt x="14368" y="9556"/>
                  </a:lnTo>
                  <a:lnTo>
                    <a:pt x="14368" y="9556"/>
                  </a:lnTo>
                  <a:lnTo>
                    <a:pt x="14372" y="9553"/>
                  </a:lnTo>
                  <a:lnTo>
                    <a:pt x="14372" y="9553"/>
                  </a:lnTo>
                  <a:lnTo>
                    <a:pt x="14375" y="9556"/>
                  </a:lnTo>
                  <a:lnTo>
                    <a:pt x="14375" y="9556"/>
                  </a:lnTo>
                  <a:lnTo>
                    <a:pt x="14379" y="9556"/>
                  </a:lnTo>
                  <a:lnTo>
                    <a:pt x="14379" y="9556"/>
                  </a:lnTo>
                  <a:lnTo>
                    <a:pt x="14383" y="9552"/>
                  </a:lnTo>
                  <a:lnTo>
                    <a:pt x="14383" y="9552"/>
                  </a:lnTo>
                  <a:lnTo>
                    <a:pt x="14387" y="9552"/>
                  </a:lnTo>
                  <a:lnTo>
                    <a:pt x="14387" y="9552"/>
                  </a:lnTo>
                  <a:lnTo>
                    <a:pt x="14391" y="9552"/>
                  </a:lnTo>
                  <a:lnTo>
                    <a:pt x="14391" y="9552"/>
                  </a:lnTo>
                  <a:lnTo>
                    <a:pt x="14395" y="9550"/>
                  </a:lnTo>
                  <a:lnTo>
                    <a:pt x="14395" y="9550"/>
                  </a:lnTo>
                  <a:lnTo>
                    <a:pt x="14399" y="9550"/>
                  </a:lnTo>
                  <a:lnTo>
                    <a:pt x="14399" y="9550"/>
                  </a:lnTo>
                  <a:lnTo>
                    <a:pt x="14402" y="9550"/>
                  </a:lnTo>
                  <a:lnTo>
                    <a:pt x="14402" y="9550"/>
                  </a:lnTo>
                  <a:lnTo>
                    <a:pt x="14406" y="9549"/>
                  </a:lnTo>
                  <a:lnTo>
                    <a:pt x="14406" y="9549"/>
                  </a:lnTo>
                  <a:lnTo>
                    <a:pt x="14410" y="9549"/>
                  </a:lnTo>
                  <a:lnTo>
                    <a:pt x="14410" y="9549"/>
                  </a:lnTo>
                  <a:lnTo>
                    <a:pt x="14414" y="9546"/>
                  </a:lnTo>
                  <a:lnTo>
                    <a:pt x="14414" y="9546"/>
                  </a:lnTo>
                  <a:lnTo>
                    <a:pt x="14418" y="9542"/>
                  </a:lnTo>
                  <a:lnTo>
                    <a:pt x="14418" y="9542"/>
                  </a:lnTo>
                  <a:lnTo>
                    <a:pt x="14422" y="9540"/>
                  </a:lnTo>
                  <a:lnTo>
                    <a:pt x="14422" y="9540"/>
                  </a:lnTo>
                  <a:lnTo>
                    <a:pt x="14426" y="9538"/>
                  </a:lnTo>
                  <a:lnTo>
                    <a:pt x="14426" y="9538"/>
                  </a:lnTo>
                  <a:lnTo>
                    <a:pt x="14429" y="9537"/>
                  </a:lnTo>
                  <a:lnTo>
                    <a:pt x="14429" y="9537"/>
                  </a:lnTo>
                  <a:lnTo>
                    <a:pt x="14433" y="9530"/>
                  </a:lnTo>
                  <a:lnTo>
                    <a:pt x="14433" y="9530"/>
                  </a:lnTo>
                  <a:lnTo>
                    <a:pt x="14437" y="9527"/>
                  </a:lnTo>
                  <a:lnTo>
                    <a:pt x="14437" y="9527"/>
                  </a:lnTo>
                  <a:lnTo>
                    <a:pt x="14441" y="9521"/>
                  </a:lnTo>
                  <a:lnTo>
                    <a:pt x="14441" y="9521"/>
                  </a:lnTo>
                  <a:lnTo>
                    <a:pt x="14445" y="9512"/>
                  </a:lnTo>
                  <a:lnTo>
                    <a:pt x="14445" y="9512"/>
                  </a:lnTo>
                  <a:lnTo>
                    <a:pt x="14449" y="9499"/>
                  </a:lnTo>
                  <a:lnTo>
                    <a:pt x="14449" y="9499"/>
                  </a:lnTo>
                  <a:lnTo>
                    <a:pt x="14453" y="9487"/>
                  </a:lnTo>
                  <a:lnTo>
                    <a:pt x="14453" y="9487"/>
                  </a:lnTo>
                  <a:lnTo>
                    <a:pt x="14456" y="9471"/>
                  </a:lnTo>
                  <a:lnTo>
                    <a:pt x="14456" y="9471"/>
                  </a:lnTo>
                  <a:lnTo>
                    <a:pt x="14460" y="9449"/>
                  </a:lnTo>
                  <a:lnTo>
                    <a:pt x="14460" y="9449"/>
                  </a:lnTo>
                  <a:lnTo>
                    <a:pt x="14464" y="9418"/>
                  </a:lnTo>
                  <a:lnTo>
                    <a:pt x="14464" y="9418"/>
                  </a:lnTo>
                  <a:lnTo>
                    <a:pt x="14468" y="9366"/>
                  </a:lnTo>
                  <a:lnTo>
                    <a:pt x="14468" y="9366"/>
                  </a:lnTo>
                  <a:lnTo>
                    <a:pt x="14472" y="9292"/>
                  </a:lnTo>
                  <a:lnTo>
                    <a:pt x="14472" y="9292"/>
                  </a:lnTo>
                  <a:lnTo>
                    <a:pt x="14476" y="9182"/>
                  </a:lnTo>
                  <a:lnTo>
                    <a:pt x="14476" y="9182"/>
                  </a:lnTo>
                  <a:lnTo>
                    <a:pt x="14480" y="9019"/>
                  </a:lnTo>
                  <a:lnTo>
                    <a:pt x="14480" y="9019"/>
                  </a:lnTo>
                  <a:lnTo>
                    <a:pt x="14483" y="8835"/>
                  </a:lnTo>
                  <a:lnTo>
                    <a:pt x="14483" y="8835"/>
                  </a:lnTo>
                  <a:lnTo>
                    <a:pt x="14487" y="8731"/>
                  </a:lnTo>
                  <a:lnTo>
                    <a:pt x="14487" y="8731"/>
                  </a:lnTo>
                  <a:lnTo>
                    <a:pt x="14491" y="8785"/>
                  </a:lnTo>
                  <a:lnTo>
                    <a:pt x="14491" y="8785"/>
                  </a:lnTo>
                  <a:lnTo>
                    <a:pt x="14495" y="8949"/>
                  </a:lnTo>
                  <a:lnTo>
                    <a:pt x="14495" y="8949"/>
                  </a:lnTo>
                  <a:lnTo>
                    <a:pt x="14499" y="9118"/>
                  </a:lnTo>
                  <a:lnTo>
                    <a:pt x="14499" y="9118"/>
                  </a:lnTo>
                  <a:lnTo>
                    <a:pt x="14503" y="9248"/>
                  </a:lnTo>
                  <a:lnTo>
                    <a:pt x="14503" y="9248"/>
                  </a:lnTo>
                  <a:lnTo>
                    <a:pt x="14507" y="9338"/>
                  </a:lnTo>
                  <a:lnTo>
                    <a:pt x="14507" y="9338"/>
                  </a:lnTo>
                  <a:lnTo>
                    <a:pt x="14510" y="9398"/>
                  </a:lnTo>
                  <a:lnTo>
                    <a:pt x="14510" y="9398"/>
                  </a:lnTo>
                  <a:lnTo>
                    <a:pt x="14514" y="9440"/>
                  </a:lnTo>
                  <a:lnTo>
                    <a:pt x="14514" y="9440"/>
                  </a:lnTo>
                  <a:lnTo>
                    <a:pt x="14518" y="9472"/>
                  </a:lnTo>
                  <a:lnTo>
                    <a:pt x="14518" y="9472"/>
                  </a:lnTo>
                  <a:lnTo>
                    <a:pt x="14522" y="9491"/>
                  </a:lnTo>
                  <a:lnTo>
                    <a:pt x="14522" y="9491"/>
                  </a:lnTo>
                  <a:lnTo>
                    <a:pt x="14526" y="9504"/>
                  </a:lnTo>
                  <a:lnTo>
                    <a:pt x="14526" y="9504"/>
                  </a:lnTo>
                  <a:lnTo>
                    <a:pt x="14530" y="9515"/>
                  </a:lnTo>
                  <a:lnTo>
                    <a:pt x="14530" y="9515"/>
                  </a:lnTo>
                  <a:lnTo>
                    <a:pt x="14534" y="9523"/>
                  </a:lnTo>
                  <a:lnTo>
                    <a:pt x="14534" y="9523"/>
                  </a:lnTo>
                  <a:lnTo>
                    <a:pt x="14537" y="9529"/>
                  </a:lnTo>
                  <a:lnTo>
                    <a:pt x="14537" y="9529"/>
                  </a:lnTo>
                  <a:lnTo>
                    <a:pt x="14541" y="9535"/>
                  </a:lnTo>
                  <a:lnTo>
                    <a:pt x="14541" y="9535"/>
                  </a:lnTo>
                  <a:lnTo>
                    <a:pt x="14545" y="9537"/>
                  </a:lnTo>
                  <a:lnTo>
                    <a:pt x="14545" y="9537"/>
                  </a:lnTo>
                  <a:lnTo>
                    <a:pt x="14549" y="9540"/>
                  </a:lnTo>
                  <a:lnTo>
                    <a:pt x="14549" y="9540"/>
                  </a:lnTo>
                  <a:lnTo>
                    <a:pt x="14553" y="9543"/>
                  </a:lnTo>
                  <a:lnTo>
                    <a:pt x="14553" y="9543"/>
                  </a:lnTo>
                  <a:lnTo>
                    <a:pt x="14557" y="9547"/>
                  </a:lnTo>
                  <a:lnTo>
                    <a:pt x="14557" y="9547"/>
                  </a:lnTo>
                  <a:lnTo>
                    <a:pt x="14561" y="9545"/>
                  </a:lnTo>
                  <a:lnTo>
                    <a:pt x="14561" y="9545"/>
                  </a:lnTo>
                  <a:lnTo>
                    <a:pt x="14564" y="9548"/>
                  </a:lnTo>
                  <a:lnTo>
                    <a:pt x="14564" y="9548"/>
                  </a:lnTo>
                  <a:lnTo>
                    <a:pt x="14568" y="9551"/>
                  </a:lnTo>
                  <a:lnTo>
                    <a:pt x="14568" y="9551"/>
                  </a:lnTo>
                  <a:lnTo>
                    <a:pt x="14572" y="9551"/>
                  </a:lnTo>
                  <a:lnTo>
                    <a:pt x="14572" y="9551"/>
                  </a:lnTo>
                  <a:lnTo>
                    <a:pt x="14576" y="9554"/>
                  </a:lnTo>
                  <a:lnTo>
                    <a:pt x="14576" y="9554"/>
                  </a:lnTo>
                  <a:lnTo>
                    <a:pt x="14580" y="9552"/>
                  </a:lnTo>
                  <a:lnTo>
                    <a:pt x="14580" y="9552"/>
                  </a:lnTo>
                  <a:lnTo>
                    <a:pt x="14584" y="9555"/>
                  </a:lnTo>
                  <a:lnTo>
                    <a:pt x="14584" y="9555"/>
                  </a:lnTo>
                  <a:lnTo>
                    <a:pt x="14588" y="9555"/>
                  </a:lnTo>
                  <a:lnTo>
                    <a:pt x="14588" y="9555"/>
                  </a:lnTo>
                  <a:lnTo>
                    <a:pt x="14591" y="9556"/>
                  </a:lnTo>
                  <a:lnTo>
                    <a:pt x="14591" y="9556"/>
                  </a:lnTo>
                  <a:lnTo>
                    <a:pt x="14595" y="9556"/>
                  </a:lnTo>
                  <a:lnTo>
                    <a:pt x="14595" y="9556"/>
                  </a:lnTo>
                  <a:lnTo>
                    <a:pt x="14599" y="9555"/>
                  </a:lnTo>
                  <a:lnTo>
                    <a:pt x="14599" y="9555"/>
                  </a:lnTo>
                  <a:lnTo>
                    <a:pt x="14603" y="9555"/>
                  </a:lnTo>
                  <a:lnTo>
                    <a:pt x="14603" y="9555"/>
                  </a:lnTo>
                  <a:lnTo>
                    <a:pt x="14607" y="9554"/>
                  </a:lnTo>
                  <a:lnTo>
                    <a:pt x="14607" y="9554"/>
                  </a:lnTo>
                  <a:lnTo>
                    <a:pt x="14611" y="9555"/>
                  </a:lnTo>
                  <a:lnTo>
                    <a:pt x="14611" y="9555"/>
                  </a:lnTo>
                  <a:lnTo>
                    <a:pt x="14614" y="9551"/>
                  </a:lnTo>
                  <a:lnTo>
                    <a:pt x="14614" y="9551"/>
                  </a:lnTo>
                  <a:lnTo>
                    <a:pt x="14618" y="9549"/>
                  </a:lnTo>
                  <a:lnTo>
                    <a:pt x="14618" y="9549"/>
                  </a:lnTo>
                  <a:lnTo>
                    <a:pt x="14622" y="9549"/>
                  </a:lnTo>
                  <a:lnTo>
                    <a:pt x="14622" y="9549"/>
                  </a:lnTo>
                  <a:lnTo>
                    <a:pt x="14626" y="9549"/>
                  </a:lnTo>
                  <a:lnTo>
                    <a:pt x="14626" y="9549"/>
                  </a:lnTo>
                  <a:lnTo>
                    <a:pt x="14630" y="9552"/>
                  </a:lnTo>
                  <a:lnTo>
                    <a:pt x="14630" y="9552"/>
                  </a:lnTo>
                  <a:lnTo>
                    <a:pt x="14634" y="9554"/>
                  </a:lnTo>
                  <a:lnTo>
                    <a:pt x="14634" y="9554"/>
                  </a:lnTo>
                  <a:lnTo>
                    <a:pt x="14638" y="9560"/>
                  </a:lnTo>
                  <a:lnTo>
                    <a:pt x="14638" y="9560"/>
                  </a:lnTo>
                  <a:lnTo>
                    <a:pt x="14641" y="9560"/>
                  </a:lnTo>
                  <a:lnTo>
                    <a:pt x="14641" y="9560"/>
                  </a:lnTo>
                  <a:lnTo>
                    <a:pt x="14645" y="9560"/>
                  </a:lnTo>
                  <a:lnTo>
                    <a:pt x="14645" y="9560"/>
                  </a:lnTo>
                  <a:lnTo>
                    <a:pt x="14649" y="9559"/>
                  </a:lnTo>
                  <a:lnTo>
                    <a:pt x="14649" y="9559"/>
                  </a:lnTo>
                  <a:lnTo>
                    <a:pt x="14653" y="9560"/>
                  </a:lnTo>
                  <a:lnTo>
                    <a:pt x="14653" y="9560"/>
                  </a:lnTo>
                  <a:lnTo>
                    <a:pt x="14657" y="9560"/>
                  </a:lnTo>
                  <a:lnTo>
                    <a:pt x="14657" y="9560"/>
                  </a:lnTo>
                  <a:lnTo>
                    <a:pt x="14661" y="9562"/>
                  </a:lnTo>
                  <a:lnTo>
                    <a:pt x="14661" y="9562"/>
                  </a:lnTo>
                  <a:lnTo>
                    <a:pt x="14665" y="9561"/>
                  </a:lnTo>
                  <a:lnTo>
                    <a:pt x="14665" y="9561"/>
                  </a:lnTo>
                  <a:lnTo>
                    <a:pt x="14668" y="9561"/>
                  </a:lnTo>
                  <a:lnTo>
                    <a:pt x="14668" y="9561"/>
                  </a:lnTo>
                  <a:lnTo>
                    <a:pt x="14672" y="9563"/>
                  </a:lnTo>
                  <a:lnTo>
                    <a:pt x="14672" y="9563"/>
                  </a:lnTo>
                  <a:lnTo>
                    <a:pt x="14676" y="9562"/>
                  </a:lnTo>
                  <a:lnTo>
                    <a:pt x="14676" y="9562"/>
                  </a:lnTo>
                  <a:lnTo>
                    <a:pt x="14680" y="9562"/>
                  </a:lnTo>
                  <a:lnTo>
                    <a:pt x="14680" y="9562"/>
                  </a:lnTo>
                  <a:lnTo>
                    <a:pt x="14684" y="9563"/>
                  </a:lnTo>
                  <a:lnTo>
                    <a:pt x="14684" y="9563"/>
                  </a:lnTo>
                  <a:lnTo>
                    <a:pt x="14688" y="9561"/>
                  </a:lnTo>
                  <a:lnTo>
                    <a:pt x="14688" y="9561"/>
                  </a:lnTo>
                  <a:lnTo>
                    <a:pt x="14692" y="9560"/>
                  </a:lnTo>
                  <a:lnTo>
                    <a:pt x="14692" y="9560"/>
                  </a:lnTo>
                  <a:lnTo>
                    <a:pt x="14695" y="9559"/>
                  </a:lnTo>
                  <a:lnTo>
                    <a:pt x="14695" y="9559"/>
                  </a:lnTo>
                  <a:lnTo>
                    <a:pt x="14699" y="9556"/>
                  </a:lnTo>
                  <a:lnTo>
                    <a:pt x="14699" y="9556"/>
                  </a:lnTo>
                  <a:lnTo>
                    <a:pt x="14703" y="9556"/>
                  </a:lnTo>
                  <a:lnTo>
                    <a:pt x="14703" y="9556"/>
                  </a:lnTo>
                  <a:lnTo>
                    <a:pt x="14707" y="9555"/>
                  </a:lnTo>
                  <a:lnTo>
                    <a:pt x="14707" y="9555"/>
                  </a:lnTo>
                  <a:lnTo>
                    <a:pt x="14711" y="9555"/>
                  </a:lnTo>
                  <a:lnTo>
                    <a:pt x="14711" y="9555"/>
                  </a:lnTo>
                  <a:lnTo>
                    <a:pt x="14715" y="9554"/>
                  </a:lnTo>
                  <a:lnTo>
                    <a:pt x="14715" y="9554"/>
                  </a:lnTo>
                  <a:lnTo>
                    <a:pt x="14719" y="9550"/>
                  </a:lnTo>
                  <a:lnTo>
                    <a:pt x="14719" y="9550"/>
                  </a:lnTo>
                  <a:lnTo>
                    <a:pt x="14722" y="9544"/>
                  </a:lnTo>
                  <a:lnTo>
                    <a:pt x="14722" y="9544"/>
                  </a:lnTo>
                  <a:lnTo>
                    <a:pt x="14726" y="9536"/>
                  </a:lnTo>
                  <a:lnTo>
                    <a:pt x="14726" y="9536"/>
                  </a:lnTo>
                  <a:lnTo>
                    <a:pt x="14730" y="9527"/>
                  </a:lnTo>
                  <a:lnTo>
                    <a:pt x="14730" y="9527"/>
                  </a:lnTo>
                  <a:lnTo>
                    <a:pt x="14734" y="9519"/>
                  </a:lnTo>
                  <a:lnTo>
                    <a:pt x="14734" y="9519"/>
                  </a:lnTo>
                  <a:lnTo>
                    <a:pt x="14738" y="9515"/>
                  </a:lnTo>
                  <a:lnTo>
                    <a:pt x="14738" y="9515"/>
                  </a:lnTo>
                  <a:lnTo>
                    <a:pt x="14742" y="9520"/>
                  </a:lnTo>
                  <a:lnTo>
                    <a:pt x="14742" y="9520"/>
                  </a:lnTo>
                  <a:lnTo>
                    <a:pt x="14746" y="9532"/>
                  </a:lnTo>
                  <a:lnTo>
                    <a:pt x="14746" y="9532"/>
                  </a:lnTo>
                  <a:lnTo>
                    <a:pt x="14749" y="9537"/>
                  </a:lnTo>
                  <a:lnTo>
                    <a:pt x="14749" y="9537"/>
                  </a:lnTo>
                  <a:lnTo>
                    <a:pt x="14753" y="9545"/>
                  </a:lnTo>
                  <a:lnTo>
                    <a:pt x="14753" y="9545"/>
                  </a:lnTo>
                  <a:lnTo>
                    <a:pt x="14757" y="9550"/>
                  </a:lnTo>
                  <a:lnTo>
                    <a:pt x="14757" y="9550"/>
                  </a:lnTo>
                  <a:lnTo>
                    <a:pt x="14761" y="9554"/>
                  </a:lnTo>
                  <a:lnTo>
                    <a:pt x="14761" y="9554"/>
                  </a:lnTo>
                  <a:lnTo>
                    <a:pt x="14765" y="9557"/>
                  </a:lnTo>
                  <a:lnTo>
                    <a:pt x="14765" y="9557"/>
                  </a:lnTo>
                  <a:lnTo>
                    <a:pt x="14769" y="9560"/>
                  </a:lnTo>
                  <a:lnTo>
                    <a:pt x="14769" y="9560"/>
                  </a:lnTo>
                  <a:lnTo>
                    <a:pt x="14773" y="9560"/>
                  </a:lnTo>
                  <a:lnTo>
                    <a:pt x="14773" y="9560"/>
                  </a:lnTo>
                  <a:lnTo>
                    <a:pt x="14776" y="9563"/>
                  </a:lnTo>
                  <a:lnTo>
                    <a:pt x="14776" y="9563"/>
                  </a:lnTo>
                  <a:lnTo>
                    <a:pt x="14780" y="9562"/>
                  </a:lnTo>
                  <a:lnTo>
                    <a:pt x="14780" y="9562"/>
                  </a:lnTo>
                  <a:lnTo>
                    <a:pt x="14784" y="9562"/>
                  </a:lnTo>
                  <a:lnTo>
                    <a:pt x="14784" y="9562"/>
                  </a:lnTo>
                  <a:lnTo>
                    <a:pt x="14788" y="9563"/>
                  </a:lnTo>
                  <a:lnTo>
                    <a:pt x="14788" y="9563"/>
                  </a:lnTo>
                  <a:lnTo>
                    <a:pt x="14792" y="9561"/>
                  </a:lnTo>
                  <a:lnTo>
                    <a:pt x="14792" y="9561"/>
                  </a:lnTo>
                  <a:lnTo>
                    <a:pt x="14796" y="9564"/>
                  </a:lnTo>
                  <a:lnTo>
                    <a:pt x="14796" y="9564"/>
                  </a:lnTo>
                  <a:lnTo>
                    <a:pt x="14800" y="9563"/>
                  </a:lnTo>
                  <a:lnTo>
                    <a:pt x="14800" y="9563"/>
                  </a:lnTo>
                  <a:lnTo>
                    <a:pt x="14803" y="9563"/>
                  </a:lnTo>
                  <a:lnTo>
                    <a:pt x="14803" y="9563"/>
                  </a:lnTo>
                  <a:lnTo>
                    <a:pt x="14807" y="9564"/>
                  </a:lnTo>
                  <a:lnTo>
                    <a:pt x="14807" y="9564"/>
                  </a:lnTo>
                  <a:lnTo>
                    <a:pt x="14811" y="9564"/>
                  </a:lnTo>
                  <a:lnTo>
                    <a:pt x="14811" y="9564"/>
                  </a:lnTo>
                  <a:lnTo>
                    <a:pt x="14815" y="9566"/>
                  </a:lnTo>
                  <a:lnTo>
                    <a:pt x="14815" y="9566"/>
                  </a:lnTo>
                  <a:lnTo>
                    <a:pt x="14819" y="9565"/>
                  </a:lnTo>
                  <a:lnTo>
                    <a:pt x="14819" y="9565"/>
                  </a:lnTo>
                  <a:lnTo>
                    <a:pt x="14823" y="9565"/>
                  </a:lnTo>
                  <a:lnTo>
                    <a:pt x="14823" y="9565"/>
                  </a:lnTo>
                  <a:lnTo>
                    <a:pt x="14827" y="9564"/>
                  </a:lnTo>
                  <a:lnTo>
                    <a:pt x="14827" y="9564"/>
                  </a:lnTo>
                  <a:lnTo>
                    <a:pt x="14830" y="9563"/>
                  </a:lnTo>
                  <a:lnTo>
                    <a:pt x="14830" y="9563"/>
                  </a:lnTo>
                  <a:lnTo>
                    <a:pt x="14834" y="9563"/>
                  </a:lnTo>
                  <a:lnTo>
                    <a:pt x="14834" y="9563"/>
                  </a:lnTo>
                  <a:lnTo>
                    <a:pt x="14838" y="9565"/>
                  </a:lnTo>
                  <a:lnTo>
                    <a:pt x="14838" y="9565"/>
                  </a:lnTo>
                  <a:lnTo>
                    <a:pt x="14842" y="9564"/>
                  </a:lnTo>
                  <a:lnTo>
                    <a:pt x="14842" y="9564"/>
                  </a:lnTo>
                  <a:lnTo>
                    <a:pt x="14846" y="9564"/>
                  </a:lnTo>
                  <a:lnTo>
                    <a:pt x="14846" y="9564"/>
                  </a:lnTo>
                  <a:lnTo>
                    <a:pt x="14850" y="9564"/>
                  </a:lnTo>
                  <a:lnTo>
                    <a:pt x="14850" y="9564"/>
                  </a:lnTo>
                  <a:lnTo>
                    <a:pt x="14854" y="9563"/>
                  </a:lnTo>
                  <a:lnTo>
                    <a:pt x="14854" y="9563"/>
                  </a:lnTo>
                  <a:lnTo>
                    <a:pt x="14857" y="9565"/>
                  </a:lnTo>
                  <a:lnTo>
                    <a:pt x="14857" y="9565"/>
                  </a:lnTo>
                  <a:lnTo>
                    <a:pt x="14861" y="9563"/>
                  </a:lnTo>
                  <a:lnTo>
                    <a:pt x="14861" y="9563"/>
                  </a:lnTo>
                  <a:lnTo>
                    <a:pt x="14865" y="9566"/>
                  </a:lnTo>
                  <a:lnTo>
                    <a:pt x="14865" y="9566"/>
                  </a:lnTo>
                  <a:lnTo>
                    <a:pt x="14869" y="9563"/>
                  </a:lnTo>
                  <a:lnTo>
                    <a:pt x="14869" y="9563"/>
                  </a:lnTo>
                  <a:lnTo>
                    <a:pt x="14873" y="9564"/>
                  </a:lnTo>
                  <a:lnTo>
                    <a:pt x="14873" y="9564"/>
                  </a:lnTo>
                  <a:lnTo>
                    <a:pt x="14877" y="9565"/>
                  </a:lnTo>
                  <a:lnTo>
                    <a:pt x="14877" y="9565"/>
                  </a:lnTo>
                  <a:lnTo>
                    <a:pt x="14880" y="9566"/>
                  </a:lnTo>
                  <a:lnTo>
                    <a:pt x="14880" y="9566"/>
                  </a:lnTo>
                  <a:lnTo>
                    <a:pt x="14884" y="9566"/>
                  </a:lnTo>
                  <a:lnTo>
                    <a:pt x="14884" y="9566"/>
                  </a:lnTo>
                  <a:lnTo>
                    <a:pt x="14888" y="9566"/>
                  </a:lnTo>
                  <a:lnTo>
                    <a:pt x="14888" y="9566"/>
                  </a:lnTo>
                  <a:lnTo>
                    <a:pt x="14892" y="9564"/>
                  </a:lnTo>
                  <a:lnTo>
                    <a:pt x="14892" y="9564"/>
                  </a:lnTo>
                  <a:lnTo>
                    <a:pt x="14896" y="9566"/>
                  </a:lnTo>
                  <a:lnTo>
                    <a:pt x="14896" y="9566"/>
                  </a:lnTo>
                  <a:lnTo>
                    <a:pt x="14900" y="9563"/>
                  </a:lnTo>
                  <a:lnTo>
                    <a:pt x="14900" y="9563"/>
                  </a:lnTo>
                  <a:lnTo>
                    <a:pt x="14904" y="9565"/>
                  </a:lnTo>
                  <a:lnTo>
                    <a:pt x="14904" y="9565"/>
                  </a:lnTo>
                  <a:lnTo>
                    <a:pt x="14907" y="9566"/>
                  </a:lnTo>
                  <a:lnTo>
                    <a:pt x="14907" y="9566"/>
                  </a:lnTo>
                  <a:lnTo>
                    <a:pt x="14911" y="9566"/>
                  </a:lnTo>
                  <a:lnTo>
                    <a:pt x="14911" y="9566"/>
                  </a:lnTo>
                  <a:lnTo>
                    <a:pt x="14915" y="9565"/>
                  </a:lnTo>
                  <a:lnTo>
                    <a:pt x="14915" y="9565"/>
                  </a:lnTo>
                  <a:lnTo>
                    <a:pt x="14919" y="9566"/>
                  </a:lnTo>
                  <a:lnTo>
                    <a:pt x="14919" y="9566"/>
                  </a:lnTo>
                  <a:lnTo>
                    <a:pt x="14923" y="9565"/>
                  </a:lnTo>
                  <a:lnTo>
                    <a:pt x="14923" y="9565"/>
                  </a:lnTo>
                  <a:lnTo>
                    <a:pt x="14927" y="9563"/>
                  </a:lnTo>
                  <a:lnTo>
                    <a:pt x="14927" y="9563"/>
                  </a:lnTo>
                  <a:lnTo>
                    <a:pt x="14931" y="9563"/>
                  </a:lnTo>
                  <a:lnTo>
                    <a:pt x="14931" y="9563"/>
                  </a:lnTo>
                  <a:lnTo>
                    <a:pt x="14934" y="9566"/>
                  </a:lnTo>
                  <a:lnTo>
                    <a:pt x="14934" y="9566"/>
                  </a:lnTo>
                  <a:lnTo>
                    <a:pt x="14938" y="9564"/>
                  </a:lnTo>
                  <a:lnTo>
                    <a:pt x="14938" y="9564"/>
                  </a:lnTo>
                  <a:lnTo>
                    <a:pt x="14942" y="9566"/>
                  </a:lnTo>
                  <a:lnTo>
                    <a:pt x="14942" y="9566"/>
                  </a:lnTo>
                  <a:lnTo>
                    <a:pt x="14946" y="9566"/>
                  </a:lnTo>
                  <a:lnTo>
                    <a:pt x="14946" y="9566"/>
                  </a:lnTo>
                  <a:lnTo>
                    <a:pt x="14950" y="9564"/>
                  </a:lnTo>
                  <a:lnTo>
                    <a:pt x="14950" y="9564"/>
                  </a:lnTo>
                  <a:lnTo>
                    <a:pt x="14954" y="9563"/>
                  </a:lnTo>
                  <a:lnTo>
                    <a:pt x="14954" y="9563"/>
                  </a:lnTo>
                  <a:lnTo>
                    <a:pt x="14958" y="9562"/>
                  </a:lnTo>
                  <a:lnTo>
                    <a:pt x="14958" y="9562"/>
                  </a:lnTo>
                  <a:lnTo>
                    <a:pt x="14961" y="9564"/>
                  </a:lnTo>
                  <a:lnTo>
                    <a:pt x="14961" y="9564"/>
                  </a:lnTo>
                  <a:lnTo>
                    <a:pt x="14965" y="9565"/>
                  </a:lnTo>
                  <a:lnTo>
                    <a:pt x="14965" y="9565"/>
                  </a:lnTo>
                  <a:lnTo>
                    <a:pt x="14969" y="9562"/>
                  </a:lnTo>
                  <a:lnTo>
                    <a:pt x="14969" y="9562"/>
                  </a:lnTo>
                  <a:lnTo>
                    <a:pt x="14973" y="9565"/>
                  </a:lnTo>
                  <a:lnTo>
                    <a:pt x="14973" y="9565"/>
                  </a:lnTo>
                  <a:lnTo>
                    <a:pt x="14977" y="9563"/>
                  </a:lnTo>
                  <a:lnTo>
                    <a:pt x="14977" y="9563"/>
                  </a:lnTo>
                  <a:lnTo>
                    <a:pt x="14981" y="9565"/>
                  </a:lnTo>
                  <a:lnTo>
                    <a:pt x="14981" y="9565"/>
                  </a:lnTo>
                  <a:lnTo>
                    <a:pt x="14985" y="9565"/>
                  </a:lnTo>
                  <a:lnTo>
                    <a:pt x="14985" y="9565"/>
                  </a:lnTo>
                  <a:lnTo>
                    <a:pt x="14988" y="9565"/>
                  </a:lnTo>
                  <a:lnTo>
                    <a:pt x="14988" y="9565"/>
                  </a:lnTo>
                  <a:lnTo>
                    <a:pt x="14992" y="9563"/>
                  </a:lnTo>
                  <a:lnTo>
                    <a:pt x="14992" y="95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205" y="4083"/>
              <a:ext cx="54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5590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549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5405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5312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>
              <a:off x="5220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9" name="Rectangle 13"/>
            <p:cNvSpPr>
              <a:spLocks noChangeArrowheads="1"/>
            </p:cNvSpPr>
            <p:nvPr/>
          </p:nvSpPr>
          <p:spPr bwMode="auto">
            <a:xfrm>
              <a:off x="5198" y="4183"/>
              <a:ext cx="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-1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>
              <a:off x="5127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>
              <a:off x="5034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>
              <a:off x="4942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3" name="Line 17"/>
            <p:cNvSpPr>
              <a:spLocks noChangeShapeType="1"/>
            </p:cNvSpPr>
            <p:nvPr/>
          </p:nvSpPr>
          <p:spPr bwMode="auto">
            <a:xfrm>
              <a:off x="4849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4" name="Line 18"/>
            <p:cNvSpPr>
              <a:spLocks noChangeShapeType="1"/>
            </p:cNvSpPr>
            <p:nvPr/>
          </p:nvSpPr>
          <p:spPr bwMode="auto">
            <a:xfrm>
              <a:off x="4756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5" name="Rectangle 19"/>
            <p:cNvSpPr>
              <a:spLocks noChangeArrowheads="1"/>
            </p:cNvSpPr>
            <p:nvPr/>
          </p:nvSpPr>
          <p:spPr bwMode="auto">
            <a:xfrm>
              <a:off x="4744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6" name="Line 20"/>
            <p:cNvSpPr>
              <a:spLocks noChangeShapeType="1"/>
            </p:cNvSpPr>
            <p:nvPr/>
          </p:nvSpPr>
          <p:spPr bwMode="auto">
            <a:xfrm>
              <a:off x="4664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7" name="Line 21"/>
            <p:cNvSpPr>
              <a:spLocks noChangeShapeType="1"/>
            </p:cNvSpPr>
            <p:nvPr/>
          </p:nvSpPr>
          <p:spPr bwMode="auto">
            <a:xfrm>
              <a:off x="4571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8" name="Line 22"/>
            <p:cNvSpPr>
              <a:spLocks noChangeShapeType="1"/>
            </p:cNvSpPr>
            <p:nvPr/>
          </p:nvSpPr>
          <p:spPr bwMode="auto">
            <a:xfrm>
              <a:off x="4483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39" name="Line 23"/>
            <p:cNvSpPr>
              <a:spLocks noChangeShapeType="1"/>
            </p:cNvSpPr>
            <p:nvPr/>
          </p:nvSpPr>
          <p:spPr bwMode="auto">
            <a:xfrm>
              <a:off x="4390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>
              <a:off x="4297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1" name="Rectangle 25"/>
            <p:cNvSpPr>
              <a:spLocks noChangeArrowheads="1"/>
            </p:cNvSpPr>
            <p:nvPr/>
          </p:nvSpPr>
          <p:spPr bwMode="auto">
            <a:xfrm>
              <a:off x="4284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>
              <a:off x="4205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3" name="Line 27"/>
            <p:cNvSpPr>
              <a:spLocks noChangeShapeType="1"/>
            </p:cNvSpPr>
            <p:nvPr/>
          </p:nvSpPr>
          <p:spPr bwMode="auto">
            <a:xfrm>
              <a:off x="4112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4019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3927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3834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7" name="Rectangle 31"/>
            <p:cNvSpPr>
              <a:spLocks noChangeArrowheads="1"/>
            </p:cNvSpPr>
            <p:nvPr/>
          </p:nvSpPr>
          <p:spPr bwMode="auto">
            <a:xfrm>
              <a:off x="3821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3741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3649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0" name="Line 34"/>
            <p:cNvSpPr>
              <a:spLocks noChangeShapeType="1"/>
            </p:cNvSpPr>
            <p:nvPr/>
          </p:nvSpPr>
          <p:spPr bwMode="auto">
            <a:xfrm>
              <a:off x="3556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3463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2" name="Line 36"/>
            <p:cNvSpPr>
              <a:spLocks noChangeShapeType="1"/>
            </p:cNvSpPr>
            <p:nvPr/>
          </p:nvSpPr>
          <p:spPr bwMode="auto">
            <a:xfrm>
              <a:off x="3371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3" name="Rectangle 37"/>
            <p:cNvSpPr>
              <a:spLocks noChangeArrowheads="1"/>
            </p:cNvSpPr>
            <p:nvPr/>
          </p:nvSpPr>
          <p:spPr bwMode="auto">
            <a:xfrm>
              <a:off x="3358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4" name="Line 38"/>
            <p:cNvSpPr>
              <a:spLocks noChangeShapeType="1"/>
            </p:cNvSpPr>
            <p:nvPr/>
          </p:nvSpPr>
          <p:spPr bwMode="auto">
            <a:xfrm>
              <a:off x="327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>
              <a:off x="3189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6" name="Line 40"/>
            <p:cNvSpPr>
              <a:spLocks noChangeShapeType="1"/>
            </p:cNvSpPr>
            <p:nvPr/>
          </p:nvSpPr>
          <p:spPr bwMode="auto">
            <a:xfrm>
              <a:off x="3097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3004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8" name="Line 42"/>
            <p:cNvSpPr>
              <a:spLocks noChangeShapeType="1"/>
            </p:cNvSpPr>
            <p:nvPr/>
          </p:nvSpPr>
          <p:spPr bwMode="auto">
            <a:xfrm>
              <a:off x="2911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59" name="Rectangle 43"/>
            <p:cNvSpPr>
              <a:spLocks noChangeArrowheads="1"/>
            </p:cNvSpPr>
            <p:nvPr/>
          </p:nvSpPr>
          <p:spPr bwMode="auto">
            <a:xfrm>
              <a:off x="2899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0" name="Line 44"/>
            <p:cNvSpPr>
              <a:spLocks noChangeShapeType="1"/>
            </p:cNvSpPr>
            <p:nvPr/>
          </p:nvSpPr>
          <p:spPr bwMode="auto">
            <a:xfrm>
              <a:off x="2819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>
              <a:off x="2726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2" name="Line 46"/>
            <p:cNvSpPr>
              <a:spLocks noChangeShapeType="1"/>
            </p:cNvSpPr>
            <p:nvPr/>
          </p:nvSpPr>
          <p:spPr bwMode="auto">
            <a:xfrm>
              <a:off x="2633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3" name="Line 47"/>
            <p:cNvSpPr>
              <a:spLocks noChangeShapeType="1"/>
            </p:cNvSpPr>
            <p:nvPr/>
          </p:nvSpPr>
          <p:spPr bwMode="auto">
            <a:xfrm>
              <a:off x="2541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4" name="Line 48"/>
            <p:cNvSpPr>
              <a:spLocks noChangeShapeType="1"/>
            </p:cNvSpPr>
            <p:nvPr/>
          </p:nvSpPr>
          <p:spPr bwMode="auto">
            <a:xfrm>
              <a:off x="2448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5" name="Rectangle 49"/>
            <p:cNvSpPr>
              <a:spLocks noChangeArrowheads="1"/>
            </p:cNvSpPr>
            <p:nvPr/>
          </p:nvSpPr>
          <p:spPr bwMode="auto">
            <a:xfrm>
              <a:off x="2436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6" name="Line 50"/>
            <p:cNvSpPr>
              <a:spLocks noChangeShapeType="1"/>
            </p:cNvSpPr>
            <p:nvPr/>
          </p:nvSpPr>
          <p:spPr bwMode="auto">
            <a:xfrm>
              <a:off x="2356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7" name="Line 51"/>
            <p:cNvSpPr>
              <a:spLocks noChangeShapeType="1"/>
            </p:cNvSpPr>
            <p:nvPr/>
          </p:nvSpPr>
          <p:spPr bwMode="auto">
            <a:xfrm>
              <a:off x="2263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>
              <a:off x="2170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69" name="Line 53"/>
            <p:cNvSpPr>
              <a:spLocks noChangeShapeType="1"/>
            </p:cNvSpPr>
            <p:nvPr/>
          </p:nvSpPr>
          <p:spPr bwMode="auto">
            <a:xfrm>
              <a:off x="207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0" name="Line 54"/>
            <p:cNvSpPr>
              <a:spLocks noChangeShapeType="1"/>
            </p:cNvSpPr>
            <p:nvPr/>
          </p:nvSpPr>
          <p:spPr bwMode="auto">
            <a:xfrm>
              <a:off x="1985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1" name="Rectangle 55"/>
            <p:cNvSpPr>
              <a:spLocks noChangeArrowheads="1"/>
            </p:cNvSpPr>
            <p:nvPr/>
          </p:nvSpPr>
          <p:spPr bwMode="auto">
            <a:xfrm>
              <a:off x="1972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2" name="Line 56"/>
            <p:cNvSpPr>
              <a:spLocks noChangeShapeType="1"/>
            </p:cNvSpPr>
            <p:nvPr/>
          </p:nvSpPr>
          <p:spPr bwMode="auto">
            <a:xfrm>
              <a:off x="1892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3" name="Line 57"/>
            <p:cNvSpPr>
              <a:spLocks noChangeShapeType="1"/>
            </p:cNvSpPr>
            <p:nvPr/>
          </p:nvSpPr>
          <p:spPr bwMode="auto">
            <a:xfrm>
              <a:off x="1804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4" name="Line 58"/>
            <p:cNvSpPr>
              <a:spLocks noChangeShapeType="1"/>
            </p:cNvSpPr>
            <p:nvPr/>
          </p:nvSpPr>
          <p:spPr bwMode="auto">
            <a:xfrm>
              <a:off x="1711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5" name="Line 59"/>
            <p:cNvSpPr>
              <a:spLocks noChangeShapeType="1"/>
            </p:cNvSpPr>
            <p:nvPr/>
          </p:nvSpPr>
          <p:spPr bwMode="auto">
            <a:xfrm>
              <a:off x="161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6" name="Line 60"/>
            <p:cNvSpPr>
              <a:spLocks noChangeShapeType="1"/>
            </p:cNvSpPr>
            <p:nvPr/>
          </p:nvSpPr>
          <p:spPr bwMode="auto">
            <a:xfrm>
              <a:off x="1526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7" name="Rectangle 61"/>
            <p:cNvSpPr>
              <a:spLocks noChangeArrowheads="1"/>
            </p:cNvSpPr>
            <p:nvPr/>
          </p:nvSpPr>
          <p:spPr bwMode="auto">
            <a:xfrm>
              <a:off x="1513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8" name="Line 62"/>
            <p:cNvSpPr>
              <a:spLocks noChangeShapeType="1"/>
            </p:cNvSpPr>
            <p:nvPr/>
          </p:nvSpPr>
          <p:spPr bwMode="auto">
            <a:xfrm>
              <a:off x="1433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79" name="Line 63"/>
            <p:cNvSpPr>
              <a:spLocks noChangeShapeType="1"/>
            </p:cNvSpPr>
            <p:nvPr/>
          </p:nvSpPr>
          <p:spPr bwMode="auto">
            <a:xfrm>
              <a:off x="1340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0" name="Line 64"/>
            <p:cNvSpPr>
              <a:spLocks noChangeShapeType="1"/>
            </p:cNvSpPr>
            <p:nvPr/>
          </p:nvSpPr>
          <p:spPr bwMode="auto">
            <a:xfrm>
              <a:off x="124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1" name="Line 65"/>
            <p:cNvSpPr>
              <a:spLocks noChangeShapeType="1"/>
            </p:cNvSpPr>
            <p:nvPr/>
          </p:nvSpPr>
          <p:spPr bwMode="auto">
            <a:xfrm>
              <a:off x="1155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2" name="Line 66"/>
            <p:cNvSpPr>
              <a:spLocks noChangeShapeType="1"/>
            </p:cNvSpPr>
            <p:nvPr/>
          </p:nvSpPr>
          <p:spPr bwMode="auto">
            <a:xfrm>
              <a:off x="1062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3" name="Rectangle 67"/>
            <p:cNvSpPr>
              <a:spLocks noChangeArrowheads="1"/>
            </p:cNvSpPr>
            <p:nvPr/>
          </p:nvSpPr>
          <p:spPr bwMode="auto">
            <a:xfrm>
              <a:off x="1050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4" name="Line 68"/>
            <p:cNvSpPr>
              <a:spLocks noChangeShapeType="1"/>
            </p:cNvSpPr>
            <p:nvPr/>
          </p:nvSpPr>
          <p:spPr bwMode="auto">
            <a:xfrm>
              <a:off x="970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5" name="Line 69"/>
            <p:cNvSpPr>
              <a:spLocks noChangeShapeType="1"/>
            </p:cNvSpPr>
            <p:nvPr/>
          </p:nvSpPr>
          <p:spPr bwMode="auto">
            <a:xfrm>
              <a:off x="877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6" name="Line 70"/>
            <p:cNvSpPr>
              <a:spLocks noChangeShapeType="1"/>
            </p:cNvSpPr>
            <p:nvPr/>
          </p:nvSpPr>
          <p:spPr bwMode="auto">
            <a:xfrm>
              <a:off x="784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7" name="Line 71"/>
            <p:cNvSpPr>
              <a:spLocks noChangeShapeType="1"/>
            </p:cNvSpPr>
            <p:nvPr/>
          </p:nvSpPr>
          <p:spPr bwMode="auto">
            <a:xfrm>
              <a:off x="692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8" name="Line 72"/>
            <p:cNvSpPr>
              <a:spLocks noChangeShapeType="1"/>
            </p:cNvSpPr>
            <p:nvPr/>
          </p:nvSpPr>
          <p:spPr bwMode="auto">
            <a:xfrm>
              <a:off x="599" y="408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89" name="Rectangle 73"/>
            <p:cNvSpPr>
              <a:spLocks noChangeArrowheads="1"/>
            </p:cNvSpPr>
            <p:nvPr/>
          </p:nvSpPr>
          <p:spPr bwMode="auto">
            <a:xfrm>
              <a:off x="587" y="4183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0" name="Line 74"/>
            <p:cNvSpPr>
              <a:spLocks noChangeShapeType="1"/>
            </p:cNvSpPr>
            <p:nvPr/>
          </p:nvSpPr>
          <p:spPr bwMode="auto">
            <a:xfrm>
              <a:off x="511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1" name="Line 75"/>
            <p:cNvSpPr>
              <a:spLocks noChangeShapeType="1"/>
            </p:cNvSpPr>
            <p:nvPr/>
          </p:nvSpPr>
          <p:spPr bwMode="auto">
            <a:xfrm>
              <a:off x="418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2" name="Line 76"/>
            <p:cNvSpPr>
              <a:spLocks noChangeShapeType="1"/>
            </p:cNvSpPr>
            <p:nvPr/>
          </p:nvSpPr>
          <p:spPr bwMode="auto">
            <a:xfrm>
              <a:off x="325" y="408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2" y="35913"/>
            <a:ext cx="7224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 ЯМР </a:t>
            </a:r>
            <a:r>
              <a:rPr lang="ru-RU" sz="1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 «</a:t>
            </a:r>
            <a:r>
              <a:rPr lang="ru-RU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феофитина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1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(осадок, выпадающий при подкислении сконцентрированного экстракта,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CDCl</a:t>
            </a:r>
            <a:r>
              <a:rPr lang="en-US" sz="16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 МГц)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635896" y="4365104"/>
            <a:ext cx="72008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83568" y="2924944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259632" y="2996952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83968" y="2996952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331640" y="4221088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91880" y="6093296"/>
            <a:ext cx="72008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644008" y="5661248"/>
            <a:ext cx="72008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460432" y="6093296"/>
            <a:ext cx="72008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096" name="Group 80"/>
          <p:cNvGrpSpPr>
            <a:grpSpLocks noChangeAspect="1"/>
          </p:cNvGrpSpPr>
          <p:nvPr/>
        </p:nvGrpSpPr>
        <p:grpSpPr bwMode="auto">
          <a:xfrm>
            <a:off x="0" y="2420937"/>
            <a:ext cx="4554538" cy="1314449"/>
            <a:chOff x="0" y="1525"/>
            <a:chExt cx="2869" cy="828"/>
          </a:xfrm>
        </p:grpSpPr>
        <p:sp>
          <p:nvSpPr>
            <p:cNvPr id="86095" name="AutoShape 79"/>
            <p:cNvSpPr>
              <a:spLocks noChangeAspect="1" noChangeArrowheads="1" noTextEdit="1"/>
            </p:cNvSpPr>
            <p:nvPr/>
          </p:nvSpPr>
          <p:spPr bwMode="auto">
            <a:xfrm>
              <a:off x="0" y="1525"/>
              <a:ext cx="2869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7" name="Freeform 81"/>
            <p:cNvSpPr>
              <a:spLocks/>
            </p:cNvSpPr>
            <p:nvPr/>
          </p:nvSpPr>
          <p:spPr bwMode="auto">
            <a:xfrm>
              <a:off x="0" y="1525"/>
              <a:ext cx="2854" cy="643"/>
            </a:xfrm>
            <a:custGeom>
              <a:avLst/>
              <a:gdLst/>
              <a:ahLst/>
              <a:cxnLst>
                <a:cxn ang="0">
                  <a:pos x="194" y="2531"/>
                </a:cxn>
                <a:cxn ang="0">
                  <a:pos x="466" y="2549"/>
                </a:cxn>
                <a:cxn ang="0">
                  <a:pos x="699" y="2528"/>
                </a:cxn>
                <a:cxn ang="0">
                  <a:pos x="972" y="2564"/>
                </a:cxn>
                <a:cxn ang="0">
                  <a:pos x="1205" y="2542"/>
                </a:cxn>
                <a:cxn ang="0">
                  <a:pos x="1477" y="2319"/>
                </a:cxn>
                <a:cxn ang="0">
                  <a:pos x="1710" y="2216"/>
                </a:cxn>
                <a:cxn ang="0">
                  <a:pos x="1982" y="2384"/>
                </a:cxn>
                <a:cxn ang="0">
                  <a:pos x="2215" y="2522"/>
                </a:cxn>
                <a:cxn ang="0">
                  <a:pos x="2487" y="2551"/>
                </a:cxn>
                <a:cxn ang="0">
                  <a:pos x="2720" y="2536"/>
                </a:cxn>
                <a:cxn ang="0">
                  <a:pos x="2992" y="2563"/>
                </a:cxn>
                <a:cxn ang="0">
                  <a:pos x="3225" y="2528"/>
                </a:cxn>
                <a:cxn ang="0">
                  <a:pos x="3497" y="1005"/>
                </a:cxn>
                <a:cxn ang="0">
                  <a:pos x="3731" y="2441"/>
                </a:cxn>
                <a:cxn ang="0">
                  <a:pos x="4003" y="2281"/>
                </a:cxn>
                <a:cxn ang="0">
                  <a:pos x="4236" y="2539"/>
                </a:cxn>
                <a:cxn ang="0">
                  <a:pos x="4508" y="2569"/>
                </a:cxn>
                <a:cxn ang="0">
                  <a:pos x="4741" y="2570"/>
                </a:cxn>
                <a:cxn ang="0">
                  <a:pos x="5013" y="2571"/>
                </a:cxn>
                <a:cxn ang="0">
                  <a:pos x="5246" y="2571"/>
                </a:cxn>
                <a:cxn ang="0">
                  <a:pos x="5518" y="2574"/>
                </a:cxn>
                <a:cxn ang="0">
                  <a:pos x="5751" y="2566"/>
                </a:cxn>
                <a:cxn ang="0">
                  <a:pos x="6023" y="2572"/>
                </a:cxn>
                <a:cxn ang="0">
                  <a:pos x="6256" y="2573"/>
                </a:cxn>
                <a:cxn ang="0">
                  <a:pos x="6528" y="2576"/>
                </a:cxn>
                <a:cxn ang="0">
                  <a:pos x="6762" y="2569"/>
                </a:cxn>
                <a:cxn ang="0">
                  <a:pos x="7034" y="2571"/>
                </a:cxn>
                <a:cxn ang="0">
                  <a:pos x="7267" y="2574"/>
                </a:cxn>
                <a:cxn ang="0">
                  <a:pos x="7539" y="2573"/>
                </a:cxn>
                <a:cxn ang="0">
                  <a:pos x="7772" y="2575"/>
                </a:cxn>
                <a:cxn ang="0">
                  <a:pos x="8044" y="2573"/>
                </a:cxn>
                <a:cxn ang="0">
                  <a:pos x="8277" y="2576"/>
                </a:cxn>
                <a:cxn ang="0">
                  <a:pos x="8549" y="2572"/>
                </a:cxn>
                <a:cxn ang="0">
                  <a:pos x="8782" y="2574"/>
                </a:cxn>
                <a:cxn ang="0">
                  <a:pos x="9054" y="2573"/>
                </a:cxn>
                <a:cxn ang="0">
                  <a:pos x="9288" y="2575"/>
                </a:cxn>
                <a:cxn ang="0">
                  <a:pos x="9560" y="2573"/>
                </a:cxn>
                <a:cxn ang="0">
                  <a:pos x="9793" y="2562"/>
                </a:cxn>
                <a:cxn ang="0">
                  <a:pos x="10065" y="2571"/>
                </a:cxn>
                <a:cxn ang="0">
                  <a:pos x="10298" y="2572"/>
                </a:cxn>
                <a:cxn ang="0">
                  <a:pos x="10570" y="2570"/>
                </a:cxn>
                <a:cxn ang="0">
                  <a:pos x="10803" y="2571"/>
                </a:cxn>
                <a:cxn ang="0">
                  <a:pos x="11075" y="2558"/>
                </a:cxn>
                <a:cxn ang="0">
                  <a:pos x="11308" y="2556"/>
                </a:cxn>
                <a:cxn ang="0">
                  <a:pos x="11580" y="2569"/>
                </a:cxn>
                <a:cxn ang="0">
                  <a:pos x="11813" y="2570"/>
                </a:cxn>
                <a:cxn ang="0">
                  <a:pos x="12085" y="2491"/>
                </a:cxn>
                <a:cxn ang="0">
                  <a:pos x="12319" y="2559"/>
                </a:cxn>
                <a:cxn ang="0">
                  <a:pos x="12591" y="2554"/>
                </a:cxn>
                <a:cxn ang="0">
                  <a:pos x="12824" y="2549"/>
                </a:cxn>
                <a:cxn ang="0">
                  <a:pos x="13096" y="2324"/>
                </a:cxn>
                <a:cxn ang="0">
                  <a:pos x="13329" y="2201"/>
                </a:cxn>
                <a:cxn ang="0">
                  <a:pos x="13601" y="2548"/>
                </a:cxn>
                <a:cxn ang="0">
                  <a:pos x="13834" y="2552"/>
                </a:cxn>
                <a:cxn ang="0">
                  <a:pos x="14106" y="2475"/>
                </a:cxn>
                <a:cxn ang="0">
                  <a:pos x="14339" y="2567"/>
                </a:cxn>
                <a:cxn ang="0">
                  <a:pos x="14611" y="2565"/>
                </a:cxn>
                <a:cxn ang="0">
                  <a:pos x="14845" y="2577"/>
                </a:cxn>
              </a:cxnLst>
              <a:rect l="0" t="0" r="r" b="b"/>
              <a:pathLst>
                <a:path w="14922" h="2578">
                  <a:moveTo>
                    <a:pt x="0" y="2566"/>
                  </a:moveTo>
                  <a:lnTo>
                    <a:pt x="0" y="2566"/>
                  </a:lnTo>
                  <a:lnTo>
                    <a:pt x="0" y="2566"/>
                  </a:lnTo>
                  <a:lnTo>
                    <a:pt x="39" y="2564"/>
                  </a:lnTo>
                  <a:lnTo>
                    <a:pt x="39" y="2564"/>
                  </a:lnTo>
                  <a:lnTo>
                    <a:pt x="78" y="2565"/>
                  </a:lnTo>
                  <a:lnTo>
                    <a:pt x="78" y="2565"/>
                  </a:lnTo>
                  <a:lnTo>
                    <a:pt x="117" y="2560"/>
                  </a:lnTo>
                  <a:lnTo>
                    <a:pt x="117" y="2560"/>
                  </a:lnTo>
                  <a:lnTo>
                    <a:pt x="155" y="2543"/>
                  </a:lnTo>
                  <a:lnTo>
                    <a:pt x="155" y="2543"/>
                  </a:lnTo>
                  <a:lnTo>
                    <a:pt x="194" y="2531"/>
                  </a:lnTo>
                  <a:lnTo>
                    <a:pt x="194" y="2531"/>
                  </a:lnTo>
                  <a:lnTo>
                    <a:pt x="233" y="2520"/>
                  </a:lnTo>
                  <a:lnTo>
                    <a:pt x="233" y="2520"/>
                  </a:lnTo>
                  <a:lnTo>
                    <a:pt x="272" y="2477"/>
                  </a:lnTo>
                  <a:lnTo>
                    <a:pt x="272" y="2477"/>
                  </a:lnTo>
                  <a:lnTo>
                    <a:pt x="311" y="2395"/>
                  </a:lnTo>
                  <a:lnTo>
                    <a:pt x="311" y="2395"/>
                  </a:lnTo>
                  <a:lnTo>
                    <a:pt x="350" y="2431"/>
                  </a:lnTo>
                  <a:lnTo>
                    <a:pt x="350" y="2431"/>
                  </a:lnTo>
                  <a:lnTo>
                    <a:pt x="389" y="2507"/>
                  </a:lnTo>
                  <a:lnTo>
                    <a:pt x="389" y="2507"/>
                  </a:lnTo>
                  <a:lnTo>
                    <a:pt x="427" y="2537"/>
                  </a:lnTo>
                  <a:lnTo>
                    <a:pt x="427" y="2537"/>
                  </a:lnTo>
                  <a:lnTo>
                    <a:pt x="466" y="2549"/>
                  </a:lnTo>
                  <a:lnTo>
                    <a:pt x="466" y="2549"/>
                  </a:lnTo>
                  <a:lnTo>
                    <a:pt x="505" y="2554"/>
                  </a:lnTo>
                  <a:lnTo>
                    <a:pt x="505" y="2554"/>
                  </a:lnTo>
                  <a:lnTo>
                    <a:pt x="544" y="2555"/>
                  </a:lnTo>
                  <a:lnTo>
                    <a:pt x="544" y="2555"/>
                  </a:lnTo>
                  <a:lnTo>
                    <a:pt x="583" y="2557"/>
                  </a:lnTo>
                  <a:lnTo>
                    <a:pt x="583" y="2557"/>
                  </a:lnTo>
                  <a:lnTo>
                    <a:pt x="622" y="2548"/>
                  </a:lnTo>
                  <a:lnTo>
                    <a:pt x="622" y="2548"/>
                  </a:lnTo>
                  <a:lnTo>
                    <a:pt x="661" y="2526"/>
                  </a:lnTo>
                  <a:lnTo>
                    <a:pt x="661" y="2526"/>
                  </a:lnTo>
                  <a:lnTo>
                    <a:pt x="699" y="2528"/>
                  </a:lnTo>
                  <a:lnTo>
                    <a:pt x="699" y="2528"/>
                  </a:lnTo>
                  <a:lnTo>
                    <a:pt x="738" y="2547"/>
                  </a:lnTo>
                  <a:lnTo>
                    <a:pt x="738" y="2547"/>
                  </a:lnTo>
                  <a:lnTo>
                    <a:pt x="777" y="2556"/>
                  </a:lnTo>
                  <a:lnTo>
                    <a:pt x="777" y="2556"/>
                  </a:lnTo>
                  <a:lnTo>
                    <a:pt x="816" y="2557"/>
                  </a:lnTo>
                  <a:lnTo>
                    <a:pt x="816" y="2557"/>
                  </a:lnTo>
                  <a:lnTo>
                    <a:pt x="855" y="2559"/>
                  </a:lnTo>
                  <a:lnTo>
                    <a:pt x="855" y="2559"/>
                  </a:lnTo>
                  <a:lnTo>
                    <a:pt x="894" y="2564"/>
                  </a:lnTo>
                  <a:lnTo>
                    <a:pt x="894" y="2564"/>
                  </a:lnTo>
                  <a:lnTo>
                    <a:pt x="933" y="2562"/>
                  </a:lnTo>
                  <a:lnTo>
                    <a:pt x="933" y="2562"/>
                  </a:lnTo>
                  <a:lnTo>
                    <a:pt x="972" y="2564"/>
                  </a:lnTo>
                  <a:lnTo>
                    <a:pt x="972" y="2564"/>
                  </a:lnTo>
                  <a:lnTo>
                    <a:pt x="1010" y="2561"/>
                  </a:lnTo>
                  <a:lnTo>
                    <a:pt x="1010" y="2561"/>
                  </a:lnTo>
                  <a:lnTo>
                    <a:pt x="1049" y="2559"/>
                  </a:lnTo>
                  <a:lnTo>
                    <a:pt x="1049" y="2559"/>
                  </a:lnTo>
                  <a:lnTo>
                    <a:pt x="1088" y="2556"/>
                  </a:lnTo>
                  <a:lnTo>
                    <a:pt x="1088" y="2556"/>
                  </a:lnTo>
                  <a:lnTo>
                    <a:pt x="1127" y="2555"/>
                  </a:lnTo>
                  <a:lnTo>
                    <a:pt x="1127" y="2555"/>
                  </a:lnTo>
                  <a:lnTo>
                    <a:pt x="1166" y="2549"/>
                  </a:lnTo>
                  <a:lnTo>
                    <a:pt x="1166" y="2549"/>
                  </a:lnTo>
                  <a:lnTo>
                    <a:pt x="1205" y="2542"/>
                  </a:lnTo>
                  <a:lnTo>
                    <a:pt x="1205" y="2542"/>
                  </a:lnTo>
                  <a:lnTo>
                    <a:pt x="1244" y="2534"/>
                  </a:lnTo>
                  <a:lnTo>
                    <a:pt x="1244" y="2534"/>
                  </a:lnTo>
                  <a:lnTo>
                    <a:pt x="1282" y="2522"/>
                  </a:lnTo>
                  <a:lnTo>
                    <a:pt x="1282" y="2522"/>
                  </a:lnTo>
                  <a:lnTo>
                    <a:pt x="1321" y="2502"/>
                  </a:lnTo>
                  <a:lnTo>
                    <a:pt x="1321" y="2502"/>
                  </a:lnTo>
                  <a:lnTo>
                    <a:pt x="1360" y="2466"/>
                  </a:lnTo>
                  <a:lnTo>
                    <a:pt x="1360" y="2466"/>
                  </a:lnTo>
                  <a:lnTo>
                    <a:pt x="1399" y="2451"/>
                  </a:lnTo>
                  <a:lnTo>
                    <a:pt x="1399" y="2451"/>
                  </a:lnTo>
                  <a:lnTo>
                    <a:pt x="1438" y="2424"/>
                  </a:lnTo>
                  <a:lnTo>
                    <a:pt x="1438" y="2424"/>
                  </a:lnTo>
                  <a:lnTo>
                    <a:pt x="1477" y="2319"/>
                  </a:lnTo>
                  <a:lnTo>
                    <a:pt x="1477" y="2319"/>
                  </a:lnTo>
                  <a:lnTo>
                    <a:pt x="1516" y="1987"/>
                  </a:lnTo>
                  <a:lnTo>
                    <a:pt x="1516" y="1987"/>
                  </a:lnTo>
                  <a:lnTo>
                    <a:pt x="1554" y="830"/>
                  </a:lnTo>
                  <a:lnTo>
                    <a:pt x="1554" y="830"/>
                  </a:lnTo>
                  <a:lnTo>
                    <a:pt x="1593" y="0"/>
                  </a:lnTo>
                  <a:lnTo>
                    <a:pt x="1593" y="0"/>
                  </a:lnTo>
                  <a:lnTo>
                    <a:pt x="1632" y="894"/>
                  </a:lnTo>
                  <a:lnTo>
                    <a:pt x="1632" y="894"/>
                  </a:lnTo>
                  <a:lnTo>
                    <a:pt x="1671" y="1872"/>
                  </a:lnTo>
                  <a:lnTo>
                    <a:pt x="1671" y="1872"/>
                  </a:lnTo>
                  <a:lnTo>
                    <a:pt x="1710" y="2216"/>
                  </a:lnTo>
                  <a:lnTo>
                    <a:pt x="1710" y="2216"/>
                  </a:lnTo>
                  <a:lnTo>
                    <a:pt x="1749" y="2348"/>
                  </a:lnTo>
                  <a:lnTo>
                    <a:pt x="1749" y="2348"/>
                  </a:lnTo>
                  <a:lnTo>
                    <a:pt x="1788" y="2416"/>
                  </a:lnTo>
                  <a:lnTo>
                    <a:pt x="1788" y="2416"/>
                  </a:lnTo>
                  <a:lnTo>
                    <a:pt x="1826" y="2458"/>
                  </a:lnTo>
                  <a:lnTo>
                    <a:pt x="1826" y="2458"/>
                  </a:lnTo>
                  <a:lnTo>
                    <a:pt x="1865" y="2491"/>
                  </a:lnTo>
                  <a:lnTo>
                    <a:pt x="1865" y="2491"/>
                  </a:lnTo>
                  <a:lnTo>
                    <a:pt x="1904" y="2500"/>
                  </a:lnTo>
                  <a:lnTo>
                    <a:pt x="1904" y="2500"/>
                  </a:lnTo>
                  <a:lnTo>
                    <a:pt x="1943" y="2477"/>
                  </a:lnTo>
                  <a:lnTo>
                    <a:pt x="1943" y="2477"/>
                  </a:lnTo>
                  <a:lnTo>
                    <a:pt x="1982" y="2384"/>
                  </a:lnTo>
                  <a:lnTo>
                    <a:pt x="1982" y="2384"/>
                  </a:lnTo>
                  <a:lnTo>
                    <a:pt x="2021" y="2182"/>
                  </a:lnTo>
                  <a:lnTo>
                    <a:pt x="2021" y="2182"/>
                  </a:lnTo>
                  <a:lnTo>
                    <a:pt x="2060" y="2232"/>
                  </a:lnTo>
                  <a:lnTo>
                    <a:pt x="2060" y="2232"/>
                  </a:lnTo>
                  <a:lnTo>
                    <a:pt x="2098" y="2405"/>
                  </a:lnTo>
                  <a:lnTo>
                    <a:pt x="2098" y="2405"/>
                  </a:lnTo>
                  <a:lnTo>
                    <a:pt x="2137" y="2487"/>
                  </a:lnTo>
                  <a:lnTo>
                    <a:pt x="2137" y="2487"/>
                  </a:lnTo>
                  <a:lnTo>
                    <a:pt x="2176" y="2515"/>
                  </a:lnTo>
                  <a:lnTo>
                    <a:pt x="2176" y="2515"/>
                  </a:lnTo>
                  <a:lnTo>
                    <a:pt x="2215" y="2522"/>
                  </a:lnTo>
                  <a:lnTo>
                    <a:pt x="2215" y="2522"/>
                  </a:lnTo>
                  <a:lnTo>
                    <a:pt x="2254" y="2507"/>
                  </a:lnTo>
                  <a:lnTo>
                    <a:pt x="2254" y="2507"/>
                  </a:lnTo>
                  <a:lnTo>
                    <a:pt x="2293" y="2441"/>
                  </a:lnTo>
                  <a:lnTo>
                    <a:pt x="2293" y="2441"/>
                  </a:lnTo>
                  <a:lnTo>
                    <a:pt x="2332" y="2396"/>
                  </a:lnTo>
                  <a:lnTo>
                    <a:pt x="2332" y="2396"/>
                  </a:lnTo>
                  <a:lnTo>
                    <a:pt x="2370" y="2449"/>
                  </a:lnTo>
                  <a:lnTo>
                    <a:pt x="2370" y="2449"/>
                  </a:lnTo>
                  <a:lnTo>
                    <a:pt x="2409" y="2512"/>
                  </a:lnTo>
                  <a:lnTo>
                    <a:pt x="2409" y="2512"/>
                  </a:lnTo>
                  <a:lnTo>
                    <a:pt x="2448" y="2540"/>
                  </a:lnTo>
                  <a:lnTo>
                    <a:pt x="2448" y="2540"/>
                  </a:lnTo>
                  <a:lnTo>
                    <a:pt x="2487" y="2551"/>
                  </a:lnTo>
                  <a:lnTo>
                    <a:pt x="2487" y="2551"/>
                  </a:lnTo>
                  <a:lnTo>
                    <a:pt x="2526" y="2555"/>
                  </a:lnTo>
                  <a:lnTo>
                    <a:pt x="2526" y="2555"/>
                  </a:lnTo>
                  <a:lnTo>
                    <a:pt x="2565" y="2558"/>
                  </a:lnTo>
                  <a:lnTo>
                    <a:pt x="2565" y="2558"/>
                  </a:lnTo>
                  <a:lnTo>
                    <a:pt x="2604" y="2550"/>
                  </a:lnTo>
                  <a:lnTo>
                    <a:pt x="2604" y="2550"/>
                  </a:lnTo>
                  <a:lnTo>
                    <a:pt x="2642" y="2533"/>
                  </a:lnTo>
                  <a:lnTo>
                    <a:pt x="2642" y="2533"/>
                  </a:lnTo>
                  <a:lnTo>
                    <a:pt x="2681" y="2525"/>
                  </a:lnTo>
                  <a:lnTo>
                    <a:pt x="2681" y="2525"/>
                  </a:lnTo>
                  <a:lnTo>
                    <a:pt x="2720" y="2536"/>
                  </a:lnTo>
                  <a:lnTo>
                    <a:pt x="2720" y="2536"/>
                  </a:lnTo>
                  <a:lnTo>
                    <a:pt x="2759" y="2551"/>
                  </a:lnTo>
                  <a:lnTo>
                    <a:pt x="2759" y="2551"/>
                  </a:lnTo>
                  <a:lnTo>
                    <a:pt x="2798" y="2560"/>
                  </a:lnTo>
                  <a:lnTo>
                    <a:pt x="2798" y="2560"/>
                  </a:lnTo>
                  <a:lnTo>
                    <a:pt x="2837" y="2564"/>
                  </a:lnTo>
                  <a:lnTo>
                    <a:pt x="2837" y="2564"/>
                  </a:lnTo>
                  <a:lnTo>
                    <a:pt x="2876" y="2566"/>
                  </a:lnTo>
                  <a:lnTo>
                    <a:pt x="2876" y="2566"/>
                  </a:lnTo>
                  <a:lnTo>
                    <a:pt x="2915" y="2564"/>
                  </a:lnTo>
                  <a:lnTo>
                    <a:pt x="2915" y="2564"/>
                  </a:lnTo>
                  <a:lnTo>
                    <a:pt x="2953" y="2566"/>
                  </a:lnTo>
                  <a:lnTo>
                    <a:pt x="2953" y="2566"/>
                  </a:lnTo>
                  <a:lnTo>
                    <a:pt x="2992" y="2563"/>
                  </a:lnTo>
                  <a:lnTo>
                    <a:pt x="2992" y="2563"/>
                  </a:lnTo>
                  <a:lnTo>
                    <a:pt x="3031" y="2562"/>
                  </a:lnTo>
                  <a:lnTo>
                    <a:pt x="3031" y="2562"/>
                  </a:lnTo>
                  <a:lnTo>
                    <a:pt x="3070" y="2560"/>
                  </a:lnTo>
                  <a:lnTo>
                    <a:pt x="3070" y="2560"/>
                  </a:lnTo>
                  <a:lnTo>
                    <a:pt x="3109" y="2557"/>
                  </a:lnTo>
                  <a:lnTo>
                    <a:pt x="3109" y="2557"/>
                  </a:lnTo>
                  <a:lnTo>
                    <a:pt x="3148" y="2552"/>
                  </a:lnTo>
                  <a:lnTo>
                    <a:pt x="3148" y="2552"/>
                  </a:lnTo>
                  <a:lnTo>
                    <a:pt x="3187" y="2539"/>
                  </a:lnTo>
                  <a:lnTo>
                    <a:pt x="3187" y="2539"/>
                  </a:lnTo>
                  <a:lnTo>
                    <a:pt x="3225" y="2528"/>
                  </a:lnTo>
                  <a:lnTo>
                    <a:pt x="3225" y="2528"/>
                  </a:lnTo>
                  <a:lnTo>
                    <a:pt x="3264" y="2529"/>
                  </a:lnTo>
                  <a:lnTo>
                    <a:pt x="3264" y="2529"/>
                  </a:lnTo>
                  <a:lnTo>
                    <a:pt x="3303" y="2525"/>
                  </a:lnTo>
                  <a:lnTo>
                    <a:pt x="3303" y="2525"/>
                  </a:lnTo>
                  <a:lnTo>
                    <a:pt x="3342" y="2504"/>
                  </a:lnTo>
                  <a:lnTo>
                    <a:pt x="3342" y="2504"/>
                  </a:lnTo>
                  <a:lnTo>
                    <a:pt x="3381" y="2457"/>
                  </a:lnTo>
                  <a:lnTo>
                    <a:pt x="3381" y="2457"/>
                  </a:lnTo>
                  <a:lnTo>
                    <a:pt x="3420" y="2353"/>
                  </a:lnTo>
                  <a:lnTo>
                    <a:pt x="3420" y="2353"/>
                  </a:lnTo>
                  <a:lnTo>
                    <a:pt x="3459" y="2037"/>
                  </a:lnTo>
                  <a:lnTo>
                    <a:pt x="3459" y="2037"/>
                  </a:lnTo>
                  <a:lnTo>
                    <a:pt x="3497" y="1005"/>
                  </a:lnTo>
                  <a:lnTo>
                    <a:pt x="3497" y="1005"/>
                  </a:lnTo>
                  <a:lnTo>
                    <a:pt x="3536" y="74"/>
                  </a:lnTo>
                  <a:lnTo>
                    <a:pt x="3536" y="74"/>
                  </a:lnTo>
                  <a:lnTo>
                    <a:pt x="3575" y="770"/>
                  </a:lnTo>
                  <a:lnTo>
                    <a:pt x="3575" y="770"/>
                  </a:lnTo>
                  <a:lnTo>
                    <a:pt x="3614" y="1768"/>
                  </a:lnTo>
                  <a:lnTo>
                    <a:pt x="3614" y="1768"/>
                  </a:lnTo>
                  <a:lnTo>
                    <a:pt x="3653" y="2202"/>
                  </a:lnTo>
                  <a:lnTo>
                    <a:pt x="3653" y="2202"/>
                  </a:lnTo>
                  <a:lnTo>
                    <a:pt x="3692" y="2368"/>
                  </a:lnTo>
                  <a:lnTo>
                    <a:pt x="3692" y="2368"/>
                  </a:lnTo>
                  <a:lnTo>
                    <a:pt x="3731" y="2441"/>
                  </a:lnTo>
                  <a:lnTo>
                    <a:pt x="3731" y="2441"/>
                  </a:lnTo>
                  <a:lnTo>
                    <a:pt x="3769" y="2476"/>
                  </a:lnTo>
                  <a:lnTo>
                    <a:pt x="3769" y="2476"/>
                  </a:lnTo>
                  <a:lnTo>
                    <a:pt x="3808" y="2506"/>
                  </a:lnTo>
                  <a:lnTo>
                    <a:pt x="3808" y="2506"/>
                  </a:lnTo>
                  <a:lnTo>
                    <a:pt x="3847" y="2525"/>
                  </a:lnTo>
                  <a:lnTo>
                    <a:pt x="3847" y="2525"/>
                  </a:lnTo>
                  <a:lnTo>
                    <a:pt x="3886" y="2525"/>
                  </a:lnTo>
                  <a:lnTo>
                    <a:pt x="3886" y="2525"/>
                  </a:lnTo>
                  <a:lnTo>
                    <a:pt x="3925" y="2513"/>
                  </a:lnTo>
                  <a:lnTo>
                    <a:pt x="3925" y="2513"/>
                  </a:lnTo>
                  <a:lnTo>
                    <a:pt x="3964" y="2455"/>
                  </a:lnTo>
                  <a:lnTo>
                    <a:pt x="3964" y="2455"/>
                  </a:lnTo>
                  <a:lnTo>
                    <a:pt x="4003" y="2281"/>
                  </a:lnTo>
                  <a:lnTo>
                    <a:pt x="4003" y="2281"/>
                  </a:lnTo>
                  <a:lnTo>
                    <a:pt x="4041" y="2197"/>
                  </a:lnTo>
                  <a:lnTo>
                    <a:pt x="4041" y="2197"/>
                  </a:lnTo>
                  <a:lnTo>
                    <a:pt x="4080" y="2332"/>
                  </a:lnTo>
                  <a:lnTo>
                    <a:pt x="4080" y="2332"/>
                  </a:lnTo>
                  <a:lnTo>
                    <a:pt x="4119" y="2465"/>
                  </a:lnTo>
                  <a:lnTo>
                    <a:pt x="4119" y="2465"/>
                  </a:lnTo>
                  <a:lnTo>
                    <a:pt x="4158" y="2510"/>
                  </a:lnTo>
                  <a:lnTo>
                    <a:pt x="4158" y="2510"/>
                  </a:lnTo>
                  <a:lnTo>
                    <a:pt x="4197" y="2525"/>
                  </a:lnTo>
                  <a:lnTo>
                    <a:pt x="4197" y="2525"/>
                  </a:lnTo>
                  <a:lnTo>
                    <a:pt x="4236" y="2539"/>
                  </a:lnTo>
                  <a:lnTo>
                    <a:pt x="4236" y="2539"/>
                  </a:lnTo>
                  <a:lnTo>
                    <a:pt x="4275" y="2553"/>
                  </a:lnTo>
                  <a:lnTo>
                    <a:pt x="4275" y="2553"/>
                  </a:lnTo>
                  <a:lnTo>
                    <a:pt x="4313" y="2557"/>
                  </a:lnTo>
                  <a:lnTo>
                    <a:pt x="4313" y="2557"/>
                  </a:lnTo>
                  <a:lnTo>
                    <a:pt x="4352" y="2563"/>
                  </a:lnTo>
                  <a:lnTo>
                    <a:pt x="4352" y="2563"/>
                  </a:lnTo>
                  <a:lnTo>
                    <a:pt x="4391" y="2563"/>
                  </a:lnTo>
                  <a:lnTo>
                    <a:pt x="4391" y="2563"/>
                  </a:lnTo>
                  <a:lnTo>
                    <a:pt x="4430" y="2567"/>
                  </a:lnTo>
                  <a:lnTo>
                    <a:pt x="4430" y="2567"/>
                  </a:lnTo>
                  <a:lnTo>
                    <a:pt x="4469" y="2568"/>
                  </a:lnTo>
                  <a:lnTo>
                    <a:pt x="4469" y="2568"/>
                  </a:lnTo>
                  <a:lnTo>
                    <a:pt x="4508" y="2569"/>
                  </a:lnTo>
                  <a:lnTo>
                    <a:pt x="4508" y="2569"/>
                  </a:lnTo>
                  <a:lnTo>
                    <a:pt x="4547" y="2569"/>
                  </a:lnTo>
                  <a:lnTo>
                    <a:pt x="4547" y="2569"/>
                  </a:lnTo>
                  <a:lnTo>
                    <a:pt x="4585" y="2571"/>
                  </a:lnTo>
                  <a:lnTo>
                    <a:pt x="4585" y="2571"/>
                  </a:lnTo>
                  <a:lnTo>
                    <a:pt x="4624" y="2568"/>
                  </a:lnTo>
                  <a:lnTo>
                    <a:pt x="4624" y="2568"/>
                  </a:lnTo>
                  <a:lnTo>
                    <a:pt x="4663" y="2571"/>
                  </a:lnTo>
                  <a:lnTo>
                    <a:pt x="4663" y="2571"/>
                  </a:lnTo>
                  <a:lnTo>
                    <a:pt x="4702" y="2571"/>
                  </a:lnTo>
                  <a:lnTo>
                    <a:pt x="4702" y="2571"/>
                  </a:lnTo>
                  <a:lnTo>
                    <a:pt x="4741" y="2570"/>
                  </a:lnTo>
                  <a:lnTo>
                    <a:pt x="4741" y="2570"/>
                  </a:lnTo>
                  <a:lnTo>
                    <a:pt x="4780" y="2570"/>
                  </a:lnTo>
                  <a:lnTo>
                    <a:pt x="4780" y="2570"/>
                  </a:lnTo>
                  <a:lnTo>
                    <a:pt x="4819" y="2570"/>
                  </a:lnTo>
                  <a:lnTo>
                    <a:pt x="4819" y="2570"/>
                  </a:lnTo>
                  <a:lnTo>
                    <a:pt x="4858" y="2567"/>
                  </a:lnTo>
                  <a:lnTo>
                    <a:pt x="4858" y="2567"/>
                  </a:lnTo>
                  <a:lnTo>
                    <a:pt x="4896" y="2561"/>
                  </a:lnTo>
                  <a:lnTo>
                    <a:pt x="4896" y="2561"/>
                  </a:lnTo>
                  <a:lnTo>
                    <a:pt x="4935" y="2560"/>
                  </a:lnTo>
                  <a:lnTo>
                    <a:pt x="4935" y="2560"/>
                  </a:lnTo>
                  <a:lnTo>
                    <a:pt x="4974" y="2565"/>
                  </a:lnTo>
                  <a:lnTo>
                    <a:pt x="4974" y="2565"/>
                  </a:lnTo>
                  <a:lnTo>
                    <a:pt x="5013" y="2571"/>
                  </a:lnTo>
                  <a:lnTo>
                    <a:pt x="5013" y="2571"/>
                  </a:lnTo>
                  <a:lnTo>
                    <a:pt x="5052" y="2570"/>
                  </a:lnTo>
                  <a:lnTo>
                    <a:pt x="5052" y="2570"/>
                  </a:lnTo>
                  <a:lnTo>
                    <a:pt x="5091" y="2570"/>
                  </a:lnTo>
                  <a:lnTo>
                    <a:pt x="5091" y="2570"/>
                  </a:lnTo>
                  <a:lnTo>
                    <a:pt x="5130" y="2571"/>
                  </a:lnTo>
                  <a:lnTo>
                    <a:pt x="5130" y="2571"/>
                  </a:lnTo>
                  <a:lnTo>
                    <a:pt x="5168" y="2573"/>
                  </a:lnTo>
                  <a:lnTo>
                    <a:pt x="5168" y="2573"/>
                  </a:lnTo>
                  <a:lnTo>
                    <a:pt x="5207" y="2574"/>
                  </a:lnTo>
                  <a:lnTo>
                    <a:pt x="5207" y="2574"/>
                  </a:lnTo>
                  <a:lnTo>
                    <a:pt x="5246" y="2571"/>
                  </a:lnTo>
                  <a:lnTo>
                    <a:pt x="5246" y="2571"/>
                  </a:lnTo>
                  <a:lnTo>
                    <a:pt x="5285" y="2571"/>
                  </a:lnTo>
                  <a:lnTo>
                    <a:pt x="5285" y="2571"/>
                  </a:lnTo>
                  <a:lnTo>
                    <a:pt x="5324" y="2572"/>
                  </a:lnTo>
                  <a:lnTo>
                    <a:pt x="5324" y="2572"/>
                  </a:lnTo>
                  <a:lnTo>
                    <a:pt x="5363" y="2573"/>
                  </a:lnTo>
                  <a:lnTo>
                    <a:pt x="5363" y="2573"/>
                  </a:lnTo>
                  <a:lnTo>
                    <a:pt x="5402" y="2572"/>
                  </a:lnTo>
                  <a:lnTo>
                    <a:pt x="5402" y="2572"/>
                  </a:lnTo>
                  <a:lnTo>
                    <a:pt x="5440" y="2573"/>
                  </a:lnTo>
                  <a:lnTo>
                    <a:pt x="5440" y="2573"/>
                  </a:lnTo>
                  <a:lnTo>
                    <a:pt x="5479" y="2571"/>
                  </a:lnTo>
                  <a:lnTo>
                    <a:pt x="5479" y="2571"/>
                  </a:lnTo>
                  <a:lnTo>
                    <a:pt x="5518" y="2574"/>
                  </a:lnTo>
                  <a:lnTo>
                    <a:pt x="5518" y="2574"/>
                  </a:lnTo>
                  <a:lnTo>
                    <a:pt x="5557" y="2574"/>
                  </a:lnTo>
                  <a:lnTo>
                    <a:pt x="5557" y="2574"/>
                  </a:lnTo>
                  <a:lnTo>
                    <a:pt x="5596" y="2575"/>
                  </a:lnTo>
                  <a:lnTo>
                    <a:pt x="5596" y="2575"/>
                  </a:lnTo>
                  <a:lnTo>
                    <a:pt x="5635" y="2572"/>
                  </a:lnTo>
                  <a:lnTo>
                    <a:pt x="5635" y="2572"/>
                  </a:lnTo>
                  <a:lnTo>
                    <a:pt x="5674" y="2571"/>
                  </a:lnTo>
                  <a:lnTo>
                    <a:pt x="5674" y="2571"/>
                  </a:lnTo>
                  <a:lnTo>
                    <a:pt x="5712" y="2565"/>
                  </a:lnTo>
                  <a:lnTo>
                    <a:pt x="5712" y="2565"/>
                  </a:lnTo>
                  <a:lnTo>
                    <a:pt x="5751" y="2566"/>
                  </a:lnTo>
                  <a:lnTo>
                    <a:pt x="5751" y="2566"/>
                  </a:lnTo>
                  <a:lnTo>
                    <a:pt x="5790" y="2572"/>
                  </a:lnTo>
                  <a:lnTo>
                    <a:pt x="5790" y="2572"/>
                  </a:lnTo>
                  <a:lnTo>
                    <a:pt x="5829" y="2570"/>
                  </a:lnTo>
                  <a:lnTo>
                    <a:pt x="5829" y="2570"/>
                  </a:lnTo>
                  <a:lnTo>
                    <a:pt x="5868" y="2570"/>
                  </a:lnTo>
                  <a:lnTo>
                    <a:pt x="5868" y="2570"/>
                  </a:lnTo>
                  <a:lnTo>
                    <a:pt x="5907" y="2572"/>
                  </a:lnTo>
                  <a:lnTo>
                    <a:pt x="5907" y="2572"/>
                  </a:lnTo>
                  <a:lnTo>
                    <a:pt x="5946" y="2572"/>
                  </a:lnTo>
                  <a:lnTo>
                    <a:pt x="5946" y="2572"/>
                  </a:lnTo>
                  <a:lnTo>
                    <a:pt x="5984" y="2573"/>
                  </a:lnTo>
                  <a:lnTo>
                    <a:pt x="5984" y="2573"/>
                  </a:lnTo>
                  <a:lnTo>
                    <a:pt x="6023" y="2572"/>
                  </a:lnTo>
                  <a:lnTo>
                    <a:pt x="6023" y="2572"/>
                  </a:lnTo>
                  <a:lnTo>
                    <a:pt x="6062" y="2573"/>
                  </a:lnTo>
                  <a:lnTo>
                    <a:pt x="6062" y="2573"/>
                  </a:lnTo>
                  <a:lnTo>
                    <a:pt x="6101" y="2572"/>
                  </a:lnTo>
                  <a:lnTo>
                    <a:pt x="6101" y="2572"/>
                  </a:lnTo>
                  <a:lnTo>
                    <a:pt x="6140" y="2572"/>
                  </a:lnTo>
                  <a:lnTo>
                    <a:pt x="6140" y="2572"/>
                  </a:lnTo>
                  <a:lnTo>
                    <a:pt x="6179" y="2571"/>
                  </a:lnTo>
                  <a:lnTo>
                    <a:pt x="6179" y="2571"/>
                  </a:lnTo>
                  <a:lnTo>
                    <a:pt x="6218" y="2571"/>
                  </a:lnTo>
                  <a:lnTo>
                    <a:pt x="6218" y="2571"/>
                  </a:lnTo>
                  <a:lnTo>
                    <a:pt x="6256" y="2573"/>
                  </a:lnTo>
                  <a:lnTo>
                    <a:pt x="6256" y="2573"/>
                  </a:lnTo>
                  <a:lnTo>
                    <a:pt x="6295" y="2572"/>
                  </a:lnTo>
                  <a:lnTo>
                    <a:pt x="6295" y="2572"/>
                  </a:lnTo>
                  <a:lnTo>
                    <a:pt x="6334" y="2572"/>
                  </a:lnTo>
                  <a:lnTo>
                    <a:pt x="6334" y="2572"/>
                  </a:lnTo>
                  <a:lnTo>
                    <a:pt x="6373" y="2574"/>
                  </a:lnTo>
                  <a:lnTo>
                    <a:pt x="6373" y="2574"/>
                  </a:lnTo>
                  <a:lnTo>
                    <a:pt x="6412" y="2574"/>
                  </a:lnTo>
                  <a:lnTo>
                    <a:pt x="6412" y="2574"/>
                  </a:lnTo>
                  <a:lnTo>
                    <a:pt x="6451" y="2573"/>
                  </a:lnTo>
                  <a:lnTo>
                    <a:pt x="6451" y="2573"/>
                  </a:lnTo>
                  <a:lnTo>
                    <a:pt x="6490" y="2573"/>
                  </a:lnTo>
                  <a:lnTo>
                    <a:pt x="6490" y="2573"/>
                  </a:lnTo>
                  <a:lnTo>
                    <a:pt x="6528" y="2576"/>
                  </a:lnTo>
                  <a:lnTo>
                    <a:pt x="6528" y="2576"/>
                  </a:lnTo>
                  <a:lnTo>
                    <a:pt x="6567" y="2572"/>
                  </a:lnTo>
                  <a:lnTo>
                    <a:pt x="6567" y="2572"/>
                  </a:lnTo>
                  <a:lnTo>
                    <a:pt x="6606" y="2573"/>
                  </a:lnTo>
                  <a:lnTo>
                    <a:pt x="6606" y="2573"/>
                  </a:lnTo>
                  <a:lnTo>
                    <a:pt x="6645" y="2573"/>
                  </a:lnTo>
                  <a:lnTo>
                    <a:pt x="6645" y="2573"/>
                  </a:lnTo>
                  <a:lnTo>
                    <a:pt x="6684" y="2572"/>
                  </a:lnTo>
                  <a:lnTo>
                    <a:pt x="6684" y="2572"/>
                  </a:lnTo>
                  <a:lnTo>
                    <a:pt x="6723" y="2573"/>
                  </a:lnTo>
                  <a:lnTo>
                    <a:pt x="6723" y="2573"/>
                  </a:lnTo>
                  <a:lnTo>
                    <a:pt x="6762" y="2569"/>
                  </a:lnTo>
                  <a:lnTo>
                    <a:pt x="6762" y="2569"/>
                  </a:lnTo>
                  <a:lnTo>
                    <a:pt x="6801" y="2566"/>
                  </a:lnTo>
                  <a:lnTo>
                    <a:pt x="6801" y="2566"/>
                  </a:lnTo>
                  <a:lnTo>
                    <a:pt x="6839" y="2563"/>
                  </a:lnTo>
                  <a:lnTo>
                    <a:pt x="6839" y="2563"/>
                  </a:lnTo>
                  <a:lnTo>
                    <a:pt x="6878" y="2567"/>
                  </a:lnTo>
                  <a:lnTo>
                    <a:pt x="6878" y="2567"/>
                  </a:lnTo>
                  <a:lnTo>
                    <a:pt x="6917" y="2570"/>
                  </a:lnTo>
                  <a:lnTo>
                    <a:pt x="6917" y="2570"/>
                  </a:lnTo>
                  <a:lnTo>
                    <a:pt x="6956" y="2571"/>
                  </a:lnTo>
                  <a:lnTo>
                    <a:pt x="6956" y="2571"/>
                  </a:lnTo>
                  <a:lnTo>
                    <a:pt x="6995" y="2572"/>
                  </a:lnTo>
                  <a:lnTo>
                    <a:pt x="6995" y="2572"/>
                  </a:lnTo>
                  <a:lnTo>
                    <a:pt x="7034" y="2571"/>
                  </a:lnTo>
                  <a:lnTo>
                    <a:pt x="7034" y="2571"/>
                  </a:lnTo>
                  <a:lnTo>
                    <a:pt x="7073" y="2572"/>
                  </a:lnTo>
                  <a:lnTo>
                    <a:pt x="7073" y="2572"/>
                  </a:lnTo>
                  <a:lnTo>
                    <a:pt x="7111" y="2573"/>
                  </a:lnTo>
                  <a:lnTo>
                    <a:pt x="7111" y="2573"/>
                  </a:lnTo>
                  <a:lnTo>
                    <a:pt x="7150" y="2575"/>
                  </a:lnTo>
                  <a:lnTo>
                    <a:pt x="7150" y="2575"/>
                  </a:lnTo>
                  <a:lnTo>
                    <a:pt x="7189" y="2574"/>
                  </a:lnTo>
                  <a:lnTo>
                    <a:pt x="7189" y="2574"/>
                  </a:lnTo>
                  <a:lnTo>
                    <a:pt x="7228" y="2572"/>
                  </a:lnTo>
                  <a:lnTo>
                    <a:pt x="7228" y="2572"/>
                  </a:lnTo>
                  <a:lnTo>
                    <a:pt x="7267" y="2574"/>
                  </a:lnTo>
                  <a:lnTo>
                    <a:pt x="7267" y="2574"/>
                  </a:lnTo>
                  <a:lnTo>
                    <a:pt x="7306" y="2573"/>
                  </a:lnTo>
                  <a:lnTo>
                    <a:pt x="7306" y="2573"/>
                  </a:lnTo>
                  <a:lnTo>
                    <a:pt x="7345" y="2573"/>
                  </a:lnTo>
                  <a:lnTo>
                    <a:pt x="7345" y="2573"/>
                  </a:lnTo>
                  <a:lnTo>
                    <a:pt x="7383" y="2575"/>
                  </a:lnTo>
                  <a:lnTo>
                    <a:pt x="7383" y="2575"/>
                  </a:lnTo>
                  <a:lnTo>
                    <a:pt x="7422" y="2575"/>
                  </a:lnTo>
                  <a:lnTo>
                    <a:pt x="7422" y="2575"/>
                  </a:lnTo>
                  <a:lnTo>
                    <a:pt x="7461" y="2574"/>
                  </a:lnTo>
                  <a:lnTo>
                    <a:pt x="7461" y="2574"/>
                  </a:lnTo>
                  <a:lnTo>
                    <a:pt x="7500" y="2574"/>
                  </a:lnTo>
                  <a:lnTo>
                    <a:pt x="7500" y="2574"/>
                  </a:lnTo>
                  <a:lnTo>
                    <a:pt x="7539" y="2573"/>
                  </a:lnTo>
                  <a:lnTo>
                    <a:pt x="7539" y="2573"/>
                  </a:lnTo>
                  <a:lnTo>
                    <a:pt x="7578" y="2573"/>
                  </a:lnTo>
                  <a:lnTo>
                    <a:pt x="7578" y="2573"/>
                  </a:lnTo>
                  <a:lnTo>
                    <a:pt x="7617" y="2570"/>
                  </a:lnTo>
                  <a:lnTo>
                    <a:pt x="7617" y="2570"/>
                  </a:lnTo>
                  <a:lnTo>
                    <a:pt x="7655" y="2570"/>
                  </a:lnTo>
                  <a:lnTo>
                    <a:pt x="7655" y="2570"/>
                  </a:lnTo>
                  <a:lnTo>
                    <a:pt x="7694" y="2573"/>
                  </a:lnTo>
                  <a:lnTo>
                    <a:pt x="7694" y="2573"/>
                  </a:lnTo>
                  <a:lnTo>
                    <a:pt x="7733" y="2571"/>
                  </a:lnTo>
                  <a:lnTo>
                    <a:pt x="7733" y="2571"/>
                  </a:lnTo>
                  <a:lnTo>
                    <a:pt x="7772" y="2575"/>
                  </a:lnTo>
                  <a:lnTo>
                    <a:pt x="7772" y="2575"/>
                  </a:lnTo>
                  <a:lnTo>
                    <a:pt x="7811" y="2573"/>
                  </a:lnTo>
                  <a:lnTo>
                    <a:pt x="7811" y="2573"/>
                  </a:lnTo>
                  <a:lnTo>
                    <a:pt x="7850" y="2575"/>
                  </a:lnTo>
                  <a:lnTo>
                    <a:pt x="7850" y="2575"/>
                  </a:lnTo>
                  <a:lnTo>
                    <a:pt x="7889" y="2576"/>
                  </a:lnTo>
                  <a:lnTo>
                    <a:pt x="7889" y="2576"/>
                  </a:lnTo>
                  <a:lnTo>
                    <a:pt x="7927" y="2573"/>
                  </a:lnTo>
                  <a:lnTo>
                    <a:pt x="7927" y="2573"/>
                  </a:lnTo>
                  <a:lnTo>
                    <a:pt x="7966" y="2573"/>
                  </a:lnTo>
                  <a:lnTo>
                    <a:pt x="7966" y="2573"/>
                  </a:lnTo>
                  <a:lnTo>
                    <a:pt x="8005" y="2575"/>
                  </a:lnTo>
                  <a:lnTo>
                    <a:pt x="8005" y="2575"/>
                  </a:lnTo>
                  <a:lnTo>
                    <a:pt x="8044" y="2573"/>
                  </a:lnTo>
                  <a:lnTo>
                    <a:pt x="8044" y="2573"/>
                  </a:lnTo>
                  <a:lnTo>
                    <a:pt x="8083" y="2574"/>
                  </a:lnTo>
                  <a:lnTo>
                    <a:pt x="8083" y="2574"/>
                  </a:lnTo>
                  <a:lnTo>
                    <a:pt x="8122" y="2575"/>
                  </a:lnTo>
                  <a:lnTo>
                    <a:pt x="8122" y="2575"/>
                  </a:lnTo>
                  <a:lnTo>
                    <a:pt x="8161" y="2571"/>
                  </a:lnTo>
                  <a:lnTo>
                    <a:pt x="8161" y="2571"/>
                  </a:lnTo>
                  <a:lnTo>
                    <a:pt x="8199" y="2576"/>
                  </a:lnTo>
                  <a:lnTo>
                    <a:pt x="8199" y="2576"/>
                  </a:lnTo>
                  <a:lnTo>
                    <a:pt x="8238" y="2572"/>
                  </a:lnTo>
                  <a:lnTo>
                    <a:pt x="8238" y="2572"/>
                  </a:lnTo>
                  <a:lnTo>
                    <a:pt x="8277" y="2576"/>
                  </a:lnTo>
                  <a:lnTo>
                    <a:pt x="8277" y="2576"/>
                  </a:lnTo>
                  <a:lnTo>
                    <a:pt x="8316" y="2575"/>
                  </a:lnTo>
                  <a:lnTo>
                    <a:pt x="8316" y="2575"/>
                  </a:lnTo>
                  <a:lnTo>
                    <a:pt x="8355" y="2573"/>
                  </a:lnTo>
                  <a:lnTo>
                    <a:pt x="8355" y="2573"/>
                  </a:lnTo>
                  <a:lnTo>
                    <a:pt x="8394" y="2574"/>
                  </a:lnTo>
                  <a:lnTo>
                    <a:pt x="8394" y="2574"/>
                  </a:lnTo>
                  <a:lnTo>
                    <a:pt x="8433" y="2572"/>
                  </a:lnTo>
                  <a:lnTo>
                    <a:pt x="8433" y="2572"/>
                  </a:lnTo>
                  <a:lnTo>
                    <a:pt x="8472" y="2573"/>
                  </a:lnTo>
                  <a:lnTo>
                    <a:pt x="8472" y="2573"/>
                  </a:lnTo>
                  <a:lnTo>
                    <a:pt x="8510" y="2576"/>
                  </a:lnTo>
                  <a:lnTo>
                    <a:pt x="8510" y="2576"/>
                  </a:lnTo>
                  <a:lnTo>
                    <a:pt x="8549" y="2572"/>
                  </a:lnTo>
                  <a:lnTo>
                    <a:pt x="8549" y="2572"/>
                  </a:lnTo>
                  <a:lnTo>
                    <a:pt x="8588" y="2574"/>
                  </a:lnTo>
                  <a:lnTo>
                    <a:pt x="8588" y="2574"/>
                  </a:lnTo>
                  <a:lnTo>
                    <a:pt x="8627" y="2574"/>
                  </a:lnTo>
                  <a:lnTo>
                    <a:pt x="8627" y="2574"/>
                  </a:lnTo>
                  <a:lnTo>
                    <a:pt x="8666" y="2574"/>
                  </a:lnTo>
                  <a:lnTo>
                    <a:pt x="8666" y="2574"/>
                  </a:lnTo>
                  <a:lnTo>
                    <a:pt x="8705" y="2573"/>
                  </a:lnTo>
                  <a:lnTo>
                    <a:pt x="8705" y="2573"/>
                  </a:lnTo>
                  <a:lnTo>
                    <a:pt x="8744" y="2575"/>
                  </a:lnTo>
                  <a:lnTo>
                    <a:pt x="8744" y="2575"/>
                  </a:lnTo>
                  <a:lnTo>
                    <a:pt x="8782" y="2574"/>
                  </a:lnTo>
                  <a:lnTo>
                    <a:pt x="8782" y="2574"/>
                  </a:lnTo>
                  <a:lnTo>
                    <a:pt x="8821" y="2573"/>
                  </a:lnTo>
                  <a:lnTo>
                    <a:pt x="8821" y="2573"/>
                  </a:lnTo>
                  <a:lnTo>
                    <a:pt x="8860" y="2575"/>
                  </a:lnTo>
                  <a:lnTo>
                    <a:pt x="8860" y="2575"/>
                  </a:lnTo>
                  <a:lnTo>
                    <a:pt x="8899" y="2571"/>
                  </a:lnTo>
                  <a:lnTo>
                    <a:pt x="8899" y="2571"/>
                  </a:lnTo>
                  <a:lnTo>
                    <a:pt x="8938" y="2570"/>
                  </a:lnTo>
                  <a:lnTo>
                    <a:pt x="8938" y="2570"/>
                  </a:lnTo>
                  <a:lnTo>
                    <a:pt x="8977" y="2572"/>
                  </a:lnTo>
                  <a:lnTo>
                    <a:pt x="8977" y="2572"/>
                  </a:lnTo>
                  <a:lnTo>
                    <a:pt x="9016" y="2574"/>
                  </a:lnTo>
                  <a:lnTo>
                    <a:pt x="9016" y="2574"/>
                  </a:lnTo>
                  <a:lnTo>
                    <a:pt x="9054" y="2573"/>
                  </a:lnTo>
                  <a:lnTo>
                    <a:pt x="9054" y="2573"/>
                  </a:lnTo>
                  <a:lnTo>
                    <a:pt x="9093" y="2574"/>
                  </a:lnTo>
                  <a:lnTo>
                    <a:pt x="9093" y="2574"/>
                  </a:lnTo>
                  <a:lnTo>
                    <a:pt x="9132" y="2575"/>
                  </a:lnTo>
                  <a:lnTo>
                    <a:pt x="9132" y="2575"/>
                  </a:lnTo>
                  <a:lnTo>
                    <a:pt x="9171" y="2574"/>
                  </a:lnTo>
                  <a:lnTo>
                    <a:pt x="9171" y="2574"/>
                  </a:lnTo>
                  <a:lnTo>
                    <a:pt x="9210" y="2572"/>
                  </a:lnTo>
                  <a:lnTo>
                    <a:pt x="9210" y="2572"/>
                  </a:lnTo>
                  <a:lnTo>
                    <a:pt x="9249" y="2571"/>
                  </a:lnTo>
                  <a:lnTo>
                    <a:pt x="9249" y="2571"/>
                  </a:lnTo>
                  <a:lnTo>
                    <a:pt x="9288" y="2575"/>
                  </a:lnTo>
                  <a:lnTo>
                    <a:pt x="9288" y="2575"/>
                  </a:lnTo>
                  <a:lnTo>
                    <a:pt x="9326" y="2573"/>
                  </a:lnTo>
                  <a:lnTo>
                    <a:pt x="9326" y="2573"/>
                  </a:lnTo>
                  <a:lnTo>
                    <a:pt x="9365" y="2574"/>
                  </a:lnTo>
                  <a:lnTo>
                    <a:pt x="9365" y="2574"/>
                  </a:lnTo>
                  <a:lnTo>
                    <a:pt x="9404" y="2572"/>
                  </a:lnTo>
                  <a:lnTo>
                    <a:pt x="9404" y="2572"/>
                  </a:lnTo>
                  <a:lnTo>
                    <a:pt x="9443" y="2573"/>
                  </a:lnTo>
                  <a:lnTo>
                    <a:pt x="9443" y="2573"/>
                  </a:lnTo>
                  <a:lnTo>
                    <a:pt x="9482" y="2572"/>
                  </a:lnTo>
                  <a:lnTo>
                    <a:pt x="9482" y="2572"/>
                  </a:lnTo>
                  <a:lnTo>
                    <a:pt x="9521" y="2573"/>
                  </a:lnTo>
                  <a:lnTo>
                    <a:pt x="9521" y="2573"/>
                  </a:lnTo>
                  <a:lnTo>
                    <a:pt x="9560" y="2573"/>
                  </a:lnTo>
                  <a:lnTo>
                    <a:pt x="9560" y="2573"/>
                  </a:lnTo>
                  <a:lnTo>
                    <a:pt x="9598" y="2573"/>
                  </a:lnTo>
                  <a:lnTo>
                    <a:pt x="9598" y="2573"/>
                  </a:lnTo>
                  <a:lnTo>
                    <a:pt x="9637" y="2570"/>
                  </a:lnTo>
                  <a:lnTo>
                    <a:pt x="9637" y="2570"/>
                  </a:lnTo>
                  <a:lnTo>
                    <a:pt x="9676" y="2570"/>
                  </a:lnTo>
                  <a:lnTo>
                    <a:pt x="9676" y="2570"/>
                  </a:lnTo>
                  <a:lnTo>
                    <a:pt x="9715" y="2571"/>
                  </a:lnTo>
                  <a:lnTo>
                    <a:pt x="9715" y="2571"/>
                  </a:lnTo>
                  <a:lnTo>
                    <a:pt x="9754" y="2570"/>
                  </a:lnTo>
                  <a:lnTo>
                    <a:pt x="9754" y="2570"/>
                  </a:lnTo>
                  <a:lnTo>
                    <a:pt x="9793" y="2562"/>
                  </a:lnTo>
                  <a:lnTo>
                    <a:pt x="9793" y="2562"/>
                  </a:lnTo>
                  <a:lnTo>
                    <a:pt x="9832" y="2552"/>
                  </a:lnTo>
                  <a:lnTo>
                    <a:pt x="9832" y="2552"/>
                  </a:lnTo>
                  <a:lnTo>
                    <a:pt x="9870" y="2548"/>
                  </a:lnTo>
                  <a:lnTo>
                    <a:pt x="9870" y="2548"/>
                  </a:lnTo>
                  <a:lnTo>
                    <a:pt x="9909" y="2553"/>
                  </a:lnTo>
                  <a:lnTo>
                    <a:pt x="9909" y="2553"/>
                  </a:lnTo>
                  <a:lnTo>
                    <a:pt x="9948" y="2560"/>
                  </a:lnTo>
                  <a:lnTo>
                    <a:pt x="9948" y="2560"/>
                  </a:lnTo>
                  <a:lnTo>
                    <a:pt x="9987" y="2566"/>
                  </a:lnTo>
                  <a:lnTo>
                    <a:pt x="9987" y="2566"/>
                  </a:lnTo>
                  <a:lnTo>
                    <a:pt x="10026" y="2569"/>
                  </a:lnTo>
                  <a:lnTo>
                    <a:pt x="10026" y="2569"/>
                  </a:lnTo>
                  <a:lnTo>
                    <a:pt x="10065" y="2571"/>
                  </a:lnTo>
                  <a:lnTo>
                    <a:pt x="10065" y="2571"/>
                  </a:lnTo>
                  <a:lnTo>
                    <a:pt x="10104" y="2574"/>
                  </a:lnTo>
                  <a:lnTo>
                    <a:pt x="10104" y="2574"/>
                  </a:lnTo>
                  <a:lnTo>
                    <a:pt x="10142" y="2572"/>
                  </a:lnTo>
                  <a:lnTo>
                    <a:pt x="10142" y="2572"/>
                  </a:lnTo>
                  <a:lnTo>
                    <a:pt x="10181" y="2574"/>
                  </a:lnTo>
                  <a:lnTo>
                    <a:pt x="10181" y="2574"/>
                  </a:lnTo>
                  <a:lnTo>
                    <a:pt x="10220" y="2574"/>
                  </a:lnTo>
                  <a:lnTo>
                    <a:pt x="10220" y="2574"/>
                  </a:lnTo>
                  <a:lnTo>
                    <a:pt x="10259" y="2574"/>
                  </a:lnTo>
                  <a:lnTo>
                    <a:pt x="10259" y="2574"/>
                  </a:lnTo>
                  <a:lnTo>
                    <a:pt x="10298" y="2572"/>
                  </a:lnTo>
                  <a:lnTo>
                    <a:pt x="10298" y="2572"/>
                  </a:lnTo>
                  <a:lnTo>
                    <a:pt x="10337" y="2572"/>
                  </a:lnTo>
                  <a:lnTo>
                    <a:pt x="10337" y="2572"/>
                  </a:lnTo>
                  <a:lnTo>
                    <a:pt x="10376" y="2572"/>
                  </a:lnTo>
                  <a:lnTo>
                    <a:pt x="10376" y="2572"/>
                  </a:lnTo>
                  <a:lnTo>
                    <a:pt x="10415" y="2569"/>
                  </a:lnTo>
                  <a:lnTo>
                    <a:pt x="10415" y="2569"/>
                  </a:lnTo>
                  <a:lnTo>
                    <a:pt x="10453" y="2573"/>
                  </a:lnTo>
                  <a:lnTo>
                    <a:pt x="10453" y="2573"/>
                  </a:lnTo>
                  <a:lnTo>
                    <a:pt x="10492" y="2571"/>
                  </a:lnTo>
                  <a:lnTo>
                    <a:pt x="10492" y="2571"/>
                  </a:lnTo>
                  <a:lnTo>
                    <a:pt x="10531" y="2571"/>
                  </a:lnTo>
                  <a:lnTo>
                    <a:pt x="10531" y="2571"/>
                  </a:lnTo>
                  <a:lnTo>
                    <a:pt x="10570" y="2570"/>
                  </a:lnTo>
                  <a:lnTo>
                    <a:pt x="10570" y="2570"/>
                  </a:lnTo>
                  <a:lnTo>
                    <a:pt x="10609" y="2571"/>
                  </a:lnTo>
                  <a:lnTo>
                    <a:pt x="10609" y="2571"/>
                  </a:lnTo>
                  <a:lnTo>
                    <a:pt x="10648" y="2571"/>
                  </a:lnTo>
                  <a:lnTo>
                    <a:pt x="10648" y="2571"/>
                  </a:lnTo>
                  <a:lnTo>
                    <a:pt x="10687" y="2569"/>
                  </a:lnTo>
                  <a:lnTo>
                    <a:pt x="10687" y="2569"/>
                  </a:lnTo>
                  <a:lnTo>
                    <a:pt x="10725" y="2573"/>
                  </a:lnTo>
                  <a:lnTo>
                    <a:pt x="10725" y="2573"/>
                  </a:lnTo>
                  <a:lnTo>
                    <a:pt x="10764" y="2574"/>
                  </a:lnTo>
                  <a:lnTo>
                    <a:pt x="10764" y="2574"/>
                  </a:lnTo>
                  <a:lnTo>
                    <a:pt x="10803" y="2571"/>
                  </a:lnTo>
                  <a:lnTo>
                    <a:pt x="10803" y="2571"/>
                  </a:lnTo>
                  <a:lnTo>
                    <a:pt x="10842" y="2573"/>
                  </a:lnTo>
                  <a:lnTo>
                    <a:pt x="10842" y="2573"/>
                  </a:lnTo>
                  <a:lnTo>
                    <a:pt x="10881" y="2572"/>
                  </a:lnTo>
                  <a:lnTo>
                    <a:pt x="10881" y="2572"/>
                  </a:lnTo>
                  <a:lnTo>
                    <a:pt x="10920" y="2567"/>
                  </a:lnTo>
                  <a:lnTo>
                    <a:pt x="10920" y="2567"/>
                  </a:lnTo>
                  <a:lnTo>
                    <a:pt x="10959" y="2563"/>
                  </a:lnTo>
                  <a:lnTo>
                    <a:pt x="10959" y="2563"/>
                  </a:lnTo>
                  <a:lnTo>
                    <a:pt x="10997" y="2562"/>
                  </a:lnTo>
                  <a:lnTo>
                    <a:pt x="10997" y="2562"/>
                  </a:lnTo>
                  <a:lnTo>
                    <a:pt x="11036" y="2563"/>
                  </a:lnTo>
                  <a:lnTo>
                    <a:pt x="11036" y="2563"/>
                  </a:lnTo>
                  <a:lnTo>
                    <a:pt x="11075" y="2558"/>
                  </a:lnTo>
                  <a:lnTo>
                    <a:pt x="11075" y="2558"/>
                  </a:lnTo>
                  <a:lnTo>
                    <a:pt x="11114" y="2530"/>
                  </a:lnTo>
                  <a:lnTo>
                    <a:pt x="11114" y="2530"/>
                  </a:lnTo>
                  <a:lnTo>
                    <a:pt x="11153" y="2500"/>
                  </a:lnTo>
                  <a:lnTo>
                    <a:pt x="11153" y="2500"/>
                  </a:lnTo>
                  <a:lnTo>
                    <a:pt x="11192" y="2507"/>
                  </a:lnTo>
                  <a:lnTo>
                    <a:pt x="11192" y="2507"/>
                  </a:lnTo>
                  <a:lnTo>
                    <a:pt x="11231" y="2537"/>
                  </a:lnTo>
                  <a:lnTo>
                    <a:pt x="11231" y="2537"/>
                  </a:lnTo>
                  <a:lnTo>
                    <a:pt x="11269" y="2551"/>
                  </a:lnTo>
                  <a:lnTo>
                    <a:pt x="11269" y="2551"/>
                  </a:lnTo>
                  <a:lnTo>
                    <a:pt x="11308" y="2556"/>
                  </a:lnTo>
                  <a:lnTo>
                    <a:pt x="11308" y="2556"/>
                  </a:lnTo>
                  <a:lnTo>
                    <a:pt x="11347" y="2557"/>
                  </a:lnTo>
                  <a:lnTo>
                    <a:pt x="11347" y="2557"/>
                  </a:lnTo>
                  <a:lnTo>
                    <a:pt x="11386" y="2555"/>
                  </a:lnTo>
                  <a:lnTo>
                    <a:pt x="11386" y="2555"/>
                  </a:lnTo>
                  <a:lnTo>
                    <a:pt x="11425" y="2564"/>
                  </a:lnTo>
                  <a:lnTo>
                    <a:pt x="11425" y="2564"/>
                  </a:lnTo>
                  <a:lnTo>
                    <a:pt x="11464" y="2565"/>
                  </a:lnTo>
                  <a:lnTo>
                    <a:pt x="11464" y="2565"/>
                  </a:lnTo>
                  <a:lnTo>
                    <a:pt x="11503" y="2567"/>
                  </a:lnTo>
                  <a:lnTo>
                    <a:pt x="11503" y="2567"/>
                  </a:lnTo>
                  <a:lnTo>
                    <a:pt x="11541" y="2570"/>
                  </a:lnTo>
                  <a:lnTo>
                    <a:pt x="11541" y="2570"/>
                  </a:lnTo>
                  <a:lnTo>
                    <a:pt x="11580" y="2569"/>
                  </a:lnTo>
                  <a:lnTo>
                    <a:pt x="11580" y="2569"/>
                  </a:lnTo>
                  <a:lnTo>
                    <a:pt x="11619" y="2568"/>
                  </a:lnTo>
                  <a:lnTo>
                    <a:pt x="11619" y="2568"/>
                  </a:lnTo>
                  <a:lnTo>
                    <a:pt x="11658" y="2571"/>
                  </a:lnTo>
                  <a:lnTo>
                    <a:pt x="11658" y="2571"/>
                  </a:lnTo>
                  <a:lnTo>
                    <a:pt x="11697" y="2572"/>
                  </a:lnTo>
                  <a:lnTo>
                    <a:pt x="11697" y="2572"/>
                  </a:lnTo>
                  <a:lnTo>
                    <a:pt x="11736" y="2569"/>
                  </a:lnTo>
                  <a:lnTo>
                    <a:pt x="11736" y="2569"/>
                  </a:lnTo>
                  <a:lnTo>
                    <a:pt x="11775" y="2570"/>
                  </a:lnTo>
                  <a:lnTo>
                    <a:pt x="11775" y="2570"/>
                  </a:lnTo>
                  <a:lnTo>
                    <a:pt x="11813" y="2570"/>
                  </a:lnTo>
                  <a:lnTo>
                    <a:pt x="11813" y="2570"/>
                  </a:lnTo>
                  <a:lnTo>
                    <a:pt x="11852" y="2566"/>
                  </a:lnTo>
                  <a:lnTo>
                    <a:pt x="11852" y="2566"/>
                  </a:lnTo>
                  <a:lnTo>
                    <a:pt x="11891" y="2563"/>
                  </a:lnTo>
                  <a:lnTo>
                    <a:pt x="11891" y="2563"/>
                  </a:lnTo>
                  <a:lnTo>
                    <a:pt x="11930" y="2557"/>
                  </a:lnTo>
                  <a:lnTo>
                    <a:pt x="11930" y="2557"/>
                  </a:lnTo>
                  <a:lnTo>
                    <a:pt x="11969" y="2558"/>
                  </a:lnTo>
                  <a:lnTo>
                    <a:pt x="11969" y="2558"/>
                  </a:lnTo>
                  <a:lnTo>
                    <a:pt x="12008" y="2555"/>
                  </a:lnTo>
                  <a:lnTo>
                    <a:pt x="12008" y="2555"/>
                  </a:lnTo>
                  <a:lnTo>
                    <a:pt x="12047" y="2540"/>
                  </a:lnTo>
                  <a:lnTo>
                    <a:pt x="12047" y="2540"/>
                  </a:lnTo>
                  <a:lnTo>
                    <a:pt x="12085" y="2491"/>
                  </a:lnTo>
                  <a:lnTo>
                    <a:pt x="12085" y="2491"/>
                  </a:lnTo>
                  <a:lnTo>
                    <a:pt x="12124" y="2421"/>
                  </a:lnTo>
                  <a:lnTo>
                    <a:pt x="12124" y="2421"/>
                  </a:lnTo>
                  <a:lnTo>
                    <a:pt x="12163" y="2436"/>
                  </a:lnTo>
                  <a:lnTo>
                    <a:pt x="12163" y="2436"/>
                  </a:lnTo>
                  <a:lnTo>
                    <a:pt x="12202" y="2507"/>
                  </a:lnTo>
                  <a:lnTo>
                    <a:pt x="12202" y="2507"/>
                  </a:lnTo>
                  <a:lnTo>
                    <a:pt x="12241" y="2538"/>
                  </a:lnTo>
                  <a:lnTo>
                    <a:pt x="12241" y="2538"/>
                  </a:lnTo>
                  <a:lnTo>
                    <a:pt x="12280" y="2552"/>
                  </a:lnTo>
                  <a:lnTo>
                    <a:pt x="12280" y="2552"/>
                  </a:lnTo>
                  <a:lnTo>
                    <a:pt x="12319" y="2559"/>
                  </a:lnTo>
                  <a:lnTo>
                    <a:pt x="12319" y="2559"/>
                  </a:lnTo>
                  <a:lnTo>
                    <a:pt x="12358" y="2561"/>
                  </a:lnTo>
                  <a:lnTo>
                    <a:pt x="12358" y="2561"/>
                  </a:lnTo>
                  <a:lnTo>
                    <a:pt x="12396" y="2562"/>
                  </a:lnTo>
                  <a:lnTo>
                    <a:pt x="12396" y="2562"/>
                  </a:lnTo>
                  <a:lnTo>
                    <a:pt x="12435" y="2559"/>
                  </a:lnTo>
                  <a:lnTo>
                    <a:pt x="12435" y="2559"/>
                  </a:lnTo>
                  <a:lnTo>
                    <a:pt x="12474" y="2547"/>
                  </a:lnTo>
                  <a:lnTo>
                    <a:pt x="12474" y="2547"/>
                  </a:lnTo>
                  <a:lnTo>
                    <a:pt x="12513" y="2529"/>
                  </a:lnTo>
                  <a:lnTo>
                    <a:pt x="12513" y="2529"/>
                  </a:lnTo>
                  <a:lnTo>
                    <a:pt x="12552" y="2534"/>
                  </a:lnTo>
                  <a:lnTo>
                    <a:pt x="12552" y="2534"/>
                  </a:lnTo>
                  <a:lnTo>
                    <a:pt x="12591" y="2554"/>
                  </a:lnTo>
                  <a:lnTo>
                    <a:pt x="12591" y="2554"/>
                  </a:lnTo>
                  <a:lnTo>
                    <a:pt x="12630" y="2560"/>
                  </a:lnTo>
                  <a:lnTo>
                    <a:pt x="12630" y="2560"/>
                  </a:lnTo>
                  <a:lnTo>
                    <a:pt x="12668" y="2561"/>
                  </a:lnTo>
                  <a:lnTo>
                    <a:pt x="12668" y="2561"/>
                  </a:lnTo>
                  <a:lnTo>
                    <a:pt x="12707" y="2560"/>
                  </a:lnTo>
                  <a:lnTo>
                    <a:pt x="12707" y="2560"/>
                  </a:lnTo>
                  <a:lnTo>
                    <a:pt x="12746" y="2556"/>
                  </a:lnTo>
                  <a:lnTo>
                    <a:pt x="12746" y="2556"/>
                  </a:lnTo>
                  <a:lnTo>
                    <a:pt x="12785" y="2554"/>
                  </a:lnTo>
                  <a:lnTo>
                    <a:pt x="12785" y="2554"/>
                  </a:lnTo>
                  <a:lnTo>
                    <a:pt x="12824" y="2549"/>
                  </a:lnTo>
                  <a:lnTo>
                    <a:pt x="12824" y="2549"/>
                  </a:lnTo>
                  <a:lnTo>
                    <a:pt x="12863" y="2541"/>
                  </a:lnTo>
                  <a:lnTo>
                    <a:pt x="12863" y="2541"/>
                  </a:lnTo>
                  <a:lnTo>
                    <a:pt x="12902" y="2534"/>
                  </a:lnTo>
                  <a:lnTo>
                    <a:pt x="12902" y="2534"/>
                  </a:lnTo>
                  <a:lnTo>
                    <a:pt x="12940" y="2532"/>
                  </a:lnTo>
                  <a:lnTo>
                    <a:pt x="12940" y="2532"/>
                  </a:lnTo>
                  <a:lnTo>
                    <a:pt x="12979" y="2527"/>
                  </a:lnTo>
                  <a:lnTo>
                    <a:pt x="12979" y="2527"/>
                  </a:lnTo>
                  <a:lnTo>
                    <a:pt x="13018" y="2503"/>
                  </a:lnTo>
                  <a:lnTo>
                    <a:pt x="13018" y="2503"/>
                  </a:lnTo>
                  <a:lnTo>
                    <a:pt x="13057" y="2448"/>
                  </a:lnTo>
                  <a:lnTo>
                    <a:pt x="13057" y="2448"/>
                  </a:lnTo>
                  <a:lnTo>
                    <a:pt x="13096" y="2324"/>
                  </a:lnTo>
                  <a:lnTo>
                    <a:pt x="13096" y="2324"/>
                  </a:lnTo>
                  <a:lnTo>
                    <a:pt x="13135" y="1984"/>
                  </a:lnTo>
                  <a:lnTo>
                    <a:pt x="13135" y="1984"/>
                  </a:lnTo>
                  <a:lnTo>
                    <a:pt x="13174" y="1000"/>
                  </a:lnTo>
                  <a:lnTo>
                    <a:pt x="13174" y="1000"/>
                  </a:lnTo>
                  <a:lnTo>
                    <a:pt x="13212" y="171"/>
                  </a:lnTo>
                  <a:lnTo>
                    <a:pt x="13212" y="171"/>
                  </a:lnTo>
                  <a:lnTo>
                    <a:pt x="13251" y="795"/>
                  </a:lnTo>
                  <a:lnTo>
                    <a:pt x="13251" y="795"/>
                  </a:lnTo>
                  <a:lnTo>
                    <a:pt x="13290" y="1761"/>
                  </a:lnTo>
                  <a:lnTo>
                    <a:pt x="13290" y="1761"/>
                  </a:lnTo>
                  <a:lnTo>
                    <a:pt x="13329" y="2201"/>
                  </a:lnTo>
                  <a:lnTo>
                    <a:pt x="13329" y="2201"/>
                  </a:lnTo>
                  <a:lnTo>
                    <a:pt x="13368" y="2367"/>
                  </a:lnTo>
                  <a:lnTo>
                    <a:pt x="13368" y="2367"/>
                  </a:lnTo>
                  <a:lnTo>
                    <a:pt x="13407" y="2442"/>
                  </a:lnTo>
                  <a:lnTo>
                    <a:pt x="13407" y="2442"/>
                  </a:lnTo>
                  <a:lnTo>
                    <a:pt x="13446" y="2485"/>
                  </a:lnTo>
                  <a:lnTo>
                    <a:pt x="13446" y="2485"/>
                  </a:lnTo>
                  <a:lnTo>
                    <a:pt x="13484" y="2513"/>
                  </a:lnTo>
                  <a:lnTo>
                    <a:pt x="13484" y="2513"/>
                  </a:lnTo>
                  <a:lnTo>
                    <a:pt x="13523" y="2534"/>
                  </a:lnTo>
                  <a:lnTo>
                    <a:pt x="13523" y="2534"/>
                  </a:lnTo>
                  <a:lnTo>
                    <a:pt x="13562" y="2545"/>
                  </a:lnTo>
                  <a:lnTo>
                    <a:pt x="13562" y="2545"/>
                  </a:lnTo>
                  <a:lnTo>
                    <a:pt x="13601" y="2548"/>
                  </a:lnTo>
                  <a:lnTo>
                    <a:pt x="13601" y="2548"/>
                  </a:lnTo>
                  <a:lnTo>
                    <a:pt x="13640" y="2550"/>
                  </a:lnTo>
                  <a:lnTo>
                    <a:pt x="13640" y="2550"/>
                  </a:lnTo>
                  <a:lnTo>
                    <a:pt x="13679" y="2553"/>
                  </a:lnTo>
                  <a:lnTo>
                    <a:pt x="13679" y="2553"/>
                  </a:lnTo>
                  <a:lnTo>
                    <a:pt x="13718" y="2552"/>
                  </a:lnTo>
                  <a:lnTo>
                    <a:pt x="13718" y="2552"/>
                  </a:lnTo>
                  <a:lnTo>
                    <a:pt x="13756" y="2555"/>
                  </a:lnTo>
                  <a:lnTo>
                    <a:pt x="13756" y="2555"/>
                  </a:lnTo>
                  <a:lnTo>
                    <a:pt x="13795" y="2555"/>
                  </a:lnTo>
                  <a:lnTo>
                    <a:pt x="13795" y="2555"/>
                  </a:lnTo>
                  <a:lnTo>
                    <a:pt x="13834" y="2552"/>
                  </a:lnTo>
                  <a:lnTo>
                    <a:pt x="13834" y="2552"/>
                  </a:lnTo>
                  <a:lnTo>
                    <a:pt x="13873" y="2541"/>
                  </a:lnTo>
                  <a:lnTo>
                    <a:pt x="13873" y="2541"/>
                  </a:lnTo>
                  <a:lnTo>
                    <a:pt x="13912" y="2521"/>
                  </a:lnTo>
                  <a:lnTo>
                    <a:pt x="13912" y="2521"/>
                  </a:lnTo>
                  <a:lnTo>
                    <a:pt x="13951" y="2462"/>
                  </a:lnTo>
                  <a:lnTo>
                    <a:pt x="13951" y="2462"/>
                  </a:lnTo>
                  <a:lnTo>
                    <a:pt x="13990" y="2299"/>
                  </a:lnTo>
                  <a:lnTo>
                    <a:pt x="13990" y="2299"/>
                  </a:lnTo>
                  <a:lnTo>
                    <a:pt x="14028" y="2223"/>
                  </a:lnTo>
                  <a:lnTo>
                    <a:pt x="14028" y="2223"/>
                  </a:lnTo>
                  <a:lnTo>
                    <a:pt x="14067" y="2344"/>
                  </a:lnTo>
                  <a:lnTo>
                    <a:pt x="14067" y="2344"/>
                  </a:lnTo>
                  <a:lnTo>
                    <a:pt x="14106" y="2475"/>
                  </a:lnTo>
                  <a:lnTo>
                    <a:pt x="14106" y="2475"/>
                  </a:lnTo>
                  <a:lnTo>
                    <a:pt x="14145" y="2525"/>
                  </a:lnTo>
                  <a:lnTo>
                    <a:pt x="14145" y="2525"/>
                  </a:lnTo>
                  <a:lnTo>
                    <a:pt x="14184" y="2542"/>
                  </a:lnTo>
                  <a:lnTo>
                    <a:pt x="14184" y="2542"/>
                  </a:lnTo>
                  <a:lnTo>
                    <a:pt x="14223" y="2557"/>
                  </a:lnTo>
                  <a:lnTo>
                    <a:pt x="14223" y="2557"/>
                  </a:lnTo>
                  <a:lnTo>
                    <a:pt x="14262" y="2561"/>
                  </a:lnTo>
                  <a:lnTo>
                    <a:pt x="14262" y="2561"/>
                  </a:lnTo>
                  <a:lnTo>
                    <a:pt x="14301" y="2565"/>
                  </a:lnTo>
                  <a:lnTo>
                    <a:pt x="14301" y="2565"/>
                  </a:lnTo>
                  <a:lnTo>
                    <a:pt x="14339" y="2567"/>
                  </a:lnTo>
                  <a:lnTo>
                    <a:pt x="14339" y="2567"/>
                  </a:lnTo>
                  <a:lnTo>
                    <a:pt x="14378" y="2568"/>
                  </a:lnTo>
                  <a:lnTo>
                    <a:pt x="14378" y="2568"/>
                  </a:lnTo>
                  <a:lnTo>
                    <a:pt x="14417" y="2566"/>
                  </a:lnTo>
                  <a:lnTo>
                    <a:pt x="14417" y="2566"/>
                  </a:lnTo>
                  <a:lnTo>
                    <a:pt x="14456" y="2567"/>
                  </a:lnTo>
                  <a:lnTo>
                    <a:pt x="14456" y="2567"/>
                  </a:lnTo>
                  <a:lnTo>
                    <a:pt x="14495" y="2565"/>
                  </a:lnTo>
                  <a:lnTo>
                    <a:pt x="14495" y="2565"/>
                  </a:lnTo>
                  <a:lnTo>
                    <a:pt x="14534" y="2565"/>
                  </a:lnTo>
                  <a:lnTo>
                    <a:pt x="14534" y="2565"/>
                  </a:lnTo>
                  <a:lnTo>
                    <a:pt x="14573" y="2566"/>
                  </a:lnTo>
                  <a:lnTo>
                    <a:pt x="14573" y="2566"/>
                  </a:lnTo>
                  <a:lnTo>
                    <a:pt x="14611" y="2565"/>
                  </a:lnTo>
                  <a:lnTo>
                    <a:pt x="14611" y="2565"/>
                  </a:lnTo>
                  <a:lnTo>
                    <a:pt x="14650" y="2568"/>
                  </a:lnTo>
                  <a:lnTo>
                    <a:pt x="14650" y="2568"/>
                  </a:lnTo>
                  <a:lnTo>
                    <a:pt x="14689" y="2571"/>
                  </a:lnTo>
                  <a:lnTo>
                    <a:pt x="14689" y="2571"/>
                  </a:lnTo>
                  <a:lnTo>
                    <a:pt x="14728" y="2578"/>
                  </a:lnTo>
                  <a:lnTo>
                    <a:pt x="14728" y="2578"/>
                  </a:lnTo>
                  <a:lnTo>
                    <a:pt x="14767" y="2576"/>
                  </a:lnTo>
                  <a:lnTo>
                    <a:pt x="14767" y="2576"/>
                  </a:lnTo>
                  <a:lnTo>
                    <a:pt x="14806" y="2569"/>
                  </a:lnTo>
                  <a:lnTo>
                    <a:pt x="14806" y="2569"/>
                  </a:lnTo>
                  <a:lnTo>
                    <a:pt x="14845" y="2577"/>
                  </a:lnTo>
                  <a:lnTo>
                    <a:pt x="14845" y="2577"/>
                  </a:lnTo>
                  <a:lnTo>
                    <a:pt x="14883" y="2574"/>
                  </a:lnTo>
                  <a:lnTo>
                    <a:pt x="14883" y="2574"/>
                  </a:lnTo>
                  <a:lnTo>
                    <a:pt x="14922" y="2574"/>
                  </a:lnTo>
                  <a:lnTo>
                    <a:pt x="14922" y="2574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8" name="Line 82"/>
            <p:cNvSpPr>
              <a:spLocks noChangeShapeType="1"/>
            </p:cNvSpPr>
            <p:nvPr/>
          </p:nvSpPr>
          <p:spPr bwMode="auto">
            <a:xfrm>
              <a:off x="0" y="2195"/>
              <a:ext cx="2869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99" name="Line 83"/>
            <p:cNvSpPr>
              <a:spLocks noChangeShapeType="1"/>
            </p:cNvSpPr>
            <p:nvPr/>
          </p:nvSpPr>
          <p:spPr bwMode="auto">
            <a:xfrm>
              <a:off x="2797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0" name="Line 84"/>
            <p:cNvSpPr>
              <a:spLocks noChangeShapeType="1"/>
            </p:cNvSpPr>
            <p:nvPr/>
          </p:nvSpPr>
          <p:spPr bwMode="auto">
            <a:xfrm>
              <a:off x="2700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1" name="Line 85"/>
            <p:cNvSpPr>
              <a:spLocks noChangeShapeType="1"/>
            </p:cNvSpPr>
            <p:nvPr/>
          </p:nvSpPr>
          <p:spPr bwMode="auto">
            <a:xfrm>
              <a:off x="2601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2504" y="2195"/>
              <a:ext cx="1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3" name="Rectangle 87"/>
            <p:cNvSpPr>
              <a:spLocks noChangeArrowheads="1"/>
            </p:cNvSpPr>
            <p:nvPr/>
          </p:nvSpPr>
          <p:spPr bwMode="auto">
            <a:xfrm>
              <a:off x="2480" y="2256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8.60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4" name="Line 88"/>
            <p:cNvSpPr>
              <a:spLocks noChangeShapeType="1"/>
            </p:cNvSpPr>
            <p:nvPr/>
          </p:nvSpPr>
          <p:spPr bwMode="auto">
            <a:xfrm>
              <a:off x="2407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5" name="Line 89"/>
            <p:cNvSpPr>
              <a:spLocks noChangeShapeType="1"/>
            </p:cNvSpPr>
            <p:nvPr/>
          </p:nvSpPr>
          <p:spPr bwMode="auto">
            <a:xfrm>
              <a:off x="2310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6" name="Line 90"/>
            <p:cNvSpPr>
              <a:spLocks noChangeShapeType="1"/>
            </p:cNvSpPr>
            <p:nvPr/>
          </p:nvSpPr>
          <p:spPr bwMode="auto">
            <a:xfrm>
              <a:off x="2211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7" name="Line 91"/>
            <p:cNvSpPr>
              <a:spLocks noChangeShapeType="1"/>
            </p:cNvSpPr>
            <p:nvPr/>
          </p:nvSpPr>
          <p:spPr bwMode="auto">
            <a:xfrm>
              <a:off x="2115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8" name="Line 92"/>
            <p:cNvSpPr>
              <a:spLocks noChangeShapeType="1"/>
            </p:cNvSpPr>
            <p:nvPr/>
          </p:nvSpPr>
          <p:spPr bwMode="auto">
            <a:xfrm>
              <a:off x="2018" y="2195"/>
              <a:ext cx="1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09" name="Rectangle 93"/>
            <p:cNvSpPr>
              <a:spLocks noChangeArrowheads="1"/>
            </p:cNvSpPr>
            <p:nvPr/>
          </p:nvSpPr>
          <p:spPr bwMode="auto">
            <a:xfrm>
              <a:off x="1994" y="2256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8.80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0" name="Line 94"/>
            <p:cNvSpPr>
              <a:spLocks noChangeShapeType="1"/>
            </p:cNvSpPr>
            <p:nvPr/>
          </p:nvSpPr>
          <p:spPr bwMode="auto">
            <a:xfrm>
              <a:off x="1921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1" name="Line 95"/>
            <p:cNvSpPr>
              <a:spLocks noChangeShapeType="1"/>
            </p:cNvSpPr>
            <p:nvPr/>
          </p:nvSpPr>
          <p:spPr bwMode="auto">
            <a:xfrm>
              <a:off x="1824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2" name="Line 96"/>
            <p:cNvSpPr>
              <a:spLocks noChangeShapeType="1"/>
            </p:cNvSpPr>
            <p:nvPr/>
          </p:nvSpPr>
          <p:spPr bwMode="auto">
            <a:xfrm>
              <a:off x="1725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3" name="Line 97"/>
            <p:cNvSpPr>
              <a:spLocks noChangeShapeType="1"/>
            </p:cNvSpPr>
            <p:nvPr/>
          </p:nvSpPr>
          <p:spPr bwMode="auto">
            <a:xfrm>
              <a:off x="1628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4" name="Line 98"/>
            <p:cNvSpPr>
              <a:spLocks noChangeShapeType="1"/>
            </p:cNvSpPr>
            <p:nvPr/>
          </p:nvSpPr>
          <p:spPr bwMode="auto">
            <a:xfrm>
              <a:off x="1531" y="2195"/>
              <a:ext cx="1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5" name="Rectangle 99"/>
            <p:cNvSpPr>
              <a:spLocks noChangeArrowheads="1"/>
            </p:cNvSpPr>
            <p:nvPr/>
          </p:nvSpPr>
          <p:spPr bwMode="auto">
            <a:xfrm>
              <a:off x="1508" y="2256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9.00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6" name="Line 100"/>
            <p:cNvSpPr>
              <a:spLocks noChangeShapeType="1"/>
            </p:cNvSpPr>
            <p:nvPr/>
          </p:nvSpPr>
          <p:spPr bwMode="auto">
            <a:xfrm>
              <a:off x="1434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7" name="Line 101"/>
            <p:cNvSpPr>
              <a:spLocks noChangeShapeType="1"/>
            </p:cNvSpPr>
            <p:nvPr/>
          </p:nvSpPr>
          <p:spPr bwMode="auto">
            <a:xfrm>
              <a:off x="1335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8" name="Line 102"/>
            <p:cNvSpPr>
              <a:spLocks noChangeShapeType="1"/>
            </p:cNvSpPr>
            <p:nvPr/>
          </p:nvSpPr>
          <p:spPr bwMode="auto">
            <a:xfrm>
              <a:off x="1239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19" name="Line 103"/>
            <p:cNvSpPr>
              <a:spLocks noChangeShapeType="1"/>
            </p:cNvSpPr>
            <p:nvPr/>
          </p:nvSpPr>
          <p:spPr bwMode="auto">
            <a:xfrm>
              <a:off x="1142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0" name="Line 104"/>
            <p:cNvSpPr>
              <a:spLocks noChangeShapeType="1"/>
            </p:cNvSpPr>
            <p:nvPr/>
          </p:nvSpPr>
          <p:spPr bwMode="auto">
            <a:xfrm>
              <a:off x="1045" y="2195"/>
              <a:ext cx="1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1" name="Rectangle 105"/>
            <p:cNvSpPr>
              <a:spLocks noChangeArrowheads="1"/>
            </p:cNvSpPr>
            <p:nvPr/>
          </p:nvSpPr>
          <p:spPr bwMode="auto">
            <a:xfrm>
              <a:off x="1021" y="2256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9.20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2" name="Line 106"/>
            <p:cNvSpPr>
              <a:spLocks noChangeShapeType="1"/>
            </p:cNvSpPr>
            <p:nvPr/>
          </p:nvSpPr>
          <p:spPr bwMode="auto">
            <a:xfrm>
              <a:off x="946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3" name="Line 107"/>
            <p:cNvSpPr>
              <a:spLocks noChangeShapeType="1"/>
            </p:cNvSpPr>
            <p:nvPr/>
          </p:nvSpPr>
          <p:spPr bwMode="auto">
            <a:xfrm>
              <a:off x="849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4" name="Line 108"/>
            <p:cNvSpPr>
              <a:spLocks noChangeShapeType="1"/>
            </p:cNvSpPr>
            <p:nvPr/>
          </p:nvSpPr>
          <p:spPr bwMode="auto">
            <a:xfrm>
              <a:off x="752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5" name="Line 109"/>
            <p:cNvSpPr>
              <a:spLocks noChangeShapeType="1"/>
            </p:cNvSpPr>
            <p:nvPr/>
          </p:nvSpPr>
          <p:spPr bwMode="auto">
            <a:xfrm>
              <a:off x="655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6" name="Line 110"/>
            <p:cNvSpPr>
              <a:spLocks noChangeShapeType="1"/>
            </p:cNvSpPr>
            <p:nvPr/>
          </p:nvSpPr>
          <p:spPr bwMode="auto">
            <a:xfrm>
              <a:off x="558" y="2195"/>
              <a:ext cx="1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7" name="Rectangle 111"/>
            <p:cNvSpPr>
              <a:spLocks noChangeArrowheads="1"/>
            </p:cNvSpPr>
            <p:nvPr/>
          </p:nvSpPr>
          <p:spPr bwMode="auto">
            <a:xfrm>
              <a:off x="535" y="2256"/>
              <a:ext cx="15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9.40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8" name="Line 112"/>
            <p:cNvSpPr>
              <a:spLocks noChangeShapeType="1"/>
            </p:cNvSpPr>
            <p:nvPr/>
          </p:nvSpPr>
          <p:spPr bwMode="auto">
            <a:xfrm>
              <a:off x="459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29" name="Line 113"/>
            <p:cNvSpPr>
              <a:spLocks noChangeShapeType="1"/>
            </p:cNvSpPr>
            <p:nvPr/>
          </p:nvSpPr>
          <p:spPr bwMode="auto">
            <a:xfrm>
              <a:off x="363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0" name="Line 114"/>
            <p:cNvSpPr>
              <a:spLocks noChangeShapeType="1"/>
            </p:cNvSpPr>
            <p:nvPr/>
          </p:nvSpPr>
          <p:spPr bwMode="auto">
            <a:xfrm>
              <a:off x="266" y="2195"/>
              <a:ext cx="1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6134" name="Group 118"/>
          <p:cNvGrpSpPr>
            <a:grpSpLocks noChangeAspect="1"/>
          </p:cNvGrpSpPr>
          <p:nvPr/>
        </p:nvGrpSpPr>
        <p:grpSpPr bwMode="auto">
          <a:xfrm>
            <a:off x="107950" y="3789361"/>
            <a:ext cx="2171701" cy="1136649"/>
            <a:chOff x="68" y="2387"/>
            <a:chExt cx="1368" cy="716"/>
          </a:xfrm>
        </p:grpSpPr>
        <p:sp>
          <p:nvSpPr>
            <p:cNvPr id="86133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68" y="2387"/>
              <a:ext cx="130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5" name="Freeform 119"/>
            <p:cNvSpPr>
              <a:spLocks/>
            </p:cNvSpPr>
            <p:nvPr/>
          </p:nvSpPr>
          <p:spPr bwMode="auto">
            <a:xfrm>
              <a:off x="68" y="2387"/>
              <a:ext cx="1282" cy="582"/>
            </a:xfrm>
            <a:custGeom>
              <a:avLst/>
              <a:gdLst/>
              <a:ahLst/>
              <a:cxnLst>
                <a:cxn ang="0">
                  <a:pos x="123" y="2779"/>
                </a:cxn>
                <a:cxn ang="0">
                  <a:pos x="369" y="2777"/>
                </a:cxn>
                <a:cxn ang="0">
                  <a:pos x="615" y="2777"/>
                </a:cxn>
                <a:cxn ang="0">
                  <a:pos x="861" y="2752"/>
                </a:cxn>
                <a:cxn ang="0">
                  <a:pos x="1107" y="2753"/>
                </a:cxn>
                <a:cxn ang="0">
                  <a:pos x="1352" y="2734"/>
                </a:cxn>
                <a:cxn ang="0">
                  <a:pos x="1598" y="2756"/>
                </a:cxn>
                <a:cxn ang="0">
                  <a:pos x="1844" y="2771"/>
                </a:cxn>
                <a:cxn ang="0">
                  <a:pos x="2090" y="2764"/>
                </a:cxn>
                <a:cxn ang="0">
                  <a:pos x="2336" y="2753"/>
                </a:cxn>
                <a:cxn ang="0">
                  <a:pos x="2582" y="2719"/>
                </a:cxn>
                <a:cxn ang="0">
                  <a:pos x="2828" y="2653"/>
                </a:cxn>
                <a:cxn ang="0">
                  <a:pos x="3074" y="2642"/>
                </a:cxn>
                <a:cxn ang="0">
                  <a:pos x="3320" y="2397"/>
                </a:cxn>
                <a:cxn ang="0">
                  <a:pos x="3566" y="1534"/>
                </a:cxn>
                <a:cxn ang="0">
                  <a:pos x="3811" y="1600"/>
                </a:cxn>
                <a:cxn ang="0">
                  <a:pos x="4057" y="0"/>
                </a:cxn>
                <a:cxn ang="0">
                  <a:pos x="4303" y="1828"/>
                </a:cxn>
                <a:cxn ang="0">
                  <a:pos x="4549" y="2518"/>
                </a:cxn>
                <a:cxn ang="0">
                  <a:pos x="4795" y="2634"/>
                </a:cxn>
                <a:cxn ang="0">
                  <a:pos x="5041" y="2653"/>
                </a:cxn>
                <a:cxn ang="0">
                  <a:pos x="5287" y="2634"/>
                </a:cxn>
                <a:cxn ang="0">
                  <a:pos x="5533" y="2638"/>
                </a:cxn>
                <a:cxn ang="0">
                  <a:pos x="5779" y="2190"/>
                </a:cxn>
                <a:cxn ang="0">
                  <a:pos x="6025" y="1643"/>
                </a:cxn>
                <a:cxn ang="0">
                  <a:pos x="6270" y="2301"/>
                </a:cxn>
                <a:cxn ang="0">
                  <a:pos x="6516" y="2647"/>
                </a:cxn>
                <a:cxn ang="0">
                  <a:pos x="6762" y="2712"/>
                </a:cxn>
                <a:cxn ang="0">
                  <a:pos x="7008" y="2727"/>
                </a:cxn>
                <a:cxn ang="0">
                  <a:pos x="7254" y="2711"/>
                </a:cxn>
                <a:cxn ang="0">
                  <a:pos x="7500" y="2643"/>
                </a:cxn>
                <a:cxn ang="0">
                  <a:pos x="7746" y="2603"/>
                </a:cxn>
                <a:cxn ang="0">
                  <a:pos x="7992" y="1980"/>
                </a:cxn>
                <a:cxn ang="0">
                  <a:pos x="8238" y="1560"/>
                </a:cxn>
                <a:cxn ang="0">
                  <a:pos x="8484" y="2266"/>
                </a:cxn>
                <a:cxn ang="0">
                  <a:pos x="8730" y="2188"/>
                </a:cxn>
                <a:cxn ang="0">
                  <a:pos x="8975" y="2486"/>
                </a:cxn>
                <a:cxn ang="0">
                  <a:pos x="9221" y="2583"/>
                </a:cxn>
                <a:cxn ang="0">
                  <a:pos x="9467" y="2355"/>
                </a:cxn>
                <a:cxn ang="0">
                  <a:pos x="9713" y="1671"/>
                </a:cxn>
                <a:cxn ang="0">
                  <a:pos x="9959" y="2113"/>
                </a:cxn>
                <a:cxn ang="0">
                  <a:pos x="10205" y="2592"/>
                </a:cxn>
                <a:cxn ang="0">
                  <a:pos x="10451" y="2697"/>
                </a:cxn>
                <a:cxn ang="0">
                  <a:pos x="10697" y="2744"/>
                </a:cxn>
                <a:cxn ang="0">
                  <a:pos x="10943" y="2765"/>
                </a:cxn>
                <a:cxn ang="0">
                  <a:pos x="11189" y="2772"/>
                </a:cxn>
                <a:cxn ang="0">
                  <a:pos x="11434" y="2777"/>
                </a:cxn>
                <a:cxn ang="0">
                  <a:pos x="11680" y="2780"/>
                </a:cxn>
                <a:cxn ang="0">
                  <a:pos x="11926" y="2781"/>
                </a:cxn>
                <a:cxn ang="0">
                  <a:pos x="12172" y="2781"/>
                </a:cxn>
                <a:cxn ang="0">
                  <a:pos x="12418" y="2785"/>
                </a:cxn>
                <a:cxn ang="0">
                  <a:pos x="12664" y="2784"/>
                </a:cxn>
                <a:cxn ang="0">
                  <a:pos x="12910" y="2787"/>
                </a:cxn>
                <a:cxn ang="0">
                  <a:pos x="13156" y="2785"/>
                </a:cxn>
                <a:cxn ang="0">
                  <a:pos x="13402" y="2776"/>
                </a:cxn>
                <a:cxn ang="0">
                  <a:pos x="13648" y="2785"/>
                </a:cxn>
                <a:cxn ang="0">
                  <a:pos x="13893" y="2787"/>
                </a:cxn>
                <a:cxn ang="0">
                  <a:pos x="14139" y="2786"/>
                </a:cxn>
                <a:cxn ang="0">
                  <a:pos x="14385" y="2786"/>
                </a:cxn>
                <a:cxn ang="0">
                  <a:pos x="14631" y="2789"/>
                </a:cxn>
              </a:cxnLst>
              <a:rect l="0" t="0" r="r" b="b"/>
              <a:pathLst>
                <a:path w="14754" h="2790">
                  <a:moveTo>
                    <a:pt x="0" y="2780"/>
                  </a:moveTo>
                  <a:lnTo>
                    <a:pt x="0" y="2780"/>
                  </a:lnTo>
                  <a:lnTo>
                    <a:pt x="0" y="2780"/>
                  </a:lnTo>
                  <a:lnTo>
                    <a:pt x="123" y="2779"/>
                  </a:lnTo>
                  <a:lnTo>
                    <a:pt x="123" y="2779"/>
                  </a:lnTo>
                  <a:lnTo>
                    <a:pt x="246" y="2780"/>
                  </a:lnTo>
                  <a:lnTo>
                    <a:pt x="246" y="2780"/>
                  </a:lnTo>
                  <a:lnTo>
                    <a:pt x="369" y="2777"/>
                  </a:lnTo>
                  <a:lnTo>
                    <a:pt x="369" y="2777"/>
                  </a:lnTo>
                  <a:lnTo>
                    <a:pt x="492" y="2777"/>
                  </a:lnTo>
                  <a:lnTo>
                    <a:pt x="492" y="2777"/>
                  </a:lnTo>
                  <a:lnTo>
                    <a:pt x="615" y="2777"/>
                  </a:lnTo>
                  <a:lnTo>
                    <a:pt x="615" y="2777"/>
                  </a:lnTo>
                  <a:lnTo>
                    <a:pt x="738" y="2768"/>
                  </a:lnTo>
                  <a:lnTo>
                    <a:pt x="738" y="2768"/>
                  </a:lnTo>
                  <a:lnTo>
                    <a:pt x="861" y="2752"/>
                  </a:lnTo>
                  <a:lnTo>
                    <a:pt x="861" y="2752"/>
                  </a:lnTo>
                  <a:lnTo>
                    <a:pt x="984" y="2754"/>
                  </a:lnTo>
                  <a:lnTo>
                    <a:pt x="984" y="2754"/>
                  </a:lnTo>
                  <a:lnTo>
                    <a:pt x="1107" y="2753"/>
                  </a:lnTo>
                  <a:lnTo>
                    <a:pt x="1107" y="2753"/>
                  </a:lnTo>
                  <a:lnTo>
                    <a:pt x="1230" y="2737"/>
                  </a:lnTo>
                  <a:lnTo>
                    <a:pt x="1230" y="2737"/>
                  </a:lnTo>
                  <a:lnTo>
                    <a:pt x="1352" y="2734"/>
                  </a:lnTo>
                  <a:lnTo>
                    <a:pt x="1352" y="2734"/>
                  </a:lnTo>
                  <a:lnTo>
                    <a:pt x="1475" y="2743"/>
                  </a:lnTo>
                  <a:lnTo>
                    <a:pt x="1475" y="2743"/>
                  </a:lnTo>
                  <a:lnTo>
                    <a:pt x="1598" y="2756"/>
                  </a:lnTo>
                  <a:lnTo>
                    <a:pt x="1598" y="2756"/>
                  </a:lnTo>
                  <a:lnTo>
                    <a:pt x="1721" y="2765"/>
                  </a:lnTo>
                  <a:lnTo>
                    <a:pt x="1721" y="2765"/>
                  </a:lnTo>
                  <a:lnTo>
                    <a:pt x="1844" y="2771"/>
                  </a:lnTo>
                  <a:lnTo>
                    <a:pt x="1844" y="2771"/>
                  </a:lnTo>
                  <a:lnTo>
                    <a:pt x="1967" y="2769"/>
                  </a:lnTo>
                  <a:lnTo>
                    <a:pt x="1967" y="2769"/>
                  </a:lnTo>
                  <a:lnTo>
                    <a:pt x="2090" y="2764"/>
                  </a:lnTo>
                  <a:lnTo>
                    <a:pt x="2090" y="2764"/>
                  </a:lnTo>
                  <a:lnTo>
                    <a:pt x="2213" y="2760"/>
                  </a:lnTo>
                  <a:lnTo>
                    <a:pt x="2213" y="2760"/>
                  </a:lnTo>
                  <a:lnTo>
                    <a:pt x="2336" y="2753"/>
                  </a:lnTo>
                  <a:lnTo>
                    <a:pt x="2336" y="2753"/>
                  </a:lnTo>
                  <a:lnTo>
                    <a:pt x="2459" y="2742"/>
                  </a:lnTo>
                  <a:lnTo>
                    <a:pt x="2459" y="2742"/>
                  </a:lnTo>
                  <a:lnTo>
                    <a:pt x="2582" y="2719"/>
                  </a:lnTo>
                  <a:lnTo>
                    <a:pt x="2582" y="2719"/>
                  </a:lnTo>
                  <a:lnTo>
                    <a:pt x="2705" y="2680"/>
                  </a:lnTo>
                  <a:lnTo>
                    <a:pt x="2705" y="2680"/>
                  </a:lnTo>
                  <a:lnTo>
                    <a:pt x="2828" y="2653"/>
                  </a:lnTo>
                  <a:lnTo>
                    <a:pt x="2828" y="2653"/>
                  </a:lnTo>
                  <a:lnTo>
                    <a:pt x="2951" y="2644"/>
                  </a:lnTo>
                  <a:lnTo>
                    <a:pt x="2951" y="2644"/>
                  </a:lnTo>
                  <a:lnTo>
                    <a:pt x="3074" y="2642"/>
                  </a:lnTo>
                  <a:lnTo>
                    <a:pt x="3074" y="2642"/>
                  </a:lnTo>
                  <a:lnTo>
                    <a:pt x="3197" y="2599"/>
                  </a:lnTo>
                  <a:lnTo>
                    <a:pt x="3197" y="2599"/>
                  </a:lnTo>
                  <a:lnTo>
                    <a:pt x="3320" y="2397"/>
                  </a:lnTo>
                  <a:lnTo>
                    <a:pt x="3320" y="2397"/>
                  </a:lnTo>
                  <a:lnTo>
                    <a:pt x="3443" y="1864"/>
                  </a:lnTo>
                  <a:lnTo>
                    <a:pt x="3443" y="1864"/>
                  </a:lnTo>
                  <a:lnTo>
                    <a:pt x="3566" y="1534"/>
                  </a:lnTo>
                  <a:lnTo>
                    <a:pt x="3566" y="1534"/>
                  </a:lnTo>
                  <a:lnTo>
                    <a:pt x="3689" y="1426"/>
                  </a:lnTo>
                  <a:lnTo>
                    <a:pt x="3689" y="1426"/>
                  </a:lnTo>
                  <a:lnTo>
                    <a:pt x="3811" y="1600"/>
                  </a:lnTo>
                  <a:lnTo>
                    <a:pt x="3811" y="1600"/>
                  </a:lnTo>
                  <a:lnTo>
                    <a:pt x="3934" y="1184"/>
                  </a:lnTo>
                  <a:lnTo>
                    <a:pt x="3934" y="1184"/>
                  </a:lnTo>
                  <a:lnTo>
                    <a:pt x="4057" y="0"/>
                  </a:lnTo>
                  <a:lnTo>
                    <a:pt x="4057" y="0"/>
                  </a:lnTo>
                  <a:lnTo>
                    <a:pt x="4180" y="599"/>
                  </a:lnTo>
                  <a:lnTo>
                    <a:pt x="4180" y="599"/>
                  </a:lnTo>
                  <a:lnTo>
                    <a:pt x="4303" y="1828"/>
                  </a:lnTo>
                  <a:lnTo>
                    <a:pt x="4303" y="1828"/>
                  </a:lnTo>
                  <a:lnTo>
                    <a:pt x="4426" y="2337"/>
                  </a:lnTo>
                  <a:lnTo>
                    <a:pt x="4426" y="2337"/>
                  </a:lnTo>
                  <a:lnTo>
                    <a:pt x="4549" y="2518"/>
                  </a:lnTo>
                  <a:lnTo>
                    <a:pt x="4549" y="2518"/>
                  </a:lnTo>
                  <a:lnTo>
                    <a:pt x="4672" y="2594"/>
                  </a:lnTo>
                  <a:lnTo>
                    <a:pt x="4672" y="2594"/>
                  </a:lnTo>
                  <a:lnTo>
                    <a:pt x="4795" y="2634"/>
                  </a:lnTo>
                  <a:lnTo>
                    <a:pt x="4795" y="2634"/>
                  </a:lnTo>
                  <a:lnTo>
                    <a:pt x="4918" y="2659"/>
                  </a:lnTo>
                  <a:lnTo>
                    <a:pt x="4918" y="2659"/>
                  </a:lnTo>
                  <a:lnTo>
                    <a:pt x="5041" y="2653"/>
                  </a:lnTo>
                  <a:lnTo>
                    <a:pt x="5041" y="2653"/>
                  </a:lnTo>
                  <a:lnTo>
                    <a:pt x="5164" y="2640"/>
                  </a:lnTo>
                  <a:lnTo>
                    <a:pt x="5164" y="2640"/>
                  </a:lnTo>
                  <a:lnTo>
                    <a:pt x="5287" y="2634"/>
                  </a:lnTo>
                  <a:lnTo>
                    <a:pt x="5287" y="2634"/>
                  </a:lnTo>
                  <a:lnTo>
                    <a:pt x="5410" y="2645"/>
                  </a:lnTo>
                  <a:lnTo>
                    <a:pt x="5410" y="2645"/>
                  </a:lnTo>
                  <a:lnTo>
                    <a:pt x="5533" y="2638"/>
                  </a:lnTo>
                  <a:lnTo>
                    <a:pt x="5533" y="2638"/>
                  </a:lnTo>
                  <a:lnTo>
                    <a:pt x="5656" y="2554"/>
                  </a:lnTo>
                  <a:lnTo>
                    <a:pt x="5656" y="2554"/>
                  </a:lnTo>
                  <a:lnTo>
                    <a:pt x="5779" y="2190"/>
                  </a:lnTo>
                  <a:lnTo>
                    <a:pt x="5779" y="2190"/>
                  </a:lnTo>
                  <a:lnTo>
                    <a:pt x="5902" y="1864"/>
                  </a:lnTo>
                  <a:lnTo>
                    <a:pt x="5902" y="1864"/>
                  </a:lnTo>
                  <a:lnTo>
                    <a:pt x="6025" y="1643"/>
                  </a:lnTo>
                  <a:lnTo>
                    <a:pt x="6025" y="1643"/>
                  </a:lnTo>
                  <a:lnTo>
                    <a:pt x="6148" y="1878"/>
                  </a:lnTo>
                  <a:lnTo>
                    <a:pt x="6148" y="1878"/>
                  </a:lnTo>
                  <a:lnTo>
                    <a:pt x="6270" y="2301"/>
                  </a:lnTo>
                  <a:lnTo>
                    <a:pt x="6270" y="2301"/>
                  </a:lnTo>
                  <a:lnTo>
                    <a:pt x="6393" y="2550"/>
                  </a:lnTo>
                  <a:lnTo>
                    <a:pt x="6393" y="2550"/>
                  </a:lnTo>
                  <a:lnTo>
                    <a:pt x="6516" y="2647"/>
                  </a:lnTo>
                  <a:lnTo>
                    <a:pt x="6516" y="2647"/>
                  </a:lnTo>
                  <a:lnTo>
                    <a:pt x="6639" y="2691"/>
                  </a:lnTo>
                  <a:lnTo>
                    <a:pt x="6639" y="2691"/>
                  </a:lnTo>
                  <a:lnTo>
                    <a:pt x="6762" y="2712"/>
                  </a:lnTo>
                  <a:lnTo>
                    <a:pt x="6762" y="2712"/>
                  </a:lnTo>
                  <a:lnTo>
                    <a:pt x="6885" y="2724"/>
                  </a:lnTo>
                  <a:lnTo>
                    <a:pt x="6885" y="2724"/>
                  </a:lnTo>
                  <a:lnTo>
                    <a:pt x="7008" y="2727"/>
                  </a:lnTo>
                  <a:lnTo>
                    <a:pt x="7008" y="2727"/>
                  </a:lnTo>
                  <a:lnTo>
                    <a:pt x="7131" y="2725"/>
                  </a:lnTo>
                  <a:lnTo>
                    <a:pt x="7131" y="2725"/>
                  </a:lnTo>
                  <a:lnTo>
                    <a:pt x="7254" y="2711"/>
                  </a:lnTo>
                  <a:lnTo>
                    <a:pt x="7254" y="2711"/>
                  </a:lnTo>
                  <a:lnTo>
                    <a:pt x="7377" y="2669"/>
                  </a:lnTo>
                  <a:lnTo>
                    <a:pt x="7377" y="2669"/>
                  </a:lnTo>
                  <a:lnTo>
                    <a:pt x="7500" y="2643"/>
                  </a:lnTo>
                  <a:lnTo>
                    <a:pt x="7500" y="2643"/>
                  </a:lnTo>
                  <a:lnTo>
                    <a:pt x="7623" y="2621"/>
                  </a:lnTo>
                  <a:lnTo>
                    <a:pt x="7623" y="2621"/>
                  </a:lnTo>
                  <a:lnTo>
                    <a:pt x="7746" y="2603"/>
                  </a:lnTo>
                  <a:lnTo>
                    <a:pt x="7746" y="2603"/>
                  </a:lnTo>
                  <a:lnTo>
                    <a:pt x="7869" y="2485"/>
                  </a:lnTo>
                  <a:lnTo>
                    <a:pt x="7869" y="2485"/>
                  </a:lnTo>
                  <a:lnTo>
                    <a:pt x="7992" y="1980"/>
                  </a:lnTo>
                  <a:lnTo>
                    <a:pt x="7992" y="1980"/>
                  </a:lnTo>
                  <a:lnTo>
                    <a:pt x="8115" y="1707"/>
                  </a:lnTo>
                  <a:lnTo>
                    <a:pt x="8115" y="1707"/>
                  </a:lnTo>
                  <a:lnTo>
                    <a:pt x="8238" y="1560"/>
                  </a:lnTo>
                  <a:lnTo>
                    <a:pt x="8238" y="1560"/>
                  </a:lnTo>
                  <a:lnTo>
                    <a:pt x="8361" y="1878"/>
                  </a:lnTo>
                  <a:lnTo>
                    <a:pt x="8361" y="1878"/>
                  </a:lnTo>
                  <a:lnTo>
                    <a:pt x="8484" y="2266"/>
                  </a:lnTo>
                  <a:lnTo>
                    <a:pt x="8484" y="2266"/>
                  </a:lnTo>
                  <a:lnTo>
                    <a:pt x="8607" y="2382"/>
                  </a:lnTo>
                  <a:lnTo>
                    <a:pt x="8607" y="2382"/>
                  </a:lnTo>
                  <a:lnTo>
                    <a:pt x="8730" y="2188"/>
                  </a:lnTo>
                  <a:lnTo>
                    <a:pt x="8730" y="2188"/>
                  </a:lnTo>
                  <a:lnTo>
                    <a:pt x="8852" y="2287"/>
                  </a:lnTo>
                  <a:lnTo>
                    <a:pt x="8852" y="2287"/>
                  </a:lnTo>
                  <a:lnTo>
                    <a:pt x="8975" y="2486"/>
                  </a:lnTo>
                  <a:lnTo>
                    <a:pt x="8975" y="2486"/>
                  </a:lnTo>
                  <a:lnTo>
                    <a:pt x="9098" y="2556"/>
                  </a:lnTo>
                  <a:lnTo>
                    <a:pt x="9098" y="2556"/>
                  </a:lnTo>
                  <a:lnTo>
                    <a:pt x="9221" y="2583"/>
                  </a:lnTo>
                  <a:lnTo>
                    <a:pt x="9221" y="2583"/>
                  </a:lnTo>
                  <a:lnTo>
                    <a:pt x="9344" y="2560"/>
                  </a:lnTo>
                  <a:lnTo>
                    <a:pt x="9344" y="2560"/>
                  </a:lnTo>
                  <a:lnTo>
                    <a:pt x="9467" y="2355"/>
                  </a:lnTo>
                  <a:lnTo>
                    <a:pt x="9467" y="2355"/>
                  </a:lnTo>
                  <a:lnTo>
                    <a:pt x="9590" y="1854"/>
                  </a:lnTo>
                  <a:lnTo>
                    <a:pt x="9590" y="1854"/>
                  </a:lnTo>
                  <a:lnTo>
                    <a:pt x="9713" y="1671"/>
                  </a:lnTo>
                  <a:lnTo>
                    <a:pt x="9713" y="1671"/>
                  </a:lnTo>
                  <a:lnTo>
                    <a:pt x="9836" y="1752"/>
                  </a:lnTo>
                  <a:lnTo>
                    <a:pt x="9836" y="1752"/>
                  </a:lnTo>
                  <a:lnTo>
                    <a:pt x="9959" y="2113"/>
                  </a:lnTo>
                  <a:lnTo>
                    <a:pt x="9959" y="2113"/>
                  </a:lnTo>
                  <a:lnTo>
                    <a:pt x="10082" y="2448"/>
                  </a:lnTo>
                  <a:lnTo>
                    <a:pt x="10082" y="2448"/>
                  </a:lnTo>
                  <a:lnTo>
                    <a:pt x="10205" y="2592"/>
                  </a:lnTo>
                  <a:lnTo>
                    <a:pt x="10205" y="2592"/>
                  </a:lnTo>
                  <a:lnTo>
                    <a:pt x="10328" y="2660"/>
                  </a:lnTo>
                  <a:lnTo>
                    <a:pt x="10328" y="2660"/>
                  </a:lnTo>
                  <a:lnTo>
                    <a:pt x="10451" y="2697"/>
                  </a:lnTo>
                  <a:lnTo>
                    <a:pt x="10451" y="2697"/>
                  </a:lnTo>
                  <a:lnTo>
                    <a:pt x="10574" y="2726"/>
                  </a:lnTo>
                  <a:lnTo>
                    <a:pt x="10574" y="2726"/>
                  </a:lnTo>
                  <a:lnTo>
                    <a:pt x="10697" y="2744"/>
                  </a:lnTo>
                  <a:lnTo>
                    <a:pt x="10697" y="2744"/>
                  </a:lnTo>
                  <a:lnTo>
                    <a:pt x="10820" y="2757"/>
                  </a:lnTo>
                  <a:lnTo>
                    <a:pt x="10820" y="2757"/>
                  </a:lnTo>
                  <a:lnTo>
                    <a:pt x="10943" y="2765"/>
                  </a:lnTo>
                  <a:lnTo>
                    <a:pt x="10943" y="2765"/>
                  </a:lnTo>
                  <a:lnTo>
                    <a:pt x="11066" y="2770"/>
                  </a:lnTo>
                  <a:lnTo>
                    <a:pt x="11066" y="2770"/>
                  </a:lnTo>
                  <a:lnTo>
                    <a:pt x="11189" y="2772"/>
                  </a:lnTo>
                  <a:lnTo>
                    <a:pt x="11189" y="2772"/>
                  </a:lnTo>
                  <a:lnTo>
                    <a:pt x="11311" y="2774"/>
                  </a:lnTo>
                  <a:lnTo>
                    <a:pt x="11311" y="2774"/>
                  </a:lnTo>
                  <a:lnTo>
                    <a:pt x="11434" y="2777"/>
                  </a:lnTo>
                  <a:lnTo>
                    <a:pt x="11434" y="2777"/>
                  </a:lnTo>
                  <a:lnTo>
                    <a:pt x="11557" y="2778"/>
                  </a:lnTo>
                  <a:lnTo>
                    <a:pt x="11557" y="2778"/>
                  </a:lnTo>
                  <a:lnTo>
                    <a:pt x="11680" y="2780"/>
                  </a:lnTo>
                  <a:lnTo>
                    <a:pt x="11680" y="2780"/>
                  </a:lnTo>
                  <a:lnTo>
                    <a:pt x="11803" y="2781"/>
                  </a:lnTo>
                  <a:lnTo>
                    <a:pt x="11803" y="2781"/>
                  </a:lnTo>
                  <a:lnTo>
                    <a:pt x="11926" y="2781"/>
                  </a:lnTo>
                  <a:lnTo>
                    <a:pt x="11926" y="2781"/>
                  </a:lnTo>
                  <a:lnTo>
                    <a:pt x="12049" y="2781"/>
                  </a:lnTo>
                  <a:lnTo>
                    <a:pt x="12049" y="2781"/>
                  </a:lnTo>
                  <a:lnTo>
                    <a:pt x="12172" y="2781"/>
                  </a:lnTo>
                  <a:lnTo>
                    <a:pt x="12172" y="2781"/>
                  </a:lnTo>
                  <a:lnTo>
                    <a:pt x="12295" y="2785"/>
                  </a:lnTo>
                  <a:lnTo>
                    <a:pt x="12295" y="2785"/>
                  </a:lnTo>
                  <a:lnTo>
                    <a:pt x="12418" y="2785"/>
                  </a:lnTo>
                  <a:lnTo>
                    <a:pt x="12418" y="2785"/>
                  </a:lnTo>
                  <a:lnTo>
                    <a:pt x="12541" y="2786"/>
                  </a:lnTo>
                  <a:lnTo>
                    <a:pt x="12541" y="2786"/>
                  </a:lnTo>
                  <a:lnTo>
                    <a:pt x="12664" y="2784"/>
                  </a:lnTo>
                  <a:lnTo>
                    <a:pt x="12664" y="2784"/>
                  </a:lnTo>
                  <a:lnTo>
                    <a:pt x="12787" y="2784"/>
                  </a:lnTo>
                  <a:lnTo>
                    <a:pt x="12787" y="2784"/>
                  </a:lnTo>
                  <a:lnTo>
                    <a:pt x="12910" y="2787"/>
                  </a:lnTo>
                  <a:lnTo>
                    <a:pt x="12910" y="2787"/>
                  </a:lnTo>
                  <a:lnTo>
                    <a:pt x="13033" y="2786"/>
                  </a:lnTo>
                  <a:lnTo>
                    <a:pt x="13033" y="2786"/>
                  </a:lnTo>
                  <a:lnTo>
                    <a:pt x="13156" y="2785"/>
                  </a:lnTo>
                  <a:lnTo>
                    <a:pt x="13156" y="2785"/>
                  </a:lnTo>
                  <a:lnTo>
                    <a:pt x="13279" y="2782"/>
                  </a:lnTo>
                  <a:lnTo>
                    <a:pt x="13279" y="2782"/>
                  </a:lnTo>
                  <a:lnTo>
                    <a:pt x="13402" y="2776"/>
                  </a:lnTo>
                  <a:lnTo>
                    <a:pt x="13402" y="2776"/>
                  </a:lnTo>
                  <a:lnTo>
                    <a:pt x="13525" y="2783"/>
                  </a:lnTo>
                  <a:lnTo>
                    <a:pt x="13525" y="2783"/>
                  </a:lnTo>
                  <a:lnTo>
                    <a:pt x="13648" y="2785"/>
                  </a:lnTo>
                  <a:lnTo>
                    <a:pt x="13648" y="2785"/>
                  </a:lnTo>
                  <a:lnTo>
                    <a:pt x="13770" y="2785"/>
                  </a:lnTo>
                  <a:lnTo>
                    <a:pt x="13770" y="2785"/>
                  </a:lnTo>
                  <a:lnTo>
                    <a:pt x="13893" y="2787"/>
                  </a:lnTo>
                  <a:lnTo>
                    <a:pt x="13893" y="2787"/>
                  </a:lnTo>
                  <a:lnTo>
                    <a:pt x="14016" y="2786"/>
                  </a:lnTo>
                  <a:lnTo>
                    <a:pt x="14016" y="2786"/>
                  </a:lnTo>
                  <a:lnTo>
                    <a:pt x="14139" y="2786"/>
                  </a:lnTo>
                  <a:lnTo>
                    <a:pt x="14139" y="2786"/>
                  </a:lnTo>
                  <a:lnTo>
                    <a:pt x="14262" y="2785"/>
                  </a:lnTo>
                  <a:lnTo>
                    <a:pt x="14262" y="2785"/>
                  </a:lnTo>
                  <a:lnTo>
                    <a:pt x="14385" y="2786"/>
                  </a:lnTo>
                  <a:lnTo>
                    <a:pt x="14385" y="2786"/>
                  </a:lnTo>
                  <a:lnTo>
                    <a:pt x="14508" y="2787"/>
                  </a:lnTo>
                  <a:lnTo>
                    <a:pt x="14508" y="2787"/>
                  </a:lnTo>
                  <a:lnTo>
                    <a:pt x="14631" y="2789"/>
                  </a:lnTo>
                  <a:lnTo>
                    <a:pt x="14631" y="2789"/>
                  </a:lnTo>
                  <a:lnTo>
                    <a:pt x="14754" y="2790"/>
                  </a:lnTo>
                  <a:lnTo>
                    <a:pt x="14754" y="27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6" name="Line 120"/>
            <p:cNvSpPr>
              <a:spLocks noChangeShapeType="1"/>
            </p:cNvSpPr>
            <p:nvPr/>
          </p:nvSpPr>
          <p:spPr bwMode="auto">
            <a:xfrm>
              <a:off x="68" y="2994"/>
              <a:ext cx="130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7" name="Line 121"/>
            <p:cNvSpPr>
              <a:spLocks noChangeShapeType="1"/>
            </p:cNvSpPr>
            <p:nvPr/>
          </p:nvSpPr>
          <p:spPr bwMode="auto">
            <a:xfrm>
              <a:off x="1352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8" name="Rectangle 122"/>
            <p:cNvSpPr>
              <a:spLocks noChangeArrowheads="1"/>
            </p:cNvSpPr>
            <p:nvPr/>
          </p:nvSpPr>
          <p:spPr bwMode="auto">
            <a:xfrm>
              <a:off x="1341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6.05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39" name="Line 123"/>
            <p:cNvSpPr>
              <a:spLocks noChangeShapeType="1"/>
            </p:cNvSpPr>
            <p:nvPr/>
          </p:nvSpPr>
          <p:spPr bwMode="auto">
            <a:xfrm>
              <a:off x="131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0" name="Line 124"/>
            <p:cNvSpPr>
              <a:spLocks noChangeShapeType="1"/>
            </p:cNvSpPr>
            <p:nvPr/>
          </p:nvSpPr>
          <p:spPr bwMode="auto">
            <a:xfrm>
              <a:off x="128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1" name="Line 125"/>
            <p:cNvSpPr>
              <a:spLocks noChangeShapeType="1"/>
            </p:cNvSpPr>
            <p:nvPr/>
          </p:nvSpPr>
          <p:spPr bwMode="auto">
            <a:xfrm>
              <a:off x="1246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2" name="Line 126"/>
            <p:cNvSpPr>
              <a:spLocks noChangeShapeType="1"/>
            </p:cNvSpPr>
            <p:nvPr/>
          </p:nvSpPr>
          <p:spPr bwMode="auto">
            <a:xfrm>
              <a:off x="121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3" name="Line 127"/>
            <p:cNvSpPr>
              <a:spLocks noChangeShapeType="1"/>
            </p:cNvSpPr>
            <p:nvPr/>
          </p:nvSpPr>
          <p:spPr bwMode="auto">
            <a:xfrm>
              <a:off x="1177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4" name="Rectangle 128"/>
            <p:cNvSpPr>
              <a:spLocks noChangeArrowheads="1"/>
            </p:cNvSpPr>
            <p:nvPr/>
          </p:nvSpPr>
          <p:spPr bwMode="auto">
            <a:xfrm>
              <a:off x="1166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6.10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5" name="Line 129"/>
            <p:cNvSpPr>
              <a:spLocks noChangeShapeType="1"/>
            </p:cNvSpPr>
            <p:nvPr/>
          </p:nvSpPr>
          <p:spPr bwMode="auto">
            <a:xfrm>
              <a:off x="114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6" name="Line 130"/>
            <p:cNvSpPr>
              <a:spLocks noChangeShapeType="1"/>
            </p:cNvSpPr>
            <p:nvPr/>
          </p:nvSpPr>
          <p:spPr bwMode="auto">
            <a:xfrm>
              <a:off x="110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7" name="Line 131"/>
            <p:cNvSpPr>
              <a:spLocks noChangeShapeType="1"/>
            </p:cNvSpPr>
            <p:nvPr/>
          </p:nvSpPr>
          <p:spPr bwMode="auto">
            <a:xfrm>
              <a:off x="107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8" name="Line 132"/>
            <p:cNvSpPr>
              <a:spLocks noChangeShapeType="1"/>
            </p:cNvSpPr>
            <p:nvPr/>
          </p:nvSpPr>
          <p:spPr bwMode="auto">
            <a:xfrm>
              <a:off x="103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49" name="Line 133"/>
            <p:cNvSpPr>
              <a:spLocks noChangeShapeType="1"/>
            </p:cNvSpPr>
            <p:nvPr/>
          </p:nvSpPr>
          <p:spPr bwMode="auto">
            <a:xfrm>
              <a:off x="1001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0" name="Rectangle 134"/>
            <p:cNvSpPr>
              <a:spLocks noChangeArrowheads="1"/>
            </p:cNvSpPr>
            <p:nvPr/>
          </p:nvSpPr>
          <p:spPr bwMode="auto">
            <a:xfrm>
              <a:off x="991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6.15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1" name="Line 135"/>
            <p:cNvSpPr>
              <a:spLocks noChangeShapeType="1"/>
            </p:cNvSpPr>
            <p:nvPr/>
          </p:nvSpPr>
          <p:spPr bwMode="auto">
            <a:xfrm>
              <a:off x="96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2" name="Line 136"/>
            <p:cNvSpPr>
              <a:spLocks noChangeShapeType="1"/>
            </p:cNvSpPr>
            <p:nvPr/>
          </p:nvSpPr>
          <p:spPr bwMode="auto">
            <a:xfrm>
              <a:off x="931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3" name="Line 137"/>
            <p:cNvSpPr>
              <a:spLocks noChangeShapeType="1"/>
            </p:cNvSpPr>
            <p:nvPr/>
          </p:nvSpPr>
          <p:spPr bwMode="auto">
            <a:xfrm>
              <a:off x="89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4" name="Line 138"/>
            <p:cNvSpPr>
              <a:spLocks noChangeShapeType="1"/>
            </p:cNvSpPr>
            <p:nvPr/>
          </p:nvSpPr>
          <p:spPr bwMode="auto">
            <a:xfrm>
              <a:off x="86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5" name="Line 139"/>
            <p:cNvSpPr>
              <a:spLocks noChangeShapeType="1"/>
            </p:cNvSpPr>
            <p:nvPr/>
          </p:nvSpPr>
          <p:spPr bwMode="auto">
            <a:xfrm>
              <a:off x="827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6" name="Rectangle 140"/>
            <p:cNvSpPr>
              <a:spLocks noChangeArrowheads="1"/>
            </p:cNvSpPr>
            <p:nvPr/>
          </p:nvSpPr>
          <p:spPr bwMode="auto">
            <a:xfrm>
              <a:off x="816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6.20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7" name="Line 141"/>
            <p:cNvSpPr>
              <a:spLocks noChangeShapeType="1"/>
            </p:cNvSpPr>
            <p:nvPr/>
          </p:nvSpPr>
          <p:spPr bwMode="auto">
            <a:xfrm>
              <a:off x="79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8" name="Line 142"/>
            <p:cNvSpPr>
              <a:spLocks noChangeShapeType="1"/>
            </p:cNvSpPr>
            <p:nvPr/>
          </p:nvSpPr>
          <p:spPr bwMode="auto">
            <a:xfrm>
              <a:off x="75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59" name="Line 143"/>
            <p:cNvSpPr>
              <a:spLocks noChangeShapeType="1"/>
            </p:cNvSpPr>
            <p:nvPr/>
          </p:nvSpPr>
          <p:spPr bwMode="auto">
            <a:xfrm>
              <a:off x="72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0" name="Line 144"/>
            <p:cNvSpPr>
              <a:spLocks noChangeShapeType="1"/>
            </p:cNvSpPr>
            <p:nvPr/>
          </p:nvSpPr>
          <p:spPr bwMode="auto">
            <a:xfrm>
              <a:off x="686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1" name="Line 145"/>
            <p:cNvSpPr>
              <a:spLocks noChangeShapeType="1"/>
            </p:cNvSpPr>
            <p:nvPr/>
          </p:nvSpPr>
          <p:spPr bwMode="auto">
            <a:xfrm>
              <a:off x="652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2" name="Rectangle 146"/>
            <p:cNvSpPr>
              <a:spLocks noChangeArrowheads="1"/>
            </p:cNvSpPr>
            <p:nvPr/>
          </p:nvSpPr>
          <p:spPr bwMode="auto">
            <a:xfrm>
              <a:off x="641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6.25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3" name="Line 147"/>
            <p:cNvSpPr>
              <a:spLocks noChangeShapeType="1"/>
            </p:cNvSpPr>
            <p:nvPr/>
          </p:nvSpPr>
          <p:spPr bwMode="auto">
            <a:xfrm>
              <a:off x="61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4" name="Line 148"/>
            <p:cNvSpPr>
              <a:spLocks noChangeShapeType="1"/>
            </p:cNvSpPr>
            <p:nvPr/>
          </p:nvSpPr>
          <p:spPr bwMode="auto">
            <a:xfrm>
              <a:off x="58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5" name="Line 149"/>
            <p:cNvSpPr>
              <a:spLocks noChangeShapeType="1"/>
            </p:cNvSpPr>
            <p:nvPr/>
          </p:nvSpPr>
          <p:spPr bwMode="auto">
            <a:xfrm>
              <a:off x="54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6" name="Line 150"/>
            <p:cNvSpPr>
              <a:spLocks noChangeShapeType="1"/>
            </p:cNvSpPr>
            <p:nvPr/>
          </p:nvSpPr>
          <p:spPr bwMode="auto">
            <a:xfrm>
              <a:off x="51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7" name="Line 151"/>
            <p:cNvSpPr>
              <a:spLocks noChangeShapeType="1"/>
            </p:cNvSpPr>
            <p:nvPr/>
          </p:nvSpPr>
          <p:spPr bwMode="auto">
            <a:xfrm>
              <a:off x="477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8" name="Rectangle 152"/>
            <p:cNvSpPr>
              <a:spLocks noChangeArrowheads="1"/>
            </p:cNvSpPr>
            <p:nvPr/>
          </p:nvSpPr>
          <p:spPr bwMode="auto">
            <a:xfrm>
              <a:off x="466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6.30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69" name="Line 153"/>
            <p:cNvSpPr>
              <a:spLocks noChangeShapeType="1"/>
            </p:cNvSpPr>
            <p:nvPr/>
          </p:nvSpPr>
          <p:spPr bwMode="auto">
            <a:xfrm>
              <a:off x="441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0" name="Line 154"/>
            <p:cNvSpPr>
              <a:spLocks noChangeShapeType="1"/>
            </p:cNvSpPr>
            <p:nvPr/>
          </p:nvSpPr>
          <p:spPr bwMode="auto">
            <a:xfrm>
              <a:off x="40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1" name="Line 155"/>
            <p:cNvSpPr>
              <a:spLocks noChangeShapeType="1"/>
            </p:cNvSpPr>
            <p:nvPr/>
          </p:nvSpPr>
          <p:spPr bwMode="auto">
            <a:xfrm>
              <a:off x="37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2" name="Line 156"/>
            <p:cNvSpPr>
              <a:spLocks noChangeShapeType="1"/>
            </p:cNvSpPr>
            <p:nvPr/>
          </p:nvSpPr>
          <p:spPr bwMode="auto">
            <a:xfrm>
              <a:off x="33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3" name="Line 157"/>
            <p:cNvSpPr>
              <a:spLocks noChangeShapeType="1"/>
            </p:cNvSpPr>
            <p:nvPr/>
          </p:nvSpPr>
          <p:spPr bwMode="auto">
            <a:xfrm>
              <a:off x="302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4" name="Rectangle 158"/>
            <p:cNvSpPr>
              <a:spLocks noChangeArrowheads="1"/>
            </p:cNvSpPr>
            <p:nvPr/>
          </p:nvSpPr>
          <p:spPr bwMode="auto">
            <a:xfrm>
              <a:off x="291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6.35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5" name="Line 159"/>
            <p:cNvSpPr>
              <a:spLocks noChangeShapeType="1"/>
            </p:cNvSpPr>
            <p:nvPr/>
          </p:nvSpPr>
          <p:spPr bwMode="auto">
            <a:xfrm>
              <a:off x="267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6" name="Line 160"/>
            <p:cNvSpPr>
              <a:spLocks noChangeShapeType="1"/>
            </p:cNvSpPr>
            <p:nvPr/>
          </p:nvSpPr>
          <p:spPr bwMode="auto">
            <a:xfrm>
              <a:off x="23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7" name="Line 161"/>
            <p:cNvSpPr>
              <a:spLocks noChangeShapeType="1"/>
            </p:cNvSpPr>
            <p:nvPr/>
          </p:nvSpPr>
          <p:spPr bwMode="auto">
            <a:xfrm>
              <a:off x="196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8" name="Line 162"/>
            <p:cNvSpPr>
              <a:spLocks noChangeShapeType="1"/>
            </p:cNvSpPr>
            <p:nvPr/>
          </p:nvSpPr>
          <p:spPr bwMode="auto">
            <a:xfrm>
              <a:off x="162" y="2994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79" name="Line 163"/>
            <p:cNvSpPr>
              <a:spLocks noChangeShapeType="1"/>
            </p:cNvSpPr>
            <p:nvPr/>
          </p:nvSpPr>
          <p:spPr bwMode="auto">
            <a:xfrm>
              <a:off x="127" y="299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0" name="Rectangle 164"/>
            <p:cNvSpPr>
              <a:spLocks noChangeArrowheads="1"/>
            </p:cNvSpPr>
            <p:nvPr/>
          </p:nvSpPr>
          <p:spPr bwMode="auto">
            <a:xfrm>
              <a:off x="116" y="3045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6.40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6184" name="Group 168"/>
          <p:cNvGrpSpPr>
            <a:grpSpLocks noChangeAspect="1"/>
          </p:cNvGrpSpPr>
          <p:nvPr/>
        </p:nvGrpSpPr>
        <p:grpSpPr bwMode="auto">
          <a:xfrm>
            <a:off x="2484438" y="3698877"/>
            <a:ext cx="1943100" cy="1157288"/>
            <a:chOff x="1565" y="2330"/>
            <a:chExt cx="1224" cy="729"/>
          </a:xfrm>
        </p:grpSpPr>
        <p:sp>
          <p:nvSpPr>
            <p:cNvPr id="86183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1565" y="2330"/>
              <a:ext cx="122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5" name="Freeform 169"/>
            <p:cNvSpPr>
              <a:spLocks/>
            </p:cNvSpPr>
            <p:nvPr/>
          </p:nvSpPr>
          <p:spPr bwMode="auto">
            <a:xfrm>
              <a:off x="1565" y="2330"/>
              <a:ext cx="1211" cy="612"/>
            </a:xfrm>
            <a:custGeom>
              <a:avLst/>
              <a:gdLst/>
              <a:ahLst/>
              <a:cxnLst>
                <a:cxn ang="0">
                  <a:pos x="155" y="4578"/>
                </a:cxn>
                <a:cxn ang="0">
                  <a:pos x="464" y="4575"/>
                </a:cxn>
                <a:cxn ang="0">
                  <a:pos x="696" y="4584"/>
                </a:cxn>
                <a:cxn ang="0">
                  <a:pos x="1005" y="4551"/>
                </a:cxn>
                <a:cxn ang="0">
                  <a:pos x="1237" y="4575"/>
                </a:cxn>
                <a:cxn ang="0">
                  <a:pos x="1546" y="4552"/>
                </a:cxn>
                <a:cxn ang="0">
                  <a:pos x="1778" y="4535"/>
                </a:cxn>
                <a:cxn ang="0">
                  <a:pos x="2088" y="4353"/>
                </a:cxn>
                <a:cxn ang="0">
                  <a:pos x="2320" y="4307"/>
                </a:cxn>
                <a:cxn ang="0">
                  <a:pos x="2629" y="4340"/>
                </a:cxn>
                <a:cxn ang="0">
                  <a:pos x="2861" y="4257"/>
                </a:cxn>
                <a:cxn ang="0">
                  <a:pos x="3170" y="3762"/>
                </a:cxn>
                <a:cxn ang="0">
                  <a:pos x="3402" y="4066"/>
                </a:cxn>
                <a:cxn ang="0">
                  <a:pos x="3711" y="3525"/>
                </a:cxn>
                <a:cxn ang="0">
                  <a:pos x="3943" y="3047"/>
                </a:cxn>
                <a:cxn ang="0">
                  <a:pos x="4253" y="1160"/>
                </a:cxn>
                <a:cxn ang="0">
                  <a:pos x="4485" y="2383"/>
                </a:cxn>
                <a:cxn ang="0">
                  <a:pos x="4794" y="630"/>
                </a:cxn>
                <a:cxn ang="0">
                  <a:pos x="5026" y="1215"/>
                </a:cxn>
                <a:cxn ang="0">
                  <a:pos x="5335" y="1442"/>
                </a:cxn>
                <a:cxn ang="0">
                  <a:pos x="5567" y="1926"/>
                </a:cxn>
                <a:cxn ang="0">
                  <a:pos x="5876" y="1926"/>
                </a:cxn>
                <a:cxn ang="0">
                  <a:pos x="6108" y="3154"/>
                </a:cxn>
                <a:cxn ang="0">
                  <a:pos x="6418" y="3933"/>
                </a:cxn>
                <a:cxn ang="0">
                  <a:pos x="6649" y="4214"/>
                </a:cxn>
                <a:cxn ang="0">
                  <a:pos x="6959" y="3973"/>
                </a:cxn>
                <a:cxn ang="0">
                  <a:pos x="7191" y="4425"/>
                </a:cxn>
                <a:cxn ang="0">
                  <a:pos x="7500" y="4500"/>
                </a:cxn>
                <a:cxn ang="0">
                  <a:pos x="7732" y="4509"/>
                </a:cxn>
                <a:cxn ang="0">
                  <a:pos x="8041" y="4558"/>
                </a:cxn>
                <a:cxn ang="0">
                  <a:pos x="8273" y="4539"/>
                </a:cxn>
                <a:cxn ang="0">
                  <a:pos x="8582" y="4548"/>
                </a:cxn>
                <a:cxn ang="0">
                  <a:pos x="8814" y="4529"/>
                </a:cxn>
                <a:cxn ang="0">
                  <a:pos x="9124" y="4443"/>
                </a:cxn>
                <a:cxn ang="0">
                  <a:pos x="9356" y="4279"/>
                </a:cxn>
                <a:cxn ang="0">
                  <a:pos x="9665" y="4379"/>
                </a:cxn>
                <a:cxn ang="0">
                  <a:pos x="9897" y="4303"/>
                </a:cxn>
                <a:cxn ang="0">
                  <a:pos x="10206" y="4252"/>
                </a:cxn>
                <a:cxn ang="0">
                  <a:pos x="10438" y="4395"/>
                </a:cxn>
                <a:cxn ang="0">
                  <a:pos x="10747" y="4034"/>
                </a:cxn>
                <a:cxn ang="0">
                  <a:pos x="10979" y="3189"/>
                </a:cxn>
                <a:cxn ang="0">
                  <a:pos x="11289" y="3091"/>
                </a:cxn>
                <a:cxn ang="0">
                  <a:pos x="11521" y="3344"/>
                </a:cxn>
                <a:cxn ang="0">
                  <a:pos x="11830" y="2815"/>
                </a:cxn>
                <a:cxn ang="0">
                  <a:pos x="12062" y="3373"/>
                </a:cxn>
                <a:cxn ang="0">
                  <a:pos x="12371" y="4242"/>
                </a:cxn>
                <a:cxn ang="0">
                  <a:pos x="12603" y="4376"/>
                </a:cxn>
                <a:cxn ang="0">
                  <a:pos x="12912" y="4384"/>
                </a:cxn>
                <a:cxn ang="0">
                  <a:pos x="13144" y="4404"/>
                </a:cxn>
                <a:cxn ang="0">
                  <a:pos x="13454" y="4385"/>
                </a:cxn>
                <a:cxn ang="0">
                  <a:pos x="13686" y="4518"/>
                </a:cxn>
                <a:cxn ang="0">
                  <a:pos x="13995" y="4499"/>
                </a:cxn>
                <a:cxn ang="0">
                  <a:pos x="14227" y="4501"/>
                </a:cxn>
                <a:cxn ang="0">
                  <a:pos x="14536" y="4510"/>
                </a:cxn>
                <a:cxn ang="0">
                  <a:pos x="14768" y="4528"/>
                </a:cxn>
              </a:cxnLst>
              <a:rect l="0" t="0" r="r" b="b"/>
              <a:pathLst>
                <a:path w="14845" h="4588">
                  <a:moveTo>
                    <a:pt x="0" y="4567"/>
                  </a:moveTo>
                  <a:lnTo>
                    <a:pt x="0" y="4567"/>
                  </a:lnTo>
                  <a:lnTo>
                    <a:pt x="0" y="4567"/>
                  </a:lnTo>
                  <a:lnTo>
                    <a:pt x="77" y="4569"/>
                  </a:lnTo>
                  <a:lnTo>
                    <a:pt x="77" y="4569"/>
                  </a:lnTo>
                  <a:lnTo>
                    <a:pt x="155" y="4578"/>
                  </a:lnTo>
                  <a:lnTo>
                    <a:pt x="155" y="4578"/>
                  </a:lnTo>
                  <a:lnTo>
                    <a:pt x="232" y="4584"/>
                  </a:lnTo>
                  <a:lnTo>
                    <a:pt x="232" y="4584"/>
                  </a:lnTo>
                  <a:lnTo>
                    <a:pt x="309" y="4576"/>
                  </a:lnTo>
                  <a:lnTo>
                    <a:pt x="309" y="4576"/>
                  </a:lnTo>
                  <a:lnTo>
                    <a:pt x="387" y="4571"/>
                  </a:lnTo>
                  <a:lnTo>
                    <a:pt x="387" y="4571"/>
                  </a:lnTo>
                  <a:lnTo>
                    <a:pt x="464" y="4575"/>
                  </a:lnTo>
                  <a:lnTo>
                    <a:pt x="464" y="4575"/>
                  </a:lnTo>
                  <a:lnTo>
                    <a:pt x="541" y="4585"/>
                  </a:lnTo>
                  <a:lnTo>
                    <a:pt x="541" y="4585"/>
                  </a:lnTo>
                  <a:lnTo>
                    <a:pt x="619" y="4584"/>
                  </a:lnTo>
                  <a:lnTo>
                    <a:pt x="619" y="4584"/>
                  </a:lnTo>
                  <a:lnTo>
                    <a:pt x="696" y="4584"/>
                  </a:lnTo>
                  <a:lnTo>
                    <a:pt x="696" y="4584"/>
                  </a:lnTo>
                  <a:lnTo>
                    <a:pt x="773" y="4588"/>
                  </a:lnTo>
                  <a:lnTo>
                    <a:pt x="773" y="4588"/>
                  </a:lnTo>
                  <a:lnTo>
                    <a:pt x="851" y="4588"/>
                  </a:lnTo>
                  <a:lnTo>
                    <a:pt x="851" y="4588"/>
                  </a:lnTo>
                  <a:lnTo>
                    <a:pt x="928" y="4560"/>
                  </a:lnTo>
                  <a:lnTo>
                    <a:pt x="928" y="4560"/>
                  </a:lnTo>
                  <a:lnTo>
                    <a:pt x="1005" y="4551"/>
                  </a:lnTo>
                  <a:lnTo>
                    <a:pt x="1005" y="4551"/>
                  </a:lnTo>
                  <a:lnTo>
                    <a:pt x="1082" y="4557"/>
                  </a:lnTo>
                  <a:lnTo>
                    <a:pt x="1082" y="4557"/>
                  </a:lnTo>
                  <a:lnTo>
                    <a:pt x="1160" y="4568"/>
                  </a:lnTo>
                  <a:lnTo>
                    <a:pt x="1160" y="4568"/>
                  </a:lnTo>
                  <a:lnTo>
                    <a:pt x="1237" y="4575"/>
                  </a:lnTo>
                  <a:lnTo>
                    <a:pt x="1237" y="4575"/>
                  </a:lnTo>
                  <a:lnTo>
                    <a:pt x="1314" y="4574"/>
                  </a:lnTo>
                  <a:lnTo>
                    <a:pt x="1314" y="4574"/>
                  </a:lnTo>
                  <a:lnTo>
                    <a:pt x="1392" y="4568"/>
                  </a:lnTo>
                  <a:lnTo>
                    <a:pt x="1392" y="4568"/>
                  </a:lnTo>
                  <a:lnTo>
                    <a:pt x="1469" y="4568"/>
                  </a:lnTo>
                  <a:lnTo>
                    <a:pt x="1469" y="4568"/>
                  </a:lnTo>
                  <a:lnTo>
                    <a:pt x="1546" y="4552"/>
                  </a:lnTo>
                  <a:lnTo>
                    <a:pt x="1546" y="4552"/>
                  </a:lnTo>
                  <a:lnTo>
                    <a:pt x="1624" y="4540"/>
                  </a:lnTo>
                  <a:lnTo>
                    <a:pt x="1624" y="4540"/>
                  </a:lnTo>
                  <a:lnTo>
                    <a:pt x="1701" y="4539"/>
                  </a:lnTo>
                  <a:lnTo>
                    <a:pt x="1701" y="4539"/>
                  </a:lnTo>
                  <a:lnTo>
                    <a:pt x="1778" y="4535"/>
                  </a:lnTo>
                  <a:lnTo>
                    <a:pt x="1778" y="4535"/>
                  </a:lnTo>
                  <a:lnTo>
                    <a:pt x="1856" y="4528"/>
                  </a:lnTo>
                  <a:lnTo>
                    <a:pt x="1856" y="4528"/>
                  </a:lnTo>
                  <a:lnTo>
                    <a:pt x="1933" y="4492"/>
                  </a:lnTo>
                  <a:lnTo>
                    <a:pt x="1933" y="4492"/>
                  </a:lnTo>
                  <a:lnTo>
                    <a:pt x="2010" y="4413"/>
                  </a:lnTo>
                  <a:lnTo>
                    <a:pt x="2010" y="4413"/>
                  </a:lnTo>
                  <a:lnTo>
                    <a:pt x="2088" y="4353"/>
                  </a:lnTo>
                  <a:lnTo>
                    <a:pt x="2088" y="4353"/>
                  </a:lnTo>
                  <a:lnTo>
                    <a:pt x="2165" y="4323"/>
                  </a:lnTo>
                  <a:lnTo>
                    <a:pt x="2165" y="4323"/>
                  </a:lnTo>
                  <a:lnTo>
                    <a:pt x="2242" y="4316"/>
                  </a:lnTo>
                  <a:lnTo>
                    <a:pt x="2242" y="4316"/>
                  </a:lnTo>
                  <a:lnTo>
                    <a:pt x="2320" y="4307"/>
                  </a:lnTo>
                  <a:lnTo>
                    <a:pt x="2320" y="4307"/>
                  </a:lnTo>
                  <a:lnTo>
                    <a:pt x="2397" y="4347"/>
                  </a:lnTo>
                  <a:lnTo>
                    <a:pt x="2397" y="4347"/>
                  </a:lnTo>
                  <a:lnTo>
                    <a:pt x="2474" y="4394"/>
                  </a:lnTo>
                  <a:lnTo>
                    <a:pt x="2474" y="4394"/>
                  </a:lnTo>
                  <a:lnTo>
                    <a:pt x="2552" y="4398"/>
                  </a:lnTo>
                  <a:lnTo>
                    <a:pt x="2552" y="4398"/>
                  </a:lnTo>
                  <a:lnTo>
                    <a:pt x="2629" y="4340"/>
                  </a:lnTo>
                  <a:lnTo>
                    <a:pt x="2629" y="4340"/>
                  </a:lnTo>
                  <a:lnTo>
                    <a:pt x="2706" y="4295"/>
                  </a:lnTo>
                  <a:lnTo>
                    <a:pt x="2706" y="4295"/>
                  </a:lnTo>
                  <a:lnTo>
                    <a:pt x="2784" y="4289"/>
                  </a:lnTo>
                  <a:lnTo>
                    <a:pt x="2784" y="4289"/>
                  </a:lnTo>
                  <a:lnTo>
                    <a:pt x="2861" y="4257"/>
                  </a:lnTo>
                  <a:lnTo>
                    <a:pt x="2861" y="4257"/>
                  </a:lnTo>
                  <a:lnTo>
                    <a:pt x="2938" y="4229"/>
                  </a:lnTo>
                  <a:lnTo>
                    <a:pt x="2938" y="4229"/>
                  </a:lnTo>
                  <a:lnTo>
                    <a:pt x="3015" y="4195"/>
                  </a:lnTo>
                  <a:lnTo>
                    <a:pt x="3015" y="4195"/>
                  </a:lnTo>
                  <a:lnTo>
                    <a:pt x="3093" y="4045"/>
                  </a:lnTo>
                  <a:lnTo>
                    <a:pt x="3093" y="4045"/>
                  </a:lnTo>
                  <a:lnTo>
                    <a:pt x="3170" y="3762"/>
                  </a:lnTo>
                  <a:lnTo>
                    <a:pt x="3170" y="3762"/>
                  </a:lnTo>
                  <a:lnTo>
                    <a:pt x="3247" y="3659"/>
                  </a:lnTo>
                  <a:lnTo>
                    <a:pt x="3247" y="3659"/>
                  </a:lnTo>
                  <a:lnTo>
                    <a:pt x="3325" y="3855"/>
                  </a:lnTo>
                  <a:lnTo>
                    <a:pt x="3325" y="3855"/>
                  </a:lnTo>
                  <a:lnTo>
                    <a:pt x="3402" y="4066"/>
                  </a:lnTo>
                  <a:lnTo>
                    <a:pt x="3402" y="4066"/>
                  </a:lnTo>
                  <a:lnTo>
                    <a:pt x="3479" y="4158"/>
                  </a:lnTo>
                  <a:lnTo>
                    <a:pt x="3479" y="4158"/>
                  </a:lnTo>
                  <a:lnTo>
                    <a:pt x="3557" y="4124"/>
                  </a:lnTo>
                  <a:lnTo>
                    <a:pt x="3557" y="4124"/>
                  </a:lnTo>
                  <a:lnTo>
                    <a:pt x="3634" y="3958"/>
                  </a:lnTo>
                  <a:lnTo>
                    <a:pt x="3634" y="3958"/>
                  </a:lnTo>
                  <a:lnTo>
                    <a:pt x="3711" y="3525"/>
                  </a:lnTo>
                  <a:lnTo>
                    <a:pt x="3711" y="3525"/>
                  </a:lnTo>
                  <a:lnTo>
                    <a:pt x="3789" y="2939"/>
                  </a:lnTo>
                  <a:lnTo>
                    <a:pt x="3789" y="2939"/>
                  </a:lnTo>
                  <a:lnTo>
                    <a:pt x="3866" y="2771"/>
                  </a:lnTo>
                  <a:lnTo>
                    <a:pt x="3866" y="2771"/>
                  </a:lnTo>
                  <a:lnTo>
                    <a:pt x="3943" y="3047"/>
                  </a:lnTo>
                  <a:lnTo>
                    <a:pt x="3943" y="3047"/>
                  </a:lnTo>
                  <a:lnTo>
                    <a:pt x="4021" y="3202"/>
                  </a:lnTo>
                  <a:lnTo>
                    <a:pt x="4021" y="3202"/>
                  </a:lnTo>
                  <a:lnTo>
                    <a:pt x="4098" y="2838"/>
                  </a:lnTo>
                  <a:lnTo>
                    <a:pt x="4098" y="2838"/>
                  </a:lnTo>
                  <a:lnTo>
                    <a:pt x="4175" y="1952"/>
                  </a:lnTo>
                  <a:lnTo>
                    <a:pt x="4175" y="1952"/>
                  </a:lnTo>
                  <a:lnTo>
                    <a:pt x="4253" y="1160"/>
                  </a:lnTo>
                  <a:lnTo>
                    <a:pt x="4253" y="1160"/>
                  </a:lnTo>
                  <a:lnTo>
                    <a:pt x="4330" y="1191"/>
                  </a:lnTo>
                  <a:lnTo>
                    <a:pt x="4330" y="1191"/>
                  </a:lnTo>
                  <a:lnTo>
                    <a:pt x="4407" y="1777"/>
                  </a:lnTo>
                  <a:lnTo>
                    <a:pt x="4407" y="1777"/>
                  </a:lnTo>
                  <a:lnTo>
                    <a:pt x="4485" y="2383"/>
                  </a:lnTo>
                  <a:lnTo>
                    <a:pt x="4485" y="2383"/>
                  </a:lnTo>
                  <a:lnTo>
                    <a:pt x="4562" y="2752"/>
                  </a:lnTo>
                  <a:lnTo>
                    <a:pt x="4562" y="2752"/>
                  </a:lnTo>
                  <a:lnTo>
                    <a:pt x="4639" y="2665"/>
                  </a:lnTo>
                  <a:lnTo>
                    <a:pt x="4639" y="2665"/>
                  </a:lnTo>
                  <a:lnTo>
                    <a:pt x="4716" y="1811"/>
                  </a:lnTo>
                  <a:lnTo>
                    <a:pt x="4716" y="1811"/>
                  </a:lnTo>
                  <a:lnTo>
                    <a:pt x="4794" y="630"/>
                  </a:lnTo>
                  <a:lnTo>
                    <a:pt x="4794" y="630"/>
                  </a:lnTo>
                  <a:lnTo>
                    <a:pt x="4871" y="0"/>
                  </a:lnTo>
                  <a:lnTo>
                    <a:pt x="4871" y="0"/>
                  </a:lnTo>
                  <a:lnTo>
                    <a:pt x="4948" y="354"/>
                  </a:lnTo>
                  <a:lnTo>
                    <a:pt x="4948" y="354"/>
                  </a:lnTo>
                  <a:lnTo>
                    <a:pt x="5026" y="1215"/>
                  </a:lnTo>
                  <a:lnTo>
                    <a:pt x="5026" y="1215"/>
                  </a:lnTo>
                  <a:lnTo>
                    <a:pt x="5103" y="1455"/>
                  </a:lnTo>
                  <a:lnTo>
                    <a:pt x="5103" y="1455"/>
                  </a:lnTo>
                  <a:lnTo>
                    <a:pt x="5180" y="1082"/>
                  </a:lnTo>
                  <a:lnTo>
                    <a:pt x="5180" y="1082"/>
                  </a:lnTo>
                  <a:lnTo>
                    <a:pt x="5258" y="1115"/>
                  </a:lnTo>
                  <a:lnTo>
                    <a:pt x="5258" y="1115"/>
                  </a:lnTo>
                  <a:lnTo>
                    <a:pt x="5335" y="1442"/>
                  </a:lnTo>
                  <a:lnTo>
                    <a:pt x="5335" y="1442"/>
                  </a:lnTo>
                  <a:lnTo>
                    <a:pt x="5412" y="1734"/>
                  </a:lnTo>
                  <a:lnTo>
                    <a:pt x="5412" y="1734"/>
                  </a:lnTo>
                  <a:lnTo>
                    <a:pt x="5490" y="1859"/>
                  </a:lnTo>
                  <a:lnTo>
                    <a:pt x="5490" y="1859"/>
                  </a:lnTo>
                  <a:lnTo>
                    <a:pt x="5567" y="1926"/>
                  </a:lnTo>
                  <a:lnTo>
                    <a:pt x="5567" y="1926"/>
                  </a:lnTo>
                  <a:lnTo>
                    <a:pt x="5644" y="2154"/>
                  </a:lnTo>
                  <a:lnTo>
                    <a:pt x="5644" y="2154"/>
                  </a:lnTo>
                  <a:lnTo>
                    <a:pt x="5722" y="2019"/>
                  </a:lnTo>
                  <a:lnTo>
                    <a:pt x="5722" y="2019"/>
                  </a:lnTo>
                  <a:lnTo>
                    <a:pt x="5799" y="1670"/>
                  </a:lnTo>
                  <a:lnTo>
                    <a:pt x="5799" y="1670"/>
                  </a:lnTo>
                  <a:lnTo>
                    <a:pt x="5876" y="1926"/>
                  </a:lnTo>
                  <a:lnTo>
                    <a:pt x="5876" y="1926"/>
                  </a:lnTo>
                  <a:lnTo>
                    <a:pt x="5954" y="2599"/>
                  </a:lnTo>
                  <a:lnTo>
                    <a:pt x="5954" y="2599"/>
                  </a:lnTo>
                  <a:lnTo>
                    <a:pt x="6031" y="3060"/>
                  </a:lnTo>
                  <a:lnTo>
                    <a:pt x="6031" y="3060"/>
                  </a:lnTo>
                  <a:lnTo>
                    <a:pt x="6108" y="3154"/>
                  </a:lnTo>
                  <a:lnTo>
                    <a:pt x="6108" y="3154"/>
                  </a:lnTo>
                  <a:lnTo>
                    <a:pt x="6186" y="3038"/>
                  </a:lnTo>
                  <a:lnTo>
                    <a:pt x="6186" y="3038"/>
                  </a:lnTo>
                  <a:lnTo>
                    <a:pt x="6263" y="3127"/>
                  </a:lnTo>
                  <a:lnTo>
                    <a:pt x="6263" y="3127"/>
                  </a:lnTo>
                  <a:lnTo>
                    <a:pt x="6340" y="3526"/>
                  </a:lnTo>
                  <a:lnTo>
                    <a:pt x="6340" y="3526"/>
                  </a:lnTo>
                  <a:lnTo>
                    <a:pt x="6418" y="3933"/>
                  </a:lnTo>
                  <a:lnTo>
                    <a:pt x="6418" y="3933"/>
                  </a:lnTo>
                  <a:lnTo>
                    <a:pt x="6495" y="4150"/>
                  </a:lnTo>
                  <a:lnTo>
                    <a:pt x="6495" y="4150"/>
                  </a:lnTo>
                  <a:lnTo>
                    <a:pt x="6572" y="4231"/>
                  </a:lnTo>
                  <a:lnTo>
                    <a:pt x="6572" y="4231"/>
                  </a:lnTo>
                  <a:lnTo>
                    <a:pt x="6649" y="4214"/>
                  </a:lnTo>
                  <a:lnTo>
                    <a:pt x="6649" y="4214"/>
                  </a:lnTo>
                  <a:lnTo>
                    <a:pt x="6727" y="4073"/>
                  </a:lnTo>
                  <a:lnTo>
                    <a:pt x="6727" y="4073"/>
                  </a:lnTo>
                  <a:lnTo>
                    <a:pt x="6804" y="3825"/>
                  </a:lnTo>
                  <a:lnTo>
                    <a:pt x="6804" y="3825"/>
                  </a:lnTo>
                  <a:lnTo>
                    <a:pt x="6881" y="3747"/>
                  </a:lnTo>
                  <a:lnTo>
                    <a:pt x="6881" y="3747"/>
                  </a:lnTo>
                  <a:lnTo>
                    <a:pt x="6959" y="3973"/>
                  </a:lnTo>
                  <a:lnTo>
                    <a:pt x="6959" y="3973"/>
                  </a:lnTo>
                  <a:lnTo>
                    <a:pt x="7036" y="4237"/>
                  </a:lnTo>
                  <a:lnTo>
                    <a:pt x="7036" y="4237"/>
                  </a:lnTo>
                  <a:lnTo>
                    <a:pt x="7113" y="4367"/>
                  </a:lnTo>
                  <a:lnTo>
                    <a:pt x="7113" y="4367"/>
                  </a:lnTo>
                  <a:lnTo>
                    <a:pt x="7191" y="4425"/>
                  </a:lnTo>
                  <a:lnTo>
                    <a:pt x="7191" y="4425"/>
                  </a:lnTo>
                  <a:lnTo>
                    <a:pt x="7268" y="4452"/>
                  </a:lnTo>
                  <a:lnTo>
                    <a:pt x="7268" y="4452"/>
                  </a:lnTo>
                  <a:lnTo>
                    <a:pt x="7345" y="4475"/>
                  </a:lnTo>
                  <a:lnTo>
                    <a:pt x="7345" y="4475"/>
                  </a:lnTo>
                  <a:lnTo>
                    <a:pt x="7423" y="4489"/>
                  </a:lnTo>
                  <a:lnTo>
                    <a:pt x="7423" y="4489"/>
                  </a:lnTo>
                  <a:lnTo>
                    <a:pt x="7500" y="4500"/>
                  </a:lnTo>
                  <a:lnTo>
                    <a:pt x="7500" y="4500"/>
                  </a:lnTo>
                  <a:lnTo>
                    <a:pt x="7577" y="4514"/>
                  </a:lnTo>
                  <a:lnTo>
                    <a:pt x="7577" y="4514"/>
                  </a:lnTo>
                  <a:lnTo>
                    <a:pt x="7655" y="4512"/>
                  </a:lnTo>
                  <a:lnTo>
                    <a:pt x="7655" y="4512"/>
                  </a:lnTo>
                  <a:lnTo>
                    <a:pt x="7732" y="4509"/>
                  </a:lnTo>
                  <a:lnTo>
                    <a:pt x="7732" y="4509"/>
                  </a:lnTo>
                  <a:lnTo>
                    <a:pt x="7809" y="4530"/>
                  </a:lnTo>
                  <a:lnTo>
                    <a:pt x="7809" y="4530"/>
                  </a:lnTo>
                  <a:lnTo>
                    <a:pt x="7887" y="4549"/>
                  </a:lnTo>
                  <a:lnTo>
                    <a:pt x="7887" y="4549"/>
                  </a:lnTo>
                  <a:lnTo>
                    <a:pt x="7964" y="4561"/>
                  </a:lnTo>
                  <a:lnTo>
                    <a:pt x="7964" y="4561"/>
                  </a:lnTo>
                  <a:lnTo>
                    <a:pt x="8041" y="4558"/>
                  </a:lnTo>
                  <a:lnTo>
                    <a:pt x="8041" y="4558"/>
                  </a:lnTo>
                  <a:lnTo>
                    <a:pt x="8119" y="4567"/>
                  </a:lnTo>
                  <a:lnTo>
                    <a:pt x="8119" y="4567"/>
                  </a:lnTo>
                  <a:lnTo>
                    <a:pt x="8196" y="4546"/>
                  </a:lnTo>
                  <a:lnTo>
                    <a:pt x="8196" y="4546"/>
                  </a:lnTo>
                  <a:lnTo>
                    <a:pt x="8273" y="4539"/>
                  </a:lnTo>
                  <a:lnTo>
                    <a:pt x="8273" y="4539"/>
                  </a:lnTo>
                  <a:lnTo>
                    <a:pt x="8351" y="4523"/>
                  </a:lnTo>
                  <a:lnTo>
                    <a:pt x="8351" y="4523"/>
                  </a:lnTo>
                  <a:lnTo>
                    <a:pt x="8428" y="4545"/>
                  </a:lnTo>
                  <a:lnTo>
                    <a:pt x="8428" y="4545"/>
                  </a:lnTo>
                  <a:lnTo>
                    <a:pt x="8505" y="4557"/>
                  </a:lnTo>
                  <a:lnTo>
                    <a:pt x="8505" y="4557"/>
                  </a:lnTo>
                  <a:lnTo>
                    <a:pt x="8582" y="4548"/>
                  </a:lnTo>
                  <a:lnTo>
                    <a:pt x="8582" y="4548"/>
                  </a:lnTo>
                  <a:lnTo>
                    <a:pt x="8660" y="4540"/>
                  </a:lnTo>
                  <a:lnTo>
                    <a:pt x="8660" y="4540"/>
                  </a:lnTo>
                  <a:lnTo>
                    <a:pt x="8737" y="4544"/>
                  </a:lnTo>
                  <a:lnTo>
                    <a:pt x="8737" y="4544"/>
                  </a:lnTo>
                  <a:lnTo>
                    <a:pt x="8814" y="4529"/>
                  </a:lnTo>
                  <a:lnTo>
                    <a:pt x="8814" y="4529"/>
                  </a:lnTo>
                  <a:lnTo>
                    <a:pt x="8892" y="4512"/>
                  </a:lnTo>
                  <a:lnTo>
                    <a:pt x="8892" y="4512"/>
                  </a:lnTo>
                  <a:lnTo>
                    <a:pt x="8969" y="4506"/>
                  </a:lnTo>
                  <a:lnTo>
                    <a:pt x="8969" y="4506"/>
                  </a:lnTo>
                  <a:lnTo>
                    <a:pt x="9046" y="4489"/>
                  </a:lnTo>
                  <a:lnTo>
                    <a:pt x="9046" y="4489"/>
                  </a:lnTo>
                  <a:lnTo>
                    <a:pt x="9124" y="4443"/>
                  </a:lnTo>
                  <a:lnTo>
                    <a:pt x="9124" y="4443"/>
                  </a:lnTo>
                  <a:lnTo>
                    <a:pt x="9201" y="4368"/>
                  </a:lnTo>
                  <a:lnTo>
                    <a:pt x="9201" y="4368"/>
                  </a:lnTo>
                  <a:lnTo>
                    <a:pt x="9278" y="4312"/>
                  </a:lnTo>
                  <a:lnTo>
                    <a:pt x="9278" y="4312"/>
                  </a:lnTo>
                  <a:lnTo>
                    <a:pt x="9356" y="4279"/>
                  </a:lnTo>
                  <a:lnTo>
                    <a:pt x="9356" y="4279"/>
                  </a:lnTo>
                  <a:lnTo>
                    <a:pt x="9433" y="4270"/>
                  </a:lnTo>
                  <a:lnTo>
                    <a:pt x="9433" y="4270"/>
                  </a:lnTo>
                  <a:lnTo>
                    <a:pt x="9510" y="4276"/>
                  </a:lnTo>
                  <a:lnTo>
                    <a:pt x="9510" y="4276"/>
                  </a:lnTo>
                  <a:lnTo>
                    <a:pt x="9588" y="4324"/>
                  </a:lnTo>
                  <a:lnTo>
                    <a:pt x="9588" y="4324"/>
                  </a:lnTo>
                  <a:lnTo>
                    <a:pt x="9665" y="4379"/>
                  </a:lnTo>
                  <a:lnTo>
                    <a:pt x="9665" y="4379"/>
                  </a:lnTo>
                  <a:lnTo>
                    <a:pt x="9742" y="4404"/>
                  </a:lnTo>
                  <a:lnTo>
                    <a:pt x="9742" y="4404"/>
                  </a:lnTo>
                  <a:lnTo>
                    <a:pt x="9820" y="4378"/>
                  </a:lnTo>
                  <a:lnTo>
                    <a:pt x="9820" y="4378"/>
                  </a:lnTo>
                  <a:lnTo>
                    <a:pt x="9897" y="4303"/>
                  </a:lnTo>
                  <a:lnTo>
                    <a:pt x="9897" y="4303"/>
                  </a:lnTo>
                  <a:lnTo>
                    <a:pt x="9974" y="4229"/>
                  </a:lnTo>
                  <a:lnTo>
                    <a:pt x="9974" y="4229"/>
                  </a:lnTo>
                  <a:lnTo>
                    <a:pt x="10052" y="4210"/>
                  </a:lnTo>
                  <a:lnTo>
                    <a:pt x="10052" y="4210"/>
                  </a:lnTo>
                  <a:lnTo>
                    <a:pt x="10129" y="4217"/>
                  </a:lnTo>
                  <a:lnTo>
                    <a:pt x="10129" y="4217"/>
                  </a:lnTo>
                  <a:lnTo>
                    <a:pt x="10206" y="4252"/>
                  </a:lnTo>
                  <a:lnTo>
                    <a:pt x="10206" y="4252"/>
                  </a:lnTo>
                  <a:lnTo>
                    <a:pt x="10284" y="4321"/>
                  </a:lnTo>
                  <a:lnTo>
                    <a:pt x="10284" y="4321"/>
                  </a:lnTo>
                  <a:lnTo>
                    <a:pt x="10361" y="4372"/>
                  </a:lnTo>
                  <a:lnTo>
                    <a:pt x="10361" y="4372"/>
                  </a:lnTo>
                  <a:lnTo>
                    <a:pt x="10438" y="4395"/>
                  </a:lnTo>
                  <a:lnTo>
                    <a:pt x="10438" y="4395"/>
                  </a:lnTo>
                  <a:lnTo>
                    <a:pt x="10515" y="4381"/>
                  </a:lnTo>
                  <a:lnTo>
                    <a:pt x="10515" y="4381"/>
                  </a:lnTo>
                  <a:lnTo>
                    <a:pt x="10593" y="4336"/>
                  </a:lnTo>
                  <a:lnTo>
                    <a:pt x="10593" y="4336"/>
                  </a:lnTo>
                  <a:lnTo>
                    <a:pt x="10670" y="4236"/>
                  </a:lnTo>
                  <a:lnTo>
                    <a:pt x="10670" y="4236"/>
                  </a:lnTo>
                  <a:lnTo>
                    <a:pt x="10747" y="4034"/>
                  </a:lnTo>
                  <a:lnTo>
                    <a:pt x="10747" y="4034"/>
                  </a:lnTo>
                  <a:lnTo>
                    <a:pt x="10825" y="3677"/>
                  </a:lnTo>
                  <a:lnTo>
                    <a:pt x="10825" y="3677"/>
                  </a:lnTo>
                  <a:lnTo>
                    <a:pt x="10902" y="3402"/>
                  </a:lnTo>
                  <a:lnTo>
                    <a:pt x="10902" y="3402"/>
                  </a:lnTo>
                  <a:lnTo>
                    <a:pt x="10979" y="3189"/>
                  </a:lnTo>
                  <a:lnTo>
                    <a:pt x="10979" y="3189"/>
                  </a:lnTo>
                  <a:lnTo>
                    <a:pt x="11057" y="2966"/>
                  </a:lnTo>
                  <a:lnTo>
                    <a:pt x="11057" y="2966"/>
                  </a:lnTo>
                  <a:lnTo>
                    <a:pt x="11134" y="2887"/>
                  </a:lnTo>
                  <a:lnTo>
                    <a:pt x="11134" y="2887"/>
                  </a:lnTo>
                  <a:lnTo>
                    <a:pt x="11211" y="2995"/>
                  </a:lnTo>
                  <a:lnTo>
                    <a:pt x="11211" y="2995"/>
                  </a:lnTo>
                  <a:lnTo>
                    <a:pt x="11289" y="3091"/>
                  </a:lnTo>
                  <a:lnTo>
                    <a:pt x="11289" y="3091"/>
                  </a:lnTo>
                  <a:lnTo>
                    <a:pt x="11366" y="3256"/>
                  </a:lnTo>
                  <a:lnTo>
                    <a:pt x="11366" y="3256"/>
                  </a:lnTo>
                  <a:lnTo>
                    <a:pt x="11443" y="3435"/>
                  </a:lnTo>
                  <a:lnTo>
                    <a:pt x="11443" y="3435"/>
                  </a:lnTo>
                  <a:lnTo>
                    <a:pt x="11521" y="3344"/>
                  </a:lnTo>
                  <a:lnTo>
                    <a:pt x="11521" y="3344"/>
                  </a:lnTo>
                  <a:lnTo>
                    <a:pt x="11598" y="3114"/>
                  </a:lnTo>
                  <a:lnTo>
                    <a:pt x="11598" y="3114"/>
                  </a:lnTo>
                  <a:lnTo>
                    <a:pt x="11675" y="3005"/>
                  </a:lnTo>
                  <a:lnTo>
                    <a:pt x="11675" y="3005"/>
                  </a:lnTo>
                  <a:lnTo>
                    <a:pt x="11753" y="2859"/>
                  </a:lnTo>
                  <a:lnTo>
                    <a:pt x="11753" y="2859"/>
                  </a:lnTo>
                  <a:lnTo>
                    <a:pt x="11830" y="2815"/>
                  </a:lnTo>
                  <a:lnTo>
                    <a:pt x="11830" y="2815"/>
                  </a:lnTo>
                  <a:lnTo>
                    <a:pt x="11907" y="2982"/>
                  </a:lnTo>
                  <a:lnTo>
                    <a:pt x="11907" y="2982"/>
                  </a:lnTo>
                  <a:lnTo>
                    <a:pt x="11985" y="3150"/>
                  </a:lnTo>
                  <a:lnTo>
                    <a:pt x="11985" y="3150"/>
                  </a:lnTo>
                  <a:lnTo>
                    <a:pt x="12062" y="3373"/>
                  </a:lnTo>
                  <a:lnTo>
                    <a:pt x="12062" y="3373"/>
                  </a:lnTo>
                  <a:lnTo>
                    <a:pt x="12139" y="3723"/>
                  </a:lnTo>
                  <a:lnTo>
                    <a:pt x="12139" y="3723"/>
                  </a:lnTo>
                  <a:lnTo>
                    <a:pt x="12216" y="4022"/>
                  </a:lnTo>
                  <a:lnTo>
                    <a:pt x="12216" y="4022"/>
                  </a:lnTo>
                  <a:lnTo>
                    <a:pt x="12294" y="4156"/>
                  </a:lnTo>
                  <a:lnTo>
                    <a:pt x="12294" y="4156"/>
                  </a:lnTo>
                  <a:lnTo>
                    <a:pt x="12371" y="4242"/>
                  </a:lnTo>
                  <a:lnTo>
                    <a:pt x="12371" y="4242"/>
                  </a:lnTo>
                  <a:lnTo>
                    <a:pt x="12448" y="4318"/>
                  </a:lnTo>
                  <a:lnTo>
                    <a:pt x="12448" y="4318"/>
                  </a:lnTo>
                  <a:lnTo>
                    <a:pt x="12526" y="4364"/>
                  </a:lnTo>
                  <a:lnTo>
                    <a:pt x="12526" y="4364"/>
                  </a:lnTo>
                  <a:lnTo>
                    <a:pt x="12603" y="4376"/>
                  </a:lnTo>
                  <a:lnTo>
                    <a:pt x="12603" y="4376"/>
                  </a:lnTo>
                  <a:lnTo>
                    <a:pt x="12680" y="4400"/>
                  </a:lnTo>
                  <a:lnTo>
                    <a:pt x="12680" y="4400"/>
                  </a:lnTo>
                  <a:lnTo>
                    <a:pt x="12758" y="4390"/>
                  </a:lnTo>
                  <a:lnTo>
                    <a:pt x="12758" y="4390"/>
                  </a:lnTo>
                  <a:lnTo>
                    <a:pt x="12835" y="4377"/>
                  </a:lnTo>
                  <a:lnTo>
                    <a:pt x="12835" y="4377"/>
                  </a:lnTo>
                  <a:lnTo>
                    <a:pt x="12912" y="4384"/>
                  </a:lnTo>
                  <a:lnTo>
                    <a:pt x="12912" y="4384"/>
                  </a:lnTo>
                  <a:lnTo>
                    <a:pt x="12990" y="4386"/>
                  </a:lnTo>
                  <a:lnTo>
                    <a:pt x="12990" y="4386"/>
                  </a:lnTo>
                  <a:lnTo>
                    <a:pt x="13067" y="4377"/>
                  </a:lnTo>
                  <a:lnTo>
                    <a:pt x="13067" y="4377"/>
                  </a:lnTo>
                  <a:lnTo>
                    <a:pt x="13144" y="4404"/>
                  </a:lnTo>
                  <a:lnTo>
                    <a:pt x="13144" y="4404"/>
                  </a:lnTo>
                  <a:lnTo>
                    <a:pt x="13222" y="4441"/>
                  </a:lnTo>
                  <a:lnTo>
                    <a:pt x="13222" y="4441"/>
                  </a:lnTo>
                  <a:lnTo>
                    <a:pt x="13299" y="4456"/>
                  </a:lnTo>
                  <a:lnTo>
                    <a:pt x="13299" y="4456"/>
                  </a:lnTo>
                  <a:lnTo>
                    <a:pt x="13376" y="4434"/>
                  </a:lnTo>
                  <a:lnTo>
                    <a:pt x="13376" y="4434"/>
                  </a:lnTo>
                  <a:lnTo>
                    <a:pt x="13454" y="4385"/>
                  </a:lnTo>
                  <a:lnTo>
                    <a:pt x="13454" y="4385"/>
                  </a:lnTo>
                  <a:lnTo>
                    <a:pt x="13531" y="4425"/>
                  </a:lnTo>
                  <a:lnTo>
                    <a:pt x="13531" y="4425"/>
                  </a:lnTo>
                  <a:lnTo>
                    <a:pt x="13608" y="4482"/>
                  </a:lnTo>
                  <a:lnTo>
                    <a:pt x="13608" y="4482"/>
                  </a:lnTo>
                  <a:lnTo>
                    <a:pt x="13686" y="4518"/>
                  </a:lnTo>
                  <a:lnTo>
                    <a:pt x="13686" y="4518"/>
                  </a:lnTo>
                  <a:lnTo>
                    <a:pt x="13763" y="4520"/>
                  </a:lnTo>
                  <a:lnTo>
                    <a:pt x="13763" y="4520"/>
                  </a:lnTo>
                  <a:lnTo>
                    <a:pt x="13840" y="4530"/>
                  </a:lnTo>
                  <a:lnTo>
                    <a:pt x="13840" y="4530"/>
                  </a:lnTo>
                  <a:lnTo>
                    <a:pt x="13918" y="4512"/>
                  </a:lnTo>
                  <a:lnTo>
                    <a:pt x="13918" y="4512"/>
                  </a:lnTo>
                  <a:lnTo>
                    <a:pt x="13995" y="4499"/>
                  </a:lnTo>
                  <a:lnTo>
                    <a:pt x="13995" y="4499"/>
                  </a:lnTo>
                  <a:lnTo>
                    <a:pt x="14072" y="4505"/>
                  </a:lnTo>
                  <a:lnTo>
                    <a:pt x="14072" y="4505"/>
                  </a:lnTo>
                  <a:lnTo>
                    <a:pt x="14149" y="4516"/>
                  </a:lnTo>
                  <a:lnTo>
                    <a:pt x="14149" y="4516"/>
                  </a:lnTo>
                  <a:lnTo>
                    <a:pt x="14227" y="4501"/>
                  </a:lnTo>
                  <a:lnTo>
                    <a:pt x="14227" y="4501"/>
                  </a:lnTo>
                  <a:lnTo>
                    <a:pt x="14304" y="4498"/>
                  </a:lnTo>
                  <a:lnTo>
                    <a:pt x="14304" y="4498"/>
                  </a:lnTo>
                  <a:lnTo>
                    <a:pt x="14381" y="4503"/>
                  </a:lnTo>
                  <a:lnTo>
                    <a:pt x="14381" y="4503"/>
                  </a:lnTo>
                  <a:lnTo>
                    <a:pt x="14459" y="4497"/>
                  </a:lnTo>
                  <a:lnTo>
                    <a:pt x="14459" y="4497"/>
                  </a:lnTo>
                  <a:lnTo>
                    <a:pt x="14536" y="4510"/>
                  </a:lnTo>
                  <a:lnTo>
                    <a:pt x="14536" y="4510"/>
                  </a:lnTo>
                  <a:lnTo>
                    <a:pt x="14613" y="4530"/>
                  </a:lnTo>
                  <a:lnTo>
                    <a:pt x="14613" y="4530"/>
                  </a:lnTo>
                  <a:lnTo>
                    <a:pt x="14691" y="4533"/>
                  </a:lnTo>
                  <a:lnTo>
                    <a:pt x="14691" y="4533"/>
                  </a:lnTo>
                  <a:lnTo>
                    <a:pt x="14768" y="4528"/>
                  </a:lnTo>
                  <a:lnTo>
                    <a:pt x="14768" y="4528"/>
                  </a:lnTo>
                  <a:lnTo>
                    <a:pt x="14845" y="4530"/>
                  </a:lnTo>
                  <a:lnTo>
                    <a:pt x="14845" y="45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6" name="Line 170"/>
            <p:cNvSpPr>
              <a:spLocks noChangeShapeType="1"/>
            </p:cNvSpPr>
            <p:nvPr/>
          </p:nvSpPr>
          <p:spPr bwMode="auto">
            <a:xfrm>
              <a:off x="1565" y="2968"/>
              <a:ext cx="12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7" name="Line 171"/>
            <p:cNvSpPr>
              <a:spLocks noChangeShapeType="1"/>
            </p:cNvSpPr>
            <p:nvPr/>
          </p:nvSpPr>
          <p:spPr bwMode="auto">
            <a:xfrm>
              <a:off x="2784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8" name="Line 172"/>
            <p:cNvSpPr>
              <a:spLocks noChangeShapeType="1"/>
            </p:cNvSpPr>
            <p:nvPr/>
          </p:nvSpPr>
          <p:spPr bwMode="auto">
            <a:xfrm>
              <a:off x="2743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89" name="Line 173"/>
            <p:cNvSpPr>
              <a:spLocks noChangeShapeType="1"/>
            </p:cNvSpPr>
            <p:nvPr/>
          </p:nvSpPr>
          <p:spPr bwMode="auto">
            <a:xfrm>
              <a:off x="2702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0" name="Line 174"/>
            <p:cNvSpPr>
              <a:spLocks noChangeShapeType="1"/>
            </p:cNvSpPr>
            <p:nvPr/>
          </p:nvSpPr>
          <p:spPr bwMode="auto">
            <a:xfrm>
              <a:off x="2660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1" name="Line 175"/>
            <p:cNvSpPr>
              <a:spLocks noChangeShapeType="1"/>
            </p:cNvSpPr>
            <p:nvPr/>
          </p:nvSpPr>
          <p:spPr bwMode="auto">
            <a:xfrm>
              <a:off x="2619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2" name="Rectangle 176"/>
            <p:cNvSpPr>
              <a:spLocks noChangeArrowheads="1"/>
            </p:cNvSpPr>
            <p:nvPr/>
          </p:nvSpPr>
          <p:spPr bwMode="auto">
            <a:xfrm>
              <a:off x="2609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4.20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3" name="Line 177"/>
            <p:cNvSpPr>
              <a:spLocks noChangeShapeType="1"/>
            </p:cNvSpPr>
            <p:nvPr/>
          </p:nvSpPr>
          <p:spPr bwMode="auto">
            <a:xfrm>
              <a:off x="2578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4" name="Line 178"/>
            <p:cNvSpPr>
              <a:spLocks noChangeShapeType="1"/>
            </p:cNvSpPr>
            <p:nvPr/>
          </p:nvSpPr>
          <p:spPr bwMode="auto">
            <a:xfrm>
              <a:off x="2536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5" name="Line 179"/>
            <p:cNvSpPr>
              <a:spLocks noChangeShapeType="1"/>
            </p:cNvSpPr>
            <p:nvPr/>
          </p:nvSpPr>
          <p:spPr bwMode="auto">
            <a:xfrm>
              <a:off x="2495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6" name="Line 180"/>
            <p:cNvSpPr>
              <a:spLocks noChangeShapeType="1"/>
            </p:cNvSpPr>
            <p:nvPr/>
          </p:nvSpPr>
          <p:spPr bwMode="auto">
            <a:xfrm>
              <a:off x="2454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7" name="Line 181"/>
            <p:cNvSpPr>
              <a:spLocks noChangeShapeType="1"/>
            </p:cNvSpPr>
            <p:nvPr/>
          </p:nvSpPr>
          <p:spPr bwMode="auto">
            <a:xfrm>
              <a:off x="2412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8" name="Rectangle 182"/>
            <p:cNvSpPr>
              <a:spLocks noChangeArrowheads="1"/>
            </p:cNvSpPr>
            <p:nvPr/>
          </p:nvSpPr>
          <p:spPr bwMode="auto">
            <a:xfrm>
              <a:off x="2402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4.30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199" name="Line 183"/>
            <p:cNvSpPr>
              <a:spLocks noChangeShapeType="1"/>
            </p:cNvSpPr>
            <p:nvPr/>
          </p:nvSpPr>
          <p:spPr bwMode="auto">
            <a:xfrm>
              <a:off x="2371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0" name="Line 184"/>
            <p:cNvSpPr>
              <a:spLocks noChangeShapeType="1"/>
            </p:cNvSpPr>
            <p:nvPr/>
          </p:nvSpPr>
          <p:spPr bwMode="auto">
            <a:xfrm>
              <a:off x="2330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1" name="Line 185"/>
            <p:cNvSpPr>
              <a:spLocks noChangeShapeType="1"/>
            </p:cNvSpPr>
            <p:nvPr/>
          </p:nvSpPr>
          <p:spPr bwMode="auto">
            <a:xfrm>
              <a:off x="2288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2" name="Line 186"/>
            <p:cNvSpPr>
              <a:spLocks noChangeShapeType="1"/>
            </p:cNvSpPr>
            <p:nvPr/>
          </p:nvSpPr>
          <p:spPr bwMode="auto">
            <a:xfrm>
              <a:off x="2247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3" name="Line 187"/>
            <p:cNvSpPr>
              <a:spLocks noChangeShapeType="1"/>
            </p:cNvSpPr>
            <p:nvPr/>
          </p:nvSpPr>
          <p:spPr bwMode="auto">
            <a:xfrm>
              <a:off x="2206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4" name="Rectangle 188"/>
            <p:cNvSpPr>
              <a:spLocks noChangeArrowheads="1"/>
            </p:cNvSpPr>
            <p:nvPr/>
          </p:nvSpPr>
          <p:spPr bwMode="auto">
            <a:xfrm>
              <a:off x="2196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4.40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5" name="Line 189"/>
            <p:cNvSpPr>
              <a:spLocks noChangeShapeType="1"/>
            </p:cNvSpPr>
            <p:nvPr/>
          </p:nvSpPr>
          <p:spPr bwMode="auto">
            <a:xfrm>
              <a:off x="2164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6" name="Line 190"/>
            <p:cNvSpPr>
              <a:spLocks noChangeShapeType="1"/>
            </p:cNvSpPr>
            <p:nvPr/>
          </p:nvSpPr>
          <p:spPr bwMode="auto">
            <a:xfrm>
              <a:off x="2123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7" name="Line 191"/>
            <p:cNvSpPr>
              <a:spLocks noChangeShapeType="1"/>
            </p:cNvSpPr>
            <p:nvPr/>
          </p:nvSpPr>
          <p:spPr bwMode="auto">
            <a:xfrm>
              <a:off x="2082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8" name="Line 192"/>
            <p:cNvSpPr>
              <a:spLocks noChangeShapeType="1"/>
            </p:cNvSpPr>
            <p:nvPr/>
          </p:nvSpPr>
          <p:spPr bwMode="auto">
            <a:xfrm>
              <a:off x="2040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09" name="Line 193"/>
            <p:cNvSpPr>
              <a:spLocks noChangeShapeType="1"/>
            </p:cNvSpPr>
            <p:nvPr/>
          </p:nvSpPr>
          <p:spPr bwMode="auto">
            <a:xfrm>
              <a:off x="1999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0" name="Rectangle 194"/>
            <p:cNvSpPr>
              <a:spLocks noChangeArrowheads="1"/>
            </p:cNvSpPr>
            <p:nvPr/>
          </p:nvSpPr>
          <p:spPr bwMode="auto">
            <a:xfrm>
              <a:off x="1989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4.50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1" name="Line 195"/>
            <p:cNvSpPr>
              <a:spLocks noChangeShapeType="1"/>
            </p:cNvSpPr>
            <p:nvPr/>
          </p:nvSpPr>
          <p:spPr bwMode="auto">
            <a:xfrm>
              <a:off x="1958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2" name="Line 196"/>
            <p:cNvSpPr>
              <a:spLocks noChangeShapeType="1"/>
            </p:cNvSpPr>
            <p:nvPr/>
          </p:nvSpPr>
          <p:spPr bwMode="auto">
            <a:xfrm>
              <a:off x="1916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3" name="Line 197"/>
            <p:cNvSpPr>
              <a:spLocks noChangeShapeType="1"/>
            </p:cNvSpPr>
            <p:nvPr/>
          </p:nvSpPr>
          <p:spPr bwMode="auto">
            <a:xfrm>
              <a:off x="1875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4" name="Line 198"/>
            <p:cNvSpPr>
              <a:spLocks noChangeShapeType="1"/>
            </p:cNvSpPr>
            <p:nvPr/>
          </p:nvSpPr>
          <p:spPr bwMode="auto">
            <a:xfrm>
              <a:off x="1834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5" name="Line 199"/>
            <p:cNvSpPr>
              <a:spLocks noChangeShapeType="1"/>
            </p:cNvSpPr>
            <p:nvPr/>
          </p:nvSpPr>
          <p:spPr bwMode="auto">
            <a:xfrm>
              <a:off x="1792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6" name="Rectangle 200"/>
            <p:cNvSpPr>
              <a:spLocks noChangeArrowheads="1"/>
            </p:cNvSpPr>
            <p:nvPr/>
          </p:nvSpPr>
          <p:spPr bwMode="auto">
            <a:xfrm>
              <a:off x="1782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4.60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7" name="Line 201"/>
            <p:cNvSpPr>
              <a:spLocks noChangeShapeType="1"/>
            </p:cNvSpPr>
            <p:nvPr/>
          </p:nvSpPr>
          <p:spPr bwMode="auto">
            <a:xfrm>
              <a:off x="1751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8" name="Line 202"/>
            <p:cNvSpPr>
              <a:spLocks noChangeShapeType="1"/>
            </p:cNvSpPr>
            <p:nvPr/>
          </p:nvSpPr>
          <p:spPr bwMode="auto">
            <a:xfrm>
              <a:off x="1710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19" name="Line 203"/>
            <p:cNvSpPr>
              <a:spLocks noChangeShapeType="1"/>
            </p:cNvSpPr>
            <p:nvPr/>
          </p:nvSpPr>
          <p:spPr bwMode="auto">
            <a:xfrm>
              <a:off x="1668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20" name="Line 204"/>
            <p:cNvSpPr>
              <a:spLocks noChangeShapeType="1"/>
            </p:cNvSpPr>
            <p:nvPr/>
          </p:nvSpPr>
          <p:spPr bwMode="auto">
            <a:xfrm>
              <a:off x="1627" y="296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21" name="Line 205"/>
            <p:cNvSpPr>
              <a:spLocks noChangeShapeType="1"/>
            </p:cNvSpPr>
            <p:nvPr/>
          </p:nvSpPr>
          <p:spPr bwMode="auto">
            <a:xfrm>
              <a:off x="1586" y="296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22" name="Rectangle 206"/>
            <p:cNvSpPr>
              <a:spLocks noChangeArrowheads="1"/>
            </p:cNvSpPr>
            <p:nvPr/>
          </p:nvSpPr>
          <p:spPr bwMode="auto">
            <a:xfrm>
              <a:off x="1576" y="3001"/>
              <a:ext cx="9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4.70</a:t>
              </a:r>
              <a:endParaRPr kumimoji="0" lang="ru-RU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91379" y="1635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44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31C62112-E278-5BA8-AA19-A8FC1632EA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84797"/>
              </p:ext>
            </p:extLst>
          </p:nvPr>
        </p:nvGraphicFramePr>
        <p:xfrm>
          <a:off x="664639" y="610802"/>
          <a:ext cx="5275513" cy="1738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020160" imgH="2971800" progId="ChemWindow.Document">
                  <p:embed/>
                </p:oleObj>
              </mc:Choice>
              <mc:Fallback>
                <p:oleObj name="Document" r:id="rId2" imgW="9020160" imgH="29718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4639" y="610802"/>
                        <a:ext cx="5275513" cy="1738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163" name="Group 99"/>
          <p:cNvGrpSpPr>
            <a:grpSpLocks noChangeAspect="1"/>
          </p:cNvGrpSpPr>
          <p:nvPr/>
        </p:nvGrpSpPr>
        <p:grpSpPr bwMode="auto">
          <a:xfrm>
            <a:off x="144463" y="3068960"/>
            <a:ext cx="8820150" cy="3702050"/>
            <a:chOff x="91" y="1979"/>
            <a:chExt cx="5556" cy="2332"/>
          </a:xfrm>
        </p:grpSpPr>
        <p:sp>
          <p:nvSpPr>
            <p:cNvPr id="88162" name="AutoShape 98"/>
            <p:cNvSpPr>
              <a:spLocks noChangeAspect="1" noChangeArrowheads="1" noTextEdit="1"/>
            </p:cNvSpPr>
            <p:nvPr/>
          </p:nvSpPr>
          <p:spPr bwMode="auto">
            <a:xfrm>
              <a:off x="91" y="1979"/>
              <a:ext cx="5556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4" name="Freeform 100"/>
            <p:cNvSpPr>
              <a:spLocks/>
            </p:cNvSpPr>
            <p:nvPr/>
          </p:nvSpPr>
          <p:spPr bwMode="auto">
            <a:xfrm>
              <a:off x="92" y="1979"/>
              <a:ext cx="5552" cy="2161"/>
            </a:xfrm>
            <a:custGeom>
              <a:avLst/>
              <a:gdLst/>
              <a:ahLst/>
              <a:cxnLst>
                <a:cxn ang="0">
                  <a:pos x="230" y="9798"/>
                </a:cxn>
                <a:cxn ang="0">
                  <a:pos x="467" y="10388"/>
                </a:cxn>
                <a:cxn ang="0">
                  <a:pos x="701" y="10383"/>
                </a:cxn>
                <a:cxn ang="0">
                  <a:pos x="938" y="10307"/>
                </a:cxn>
                <a:cxn ang="0">
                  <a:pos x="1171" y="10376"/>
                </a:cxn>
                <a:cxn ang="0">
                  <a:pos x="1408" y="10380"/>
                </a:cxn>
                <a:cxn ang="0">
                  <a:pos x="1642" y="10387"/>
                </a:cxn>
                <a:cxn ang="0">
                  <a:pos x="1879" y="10374"/>
                </a:cxn>
                <a:cxn ang="0">
                  <a:pos x="2113" y="10373"/>
                </a:cxn>
                <a:cxn ang="0">
                  <a:pos x="2350" y="8889"/>
                </a:cxn>
                <a:cxn ang="0">
                  <a:pos x="2583" y="10381"/>
                </a:cxn>
                <a:cxn ang="0">
                  <a:pos x="2821" y="10191"/>
                </a:cxn>
                <a:cxn ang="0">
                  <a:pos x="3054" y="10383"/>
                </a:cxn>
                <a:cxn ang="0">
                  <a:pos x="3291" y="10389"/>
                </a:cxn>
                <a:cxn ang="0">
                  <a:pos x="3525" y="10381"/>
                </a:cxn>
                <a:cxn ang="0">
                  <a:pos x="3762" y="10384"/>
                </a:cxn>
                <a:cxn ang="0">
                  <a:pos x="3996" y="10389"/>
                </a:cxn>
                <a:cxn ang="0">
                  <a:pos x="4233" y="10388"/>
                </a:cxn>
                <a:cxn ang="0">
                  <a:pos x="4466" y="10388"/>
                </a:cxn>
                <a:cxn ang="0">
                  <a:pos x="4703" y="10366"/>
                </a:cxn>
                <a:cxn ang="0">
                  <a:pos x="4937" y="9363"/>
                </a:cxn>
                <a:cxn ang="0">
                  <a:pos x="5174" y="10380"/>
                </a:cxn>
                <a:cxn ang="0">
                  <a:pos x="5408" y="10389"/>
                </a:cxn>
                <a:cxn ang="0">
                  <a:pos x="5645" y="10378"/>
                </a:cxn>
                <a:cxn ang="0">
                  <a:pos x="5878" y="10342"/>
                </a:cxn>
                <a:cxn ang="0">
                  <a:pos x="6116" y="10226"/>
                </a:cxn>
                <a:cxn ang="0">
                  <a:pos x="6349" y="10377"/>
                </a:cxn>
                <a:cxn ang="0">
                  <a:pos x="6586" y="10377"/>
                </a:cxn>
                <a:cxn ang="0">
                  <a:pos x="6820" y="10332"/>
                </a:cxn>
                <a:cxn ang="0">
                  <a:pos x="7057" y="10093"/>
                </a:cxn>
                <a:cxn ang="0">
                  <a:pos x="7291" y="9903"/>
                </a:cxn>
                <a:cxn ang="0">
                  <a:pos x="7528" y="10360"/>
                </a:cxn>
                <a:cxn ang="0">
                  <a:pos x="7761" y="10159"/>
                </a:cxn>
                <a:cxn ang="0">
                  <a:pos x="7999" y="8897"/>
                </a:cxn>
                <a:cxn ang="0">
                  <a:pos x="8232" y="9974"/>
                </a:cxn>
                <a:cxn ang="0">
                  <a:pos x="8469" y="10302"/>
                </a:cxn>
                <a:cxn ang="0">
                  <a:pos x="8703" y="10366"/>
                </a:cxn>
                <a:cxn ang="0">
                  <a:pos x="8940" y="10373"/>
                </a:cxn>
                <a:cxn ang="0">
                  <a:pos x="9173" y="10100"/>
                </a:cxn>
                <a:cxn ang="0">
                  <a:pos x="9411" y="10132"/>
                </a:cxn>
                <a:cxn ang="0">
                  <a:pos x="9644" y="10241"/>
                </a:cxn>
                <a:cxn ang="0">
                  <a:pos x="9881" y="10183"/>
                </a:cxn>
                <a:cxn ang="0">
                  <a:pos x="10115" y="9229"/>
                </a:cxn>
                <a:cxn ang="0">
                  <a:pos x="10352" y="8729"/>
                </a:cxn>
                <a:cxn ang="0">
                  <a:pos x="10586" y="9989"/>
                </a:cxn>
                <a:cxn ang="0">
                  <a:pos x="10823" y="8483"/>
                </a:cxn>
                <a:cxn ang="0">
                  <a:pos x="11056" y="8955"/>
                </a:cxn>
                <a:cxn ang="0">
                  <a:pos x="11294" y="10165"/>
                </a:cxn>
                <a:cxn ang="0">
                  <a:pos x="11527" y="10208"/>
                </a:cxn>
                <a:cxn ang="0">
                  <a:pos x="11764" y="10210"/>
                </a:cxn>
                <a:cxn ang="0">
                  <a:pos x="11998" y="10321"/>
                </a:cxn>
                <a:cxn ang="0">
                  <a:pos x="12235" y="10347"/>
                </a:cxn>
                <a:cxn ang="0">
                  <a:pos x="12468" y="10358"/>
                </a:cxn>
                <a:cxn ang="0">
                  <a:pos x="12706" y="10362"/>
                </a:cxn>
                <a:cxn ang="0">
                  <a:pos x="12939" y="10370"/>
                </a:cxn>
                <a:cxn ang="0">
                  <a:pos x="13176" y="10372"/>
                </a:cxn>
                <a:cxn ang="0">
                  <a:pos x="13410" y="10376"/>
                </a:cxn>
                <a:cxn ang="0">
                  <a:pos x="13647" y="10373"/>
                </a:cxn>
                <a:cxn ang="0">
                  <a:pos x="13881" y="10376"/>
                </a:cxn>
                <a:cxn ang="0">
                  <a:pos x="14118" y="10372"/>
                </a:cxn>
                <a:cxn ang="0">
                  <a:pos x="14351" y="10377"/>
                </a:cxn>
                <a:cxn ang="0">
                  <a:pos x="14589" y="10359"/>
                </a:cxn>
                <a:cxn ang="0">
                  <a:pos x="14822" y="10377"/>
                </a:cxn>
              </a:cxnLst>
              <a:rect l="0" t="0" r="r" b="b"/>
              <a:pathLst>
                <a:path w="14993" h="10392">
                  <a:moveTo>
                    <a:pt x="0" y="10386"/>
                  </a:moveTo>
                  <a:lnTo>
                    <a:pt x="0" y="10386"/>
                  </a:lnTo>
                  <a:lnTo>
                    <a:pt x="0" y="10386"/>
                  </a:lnTo>
                  <a:lnTo>
                    <a:pt x="4" y="10385"/>
                  </a:lnTo>
                  <a:lnTo>
                    <a:pt x="4" y="10385"/>
                  </a:lnTo>
                  <a:lnTo>
                    <a:pt x="7" y="10385"/>
                  </a:lnTo>
                  <a:lnTo>
                    <a:pt x="7" y="10385"/>
                  </a:lnTo>
                  <a:lnTo>
                    <a:pt x="11" y="10385"/>
                  </a:lnTo>
                  <a:lnTo>
                    <a:pt x="11" y="10385"/>
                  </a:lnTo>
                  <a:lnTo>
                    <a:pt x="15" y="10387"/>
                  </a:lnTo>
                  <a:lnTo>
                    <a:pt x="15" y="10387"/>
                  </a:lnTo>
                  <a:lnTo>
                    <a:pt x="19" y="10385"/>
                  </a:lnTo>
                  <a:lnTo>
                    <a:pt x="19" y="10385"/>
                  </a:lnTo>
                  <a:lnTo>
                    <a:pt x="22" y="10383"/>
                  </a:lnTo>
                  <a:lnTo>
                    <a:pt x="22" y="10383"/>
                  </a:lnTo>
                  <a:lnTo>
                    <a:pt x="26" y="10382"/>
                  </a:lnTo>
                  <a:lnTo>
                    <a:pt x="26" y="10382"/>
                  </a:lnTo>
                  <a:lnTo>
                    <a:pt x="30" y="10384"/>
                  </a:lnTo>
                  <a:lnTo>
                    <a:pt x="30" y="10384"/>
                  </a:lnTo>
                  <a:lnTo>
                    <a:pt x="33" y="10384"/>
                  </a:lnTo>
                  <a:lnTo>
                    <a:pt x="33" y="10384"/>
                  </a:lnTo>
                  <a:lnTo>
                    <a:pt x="37" y="10385"/>
                  </a:lnTo>
                  <a:lnTo>
                    <a:pt x="37" y="10385"/>
                  </a:lnTo>
                  <a:lnTo>
                    <a:pt x="41" y="10384"/>
                  </a:lnTo>
                  <a:lnTo>
                    <a:pt x="41" y="10384"/>
                  </a:lnTo>
                  <a:lnTo>
                    <a:pt x="44" y="10384"/>
                  </a:lnTo>
                  <a:lnTo>
                    <a:pt x="44" y="10384"/>
                  </a:lnTo>
                  <a:lnTo>
                    <a:pt x="48" y="10388"/>
                  </a:lnTo>
                  <a:lnTo>
                    <a:pt x="48" y="10388"/>
                  </a:lnTo>
                  <a:lnTo>
                    <a:pt x="52" y="10388"/>
                  </a:lnTo>
                  <a:lnTo>
                    <a:pt x="52" y="10388"/>
                  </a:lnTo>
                  <a:lnTo>
                    <a:pt x="56" y="10387"/>
                  </a:lnTo>
                  <a:lnTo>
                    <a:pt x="56" y="10387"/>
                  </a:lnTo>
                  <a:lnTo>
                    <a:pt x="59" y="10390"/>
                  </a:lnTo>
                  <a:lnTo>
                    <a:pt x="59" y="10390"/>
                  </a:lnTo>
                  <a:lnTo>
                    <a:pt x="63" y="10390"/>
                  </a:lnTo>
                  <a:lnTo>
                    <a:pt x="63" y="10390"/>
                  </a:lnTo>
                  <a:lnTo>
                    <a:pt x="67" y="10388"/>
                  </a:lnTo>
                  <a:lnTo>
                    <a:pt x="67" y="10388"/>
                  </a:lnTo>
                  <a:lnTo>
                    <a:pt x="70" y="10386"/>
                  </a:lnTo>
                  <a:lnTo>
                    <a:pt x="70" y="10386"/>
                  </a:lnTo>
                  <a:lnTo>
                    <a:pt x="74" y="10384"/>
                  </a:lnTo>
                  <a:lnTo>
                    <a:pt x="74" y="10384"/>
                  </a:lnTo>
                  <a:lnTo>
                    <a:pt x="78" y="10386"/>
                  </a:lnTo>
                  <a:lnTo>
                    <a:pt x="78" y="10386"/>
                  </a:lnTo>
                  <a:lnTo>
                    <a:pt x="82" y="10386"/>
                  </a:lnTo>
                  <a:lnTo>
                    <a:pt x="82" y="10386"/>
                  </a:lnTo>
                  <a:lnTo>
                    <a:pt x="85" y="10385"/>
                  </a:lnTo>
                  <a:lnTo>
                    <a:pt x="85" y="10385"/>
                  </a:lnTo>
                  <a:lnTo>
                    <a:pt x="89" y="10384"/>
                  </a:lnTo>
                  <a:lnTo>
                    <a:pt x="89" y="10384"/>
                  </a:lnTo>
                  <a:lnTo>
                    <a:pt x="93" y="10387"/>
                  </a:lnTo>
                  <a:lnTo>
                    <a:pt x="93" y="10387"/>
                  </a:lnTo>
                  <a:lnTo>
                    <a:pt x="96" y="10385"/>
                  </a:lnTo>
                  <a:lnTo>
                    <a:pt x="96" y="10385"/>
                  </a:lnTo>
                  <a:lnTo>
                    <a:pt x="100" y="10384"/>
                  </a:lnTo>
                  <a:lnTo>
                    <a:pt x="100" y="10384"/>
                  </a:lnTo>
                  <a:lnTo>
                    <a:pt x="104" y="10385"/>
                  </a:lnTo>
                  <a:lnTo>
                    <a:pt x="104" y="10385"/>
                  </a:lnTo>
                  <a:lnTo>
                    <a:pt x="107" y="10386"/>
                  </a:lnTo>
                  <a:lnTo>
                    <a:pt x="107" y="10386"/>
                  </a:lnTo>
                  <a:lnTo>
                    <a:pt x="111" y="10384"/>
                  </a:lnTo>
                  <a:lnTo>
                    <a:pt x="111" y="10384"/>
                  </a:lnTo>
                  <a:lnTo>
                    <a:pt x="115" y="10386"/>
                  </a:lnTo>
                  <a:lnTo>
                    <a:pt x="115" y="10386"/>
                  </a:lnTo>
                  <a:lnTo>
                    <a:pt x="119" y="10388"/>
                  </a:lnTo>
                  <a:lnTo>
                    <a:pt x="119" y="10388"/>
                  </a:lnTo>
                  <a:lnTo>
                    <a:pt x="122" y="10386"/>
                  </a:lnTo>
                  <a:lnTo>
                    <a:pt x="122" y="10386"/>
                  </a:lnTo>
                  <a:lnTo>
                    <a:pt x="126" y="10382"/>
                  </a:lnTo>
                  <a:lnTo>
                    <a:pt x="126" y="10382"/>
                  </a:lnTo>
                  <a:lnTo>
                    <a:pt x="130" y="10382"/>
                  </a:lnTo>
                  <a:lnTo>
                    <a:pt x="130" y="10382"/>
                  </a:lnTo>
                  <a:lnTo>
                    <a:pt x="133" y="10380"/>
                  </a:lnTo>
                  <a:lnTo>
                    <a:pt x="133" y="10380"/>
                  </a:lnTo>
                  <a:lnTo>
                    <a:pt x="137" y="10383"/>
                  </a:lnTo>
                  <a:lnTo>
                    <a:pt x="137" y="10383"/>
                  </a:lnTo>
                  <a:lnTo>
                    <a:pt x="141" y="10381"/>
                  </a:lnTo>
                  <a:lnTo>
                    <a:pt x="141" y="10381"/>
                  </a:lnTo>
                  <a:lnTo>
                    <a:pt x="145" y="10379"/>
                  </a:lnTo>
                  <a:lnTo>
                    <a:pt x="145" y="10379"/>
                  </a:lnTo>
                  <a:lnTo>
                    <a:pt x="148" y="10382"/>
                  </a:lnTo>
                  <a:lnTo>
                    <a:pt x="148" y="10382"/>
                  </a:lnTo>
                  <a:lnTo>
                    <a:pt x="152" y="10382"/>
                  </a:lnTo>
                  <a:lnTo>
                    <a:pt x="152" y="10382"/>
                  </a:lnTo>
                  <a:lnTo>
                    <a:pt x="156" y="10383"/>
                  </a:lnTo>
                  <a:lnTo>
                    <a:pt x="156" y="10383"/>
                  </a:lnTo>
                  <a:lnTo>
                    <a:pt x="159" y="10379"/>
                  </a:lnTo>
                  <a:lnTo>
                    <a:pt x="159" y="10379"/>
                  </a:lnTo>
                  <a:lnTo>
                    <a:pt x="163" y="10375"/>
                  </a:lnTo>
                  <a:lnTo>
                    <a:pt x="163" y="10375"/>
                  </a:lnTo>
                  <a:lnTo>
                    <a:pt x="167" y="10364"/>
                  </a:lnTo>
                  <a:lnTo>
                    <a:pt x="167" y="10364"/>
                  </a:lnTo>
                  <a:lnTo>
                    <a:pt x="170" y="10353"/>
                  </a:lnTo>
                  <a:lnTo>
                    <a:pt x="170" y="10353"/>
                  </a:lnTo>
                  <a:lnTo>
                    <a:pt x="174" y="10356"/>
                  </a:lnTo>
                  <a:lnTo>
                    <a:pt x="174" y="10356"/>
                  </a:lnTo>
                  <a:lnTo>
                    <a:pt x="178" y="10365"/>
                  </a:lnTo>
                  <a:lnTo>
                    <a:pt x="178" y="10365"/>
                  </a:lnTo>
                  <a:lnTo>
                    <a:pt x="182" y="10367"/>
                  </a:lnTo>
                  <a:lnTo>
                    <a:pt x="182" y="10367"/>
                  </a:lnTo>
                  <a:lnTo>
                    <a:pt x="185" y="10364"/>
                  </a:lnTo>
                  <a:lnTo>
                    <a:pt x="185" y="10364"/>
                  </a:lnTo>
                  <a:lnTo>
                    <a:pt x="189" y="10360"/>
                  </a:lnTo>
                  <a:lnTo>
                    <a:pt x="189" y="10360"/>
                  </a:lnTo>
                  <a:lnTo>
                    <a:pt x="193" y="10351"/>
                  </a:lnTo>
                  <a:lnTo>
                    <a:pt x="193" y="10351"/>
                  </a:lnTo>
                  <a:lnTo>
                    <a:pt x="196" y="10334"/>
                  </a:lnTo>
                  <a:lnTo>
                    <a:pt x="196" y="10334"/>
                  </a:lnTo>
                  <a:lnTo>
                    <a:pt x="200" y="10312"/>
                  </a:lnTo>
                  <a:lnTo>
                    <a:pt x="200" y="10312"/>
                  </a:lnTo>
                  <a:lnTo>
                    <a:pt x="204" y="10285"/>
                  </a:lnTo>
                  <a:lnTo>
                    <a:pt x="204" y="10285"/>
                  </a:lnTo>
                  <a:lnTo>
                    <a:pt x="208" y="10226"/>
                  </a:lnTo>
                  <a:lnTo>
                    <a:pt x="208" y="10226"/>
                  </a:lnTo>
                  <a:lnTo>
                    <a:pt x="211" y="10084"/>
                  </a:lnTo>
                  <a:lnTo>
                    <a:pt x="211" y="10084"/>
                  </a:lnTo>
                  <a:lnTo>
                    <a:pt x="215" y="9612"/>
                  </a:lnTo>
                  <a:lnTo>
                    <a:pt x="215" y="9612"/>
                  </a:lnTo>
                  <a:lnTo>
                    <a:pt x="219" y="7765"/>
                  </a:lnTo>
                  <a:lnTo>
                    <a:pt x="219" y="7765"/>
                  </a:lnTo>
                  <a:lnTo>
                    <a:pt x="222" y="7232"/>
                  </a:lnTo>
                  <a:lnTo>
                    <a:pt x="222" y="7232"/>
                  </a:lnTo>
                  <a:lnTo>
                    <a:pt x="226" y="8906"/>
                  </a:lnTo>
                  <a:lnTo>
                    <a:pt x="226" y="8906"/>
                  </a:lnTo>
                  <a:lnTo>
                    <a:pt x="230" y="9798"/>
                  </a:lnTo>
                  <a:lnTo>
                    <a:pt x="230" y="9798"/>
                  </a:lnTo>
                  <a:lnTo>
                    <a:pt x="234" y="10089"/>
                  </a:lnTo>
                  <a:lnTo>
                    <a:pt x="234" y="10089"/>
                  </a:lnTo>
                  <a:lnTo>
                    <a:pt x="237" y="10214"/>
                  </a:lnTo>
                  <a:lnTo>
                    <a:pt x="237" y="10214"/>
                  </a:lnTo>
                  <a:lnTo>
                    <a:pt x="241" y="10281"/>
                  </a:lnTo>
                  <a:lnTo>
                    <a:pt x="241" y="10281"/>
                  </a:lnTo>
                  <a:lnTo>
                    <a:pt x="245" y="10320"/>
                  </a:lnTo>
                  <a:lnTo>
                    <a:pt x="245" y="10320"/>
                  </a:lnTo>
                  <a:lnTo>
                    <a:pt x="248" y="10332"/>
                  </a:lnTo>
                  <a:lnTo>
                    <a:pt x="248" y="10332"/>
                  </a:lnTo>
                  <a:lnTo>
                    <a:pt x="252" y="10342"/>
                  </a:lnTo>
                  <a:lnTo>
                    <a:pt x="252" y="10342"/>
                  </a:lnTo>
                  <a:lnTo>
                    <a:pt x="256" y="10353"/>
                  </a:lnTo>
                  <a:lnTo>
                    <a:pt x="256" y="10353"/>
                  </a:lnTo>
                  <a:lnTo>
                    <a:pt x="259" y="10357"/>
                  </a:lnTo>
                  <a:lnTo>
                    <a:pt x="259" y="10357"/>
                  </a:lnTo>
                  <a:lnTo>
                    <a:pt x="263" y="10365"/>
                  </a:lnTo>
                  <a:lnTo>
                    <a:pt x="263" y="10365"/>
                  </a:lnTo>
                  <a:lnTo>
                    <a:pt x="267" y="10366"/>
                  </a:lnTo>
                  <a:lnTo>
                    <a:pt x="267" y="10366"/>
                  </a:lnTo>
                  <a:lnTo>
                    <a:pt x="271" y="10360"/>
                  </a:lnTo>
                  <a:lnTo>
                    <a:pt x="271" y="10360"/>
                  </a:lnTo>
                  <a:lnTo>
                    <a:pt x="274" y="10361"/>
                  </a:lnTo>
                  <a:lnTo>
                    <a:pt x="274" y="10361"/>
                  </a:lnTo>
                  <a:lnTo>
                    <a:pt x="278" y="10365"/>
                  </a:lnTo>
                  <a:lnTo>
                    <a:pt x="278" y="10365"/>
                  </a:lnTo>
                  <a:lnTo>
                    <a:pt x="282" y="10370"/>
                  </a:lnTo>
                  <a:lnTo>
                    <a:pt x="282" y="10370"/>
                  </a:lnTo>
                  <a:lnTo>
                    <a:pt x="285" y="10371"/>
                  </a:lnTo>
                  <a:lnTo>
                    <a:pt x="285" y="10371"/>
                  </a:lnTo>
                  <a:lnTo>
                    <a:pt x="289" y="10369"/>
                  </a:lnTo>
                  <a:lnTo>
                    <a:pt x="289" y="10369"/>
                  </a:lnTo>
                  <a:lnTo>
                    <a:pt x="293" y="10372"/>
                  </a:lnTo>
                  <a:lnTo>
                    <a:pt x="293" y="10372"/>
                  </a:lnTo>
                  <a:lnTo>
                    <a:pt x="297" y="10381"/>
                  </a:lnTo>
                  <a:lnTo>
                    <a:pt x="297" y="10381"/>
                  </a:lnTo>
                  <a:lnTo>
                    <a:pt x="300" y="10381"/>
                  </a:lnTo>
                  <a:lnTo>
                    <a:pt x="300" y="10381"/>
                  </a:lnTo>
                  <a:lnTo>
                    <a:pt x="304" y="10383"/>
                  </a:lnTo>
                  <a:lnTo>
                    <a:pt x="304" y="10383"/>
                  </a:lnTo>
                  <a:lnTo>
                    <a:pt x="308" y="10384"/>
                  </a:lnTo>
                  <a:lnTo>
                    <a:pt x="308" y="10384"/>
                  </a:lnTo>
                  <a:lnTo>
                    <a:pt x="311" y="10386"/>
                  </a:lnTo>
                  <a:lnTo>
                    <a:pt x="311" y="10386"/>
                  </a:lnTo>
                  <a:lnTo>
                    <a:pt x="315" y="10387"/>
                  </a:lnTo>
                  <a:lnTo>
                    <a:pt x="315" y="10387"/>
                  </a:lnTo>
                  <a:lnTo>
                    <a:pt x="319" y="10385"/>
                  </a:lnTo>
                  <a:lnTo>
                    <a:pt x="319" y="10385"/>
                  </a:lnTo>
                  <a:lnTo>
                    <a:pt x="322" y="10384"/>
                  </a:lnTo>
                  <a:lnTo>
                    <a:pt x="322" y="10384"/>
                  </a:lnTo>
                  <a:lnTo>
                    <a:pt x="326" y="10389"/>
                  </a:lnTo>
                  <a:lnTo>
                    <a:pt x="326" y="10389"/>
                  </a:lnTo>
                  <a:lnTo>
                    <a:pt x="330" y="10386"/>
                  </a:lnTo>
                  <a:lnTo>
                    <a:pt x="330" y="10386"/>
                  </a:lnTo>
                  <a:lnTo>
                    <a:pt x="334" y="10382"/>
                  </a:lnTo>
                  <a:lnTo>
                    <a:pt x="334" y="10382"/>
                  </a:lnTo>
                  <a:lnTo>
                    <a:pt x="337" y="10383"/>
                  </a:lnTo>
                  <a:lnTo>
                    <a:pt x="337" y="10383"/>
                  </a:lnTo>
                  <a:lnTo>
                    <a:pt x="341" y="10383"/>
                  </a:lnTo>
                  <a:lnTo>
                    <a:pt x="341" y="10383"/>
                  </a:lnTo>
                  <a:lnTo>
                    <a:pt x="345" y="10386"/>
                  </a:lnTo>
                  <a:lnTo>
                    <a:pt x="345" y="10386"/>
                  </a:lnTo>
                  <a:lnTo>
                    <a:pt x="348" y="10384"/>
                  </a:lnTo>
                  <a:lnTo>
                    <a:pt x="348" y="10384"/>
                  </a:lnTo>
                  <a:lnTo>
                    <a:pt x="352" y="10384"/>
                  </a:lnTo>
                  <a:lnTo>
                    <a:pt x="352" y="10384"/>
                  </a:lnTo>
                  <a:lnTo>
                    <a:pt x="356" y="10385"/>
                  </a:lnTo>
                  <a:lnTo>
                    <a:pt x="356" y="10385"/>
                  </a:lnTo>
                  <a:lnTo>
                    <a:pt x="360" y="10384"/>
                  </a:lnTo>
                  <a:lnTo>
                    <a:pt x="360" y="10384"/>
                  </a:lnTo>
                  <a:lnTo>
                    <a:pt x="363" y="10382"/>
                  </a:lnTo>
                  <a:lnTo>
                    <a:pt x="363" y="10382"/>
                  </a:lnTo>
                  <a:lnTo>
                    <a:pt x="367" y="10385"/>
                  </a:lnTo>
                  <a:lnTo>
                    <a:pt x="367" y="10385"/>
                  </a:lnTo>
                  <a:lnTo>
                    <a:pt x="371" y="10385"/>
                  </a:lnTo>
                  <a:lnTo>
                    <a:pt x="371" y="10385"/>
                  </a:lnTo>
                  <a:lnTo>
                    <a:pt x="374" y="10381"/>
                  </a:lnTo>
                  <a:lnTo>
                    <a:pt x="374" y="10381"/>
                  </a:lnTo>
                  <a:lnTo>
                    <a:pt x="378" y="10383"/>
                  </a:lnTo>
                  <a:lnTo>
                    <a:pt x="378" y="10383"/>
                  </a:lnTo>
                  <a:lnTo>
                    <a:pt x="382" y="10383"/>
                  </a:lnTo>
                  <a:lnTo>
                    <a:pt x="382" y="10383"/>
                  </a:lnTo>
                  <a:lnTo>
                    <a:pt x="385" y="10386"/>
                  </a:lnTo>
                  <a:lnTo>
                    <a:pt x="385" y="10386"/>
                  </a:lnTo>
                  <a:lnTo>
                    <a:pt x="389" y="10387"/>
                  </a:lnTo>
                  <a:lnTo>
                    <a:pt x="389" y="10387"/>
                  </a:lnTo>
                  <a:lnTo>
                    <a:pt x="393" y="10388"/>
                  </a:lnTo>
                  <a:lnTo>
                    <a:pt x="393" y="10388"/>
                  </a:lnTo>
                  <a:lnTo>
                    <a:pt x="397" y="10387"/>
                  </a:lnTo>
                  <a:lnTo>
                    <a:pt x="397" y="10387"/>
                  </a:lnTo>
                  <a:lnTo>
                    <a:pt x="400" y="10386"/>
                  </a:lnTo>
                  <a:lnTo>
                    <a:pt x="400" y="10386"/>
                  </a:lnTo>
                  <a:lnTo>
                    <a:pt x="404" y="10385"/>
                  </a:lnTo>
                  <a:lnTo>
                    <a:pt x="404" y="10385"/>
                  </a:lnTo>
                  <a:lnTo>
                    <a:pt x="408" y="10386"/>
                  </a:lnTo>
                  <a:lnTo>
                    <a:pt x="408" y="10386"/>
                  </a:lnTo>
                  <a:lnTo>
                    <a:pt x="411" y="10384"/>
                  </a:lnTo>
                  <a:lnTo>
                    <a:pt x="411" y="10384"/>
                  </a:lnTo>
                  <a:lnTo>
                    <a:pt x="415" y="10388"/>
                  </a:lnTo>
                  <a:lnTo>
                    <a:pt x="415" y="10388"/>
                  </a:lnTo>
                  <a:lnTo>
                    <a:pt x="419" y="10385"/>
                  </a:lnTo>
                  <a:lnTo>
                    <a:pt x="419" y="10385"/>
                  </a:lnTo>
                  <a:lnTo>
                    <a:pt x="423" y="10388"/>
                  </a:lnTo>
                  <a:lnTo>
                    <a:pt x="423" y="10388"/>
                  </a:lnTo>
                  <a:lnTo>
                    <a:pt x="426" y="10390"/>
                  </a:lnTo>
                  <a:lnTo>
                    <a:pt x="426" y="10390"/>
                  </a:lnTo>
                  <a:lnTo>
                    <a:pt x="430" y="10387"/>
                  </a:lnTo>
                  <a:lnTo>
                    <a:pt x="430" y="10387"/>
                  </a:lnTo>
                  <a:lnTo>
                    <a:pt x="434" y="10389"/>
                  </a:lnTo>
                  <a:lnTo>
                    <a:pt x="434" y="10389"/>
                  </a:lnTo>
                  <a:lnTo>
                    <a:pt x="437" y="10387"/>
                  </a:lnTo>
                  <a:lnTo>
                    <a:pt x="437" y="10387"/>
                  </a:lnTo>
                  <a:lnTo>
                    <a:pt x="441" y="10388"/>
                  </a:lnTo>
                  <a:lnTo>
                    <a:pt x="441" y="10388"/>
                  </a:lnTo>
                  <a:lnTo>
                    <a:pt x="445" y="10385"/>
                  </a:lnTo>
                  <a:lnTo>
                    <a:pt x="445" y="10385"/>
                  </a:lnTo>
                  <a:lnTo>
                    <a:pt x="448" y="10385"/>
                  </a:lnTo>
                  <a:lnTo>
                    <a:pt x="448" y="10385"/>
                  </a:lnTo>
                  <a:lnTo>
                    <a:pt x="452" y="10386"/>
                  </a:lnTo>
                  <a:lnTo>
                    <a:pt x="452" y="10386"/>
                  </a:lnTo>
                  <a:lnTo>
                    <a:pt x="456" y="10388"/>
                  </a:lnTo>
                  <a:lnTo>
                    <a:pt x="456" y="10388"/>
                  </a:lnTo>
                  <a:lnTo>
                    <a:pt x="460" y="10389"/>
                  </a:lnTo>
                  <a:lnTo>
                    <a:pt x="460" y="10389"/>
                  </a:lnTo>
                  <a:lnTo>
                    <a:pt x="463" y="10386"/>
                  </a:lnTo>
                  <a:lnTo>
                    <a:pt x="463" y="10386"/>
                  </a:lnTo>
                  <a:lnTo>
                    <a:pt x="467" y="10388"/>
                  </a:lnTo>
                  <a:lnTo>
                    <a:pt x="467" y="10388"/>
                  </a:lnTo>
                  <a:lnTo>
                    <a:pt x="471" y="10388"/>
                  </a:lnTo>
                  <a:lnTo>
                    <a:pt x="471" y="10388"/>
                  </a:lnTo>
                  <a:lnTo>
                    <a:pt x="474" y="10388"/>
                  </a:lnTo>
                  <a:lnTo>
                    <a:pt x="474" y="10388"/>
                  </a:lnTo>
                  <a:lnTo>
                    <a:pt x="478" y="10387"/>
                  </a:lnTo>
                  <a:lnTo>
                    <a:pt x="478" y="10387"/>
                  </a:lnTo>
                  <a:lnTo>
                    <a:pt x="482" y="10387"/>
                  </a:lnTo>
                  <a:lnTo>
                    <a:pt x="482" y="10387"/>
                  </a:lnTo>
                  <a:lnTo>
                    <a:pt x="486" y="10388"/>
                  </a:lnTo>
                  <a:lnTo>
                    <a:pt x="486" y="10388"/>
                  </a:lnTo>
                  <a:lnTo>
                    <a:pt x="489" y="10389"/>
                  </a:lnTo>
                  <a:lnTo>
                    <a:pt x="489" y="10389"/>
                  </a:lnTo>
                  <a:lnTo>
                    <a:pt x="493" y="10391"/>
                  </a:lnTo>
                  <a:lnTo>
                    <a:pt x="493" y="10391"/>
                  </a:lnTo>
                  <a:lnTo>
                    <a:pt x="497" y="10385"/>
                  </a:lnTo>
                  <a:lnTo>
                    <a:pt x="497" y="10385"/>
                  </a:lnTo>
                  <a:lnTo>
                    <a:pt x="500" y="10386"/>
                  </a:lnTo>
                  <a:lnTo>
                    <a:pt x="500" y="10386"/>
                  </a:lnTo>
                  <a:lnTo>
                    <a:pt x="504" y="10386"/>
                  </a:lnTo>
                  <a:lnTo>
                    <a:pt x="504" y="10386"/>
                  </a:lnTo>
                  <a:lnTo>
                    <a:pt x="508" y="10387"/>
                  </a:lnTo>
                  <a:lnTo>
                    <a:pt x="508" y="10387"/>
                  </a:lnTo>
                  <a:lnTo>
                    <a:pt x="511" y="10381"/>
                  </a:lnTo>
                  <a:lnTo>
                    <a:pt x="511" y="10381"/>
                  </a:lnTo>
                  <a:lnTo>
                    <a:pt x="515" y="10378"/>
                  </a:lnTo>
                  <a:lnTo>
                    <a:pt x="515" y="10378"/>
                  </a:lnTo>
                  <a:lnTo>
                    <a:pt x="519" y="10382"/>
                  </a:lnTo>
                  <a:lnTo>
                    <a:pt x="519" y="10382"/>
                  </a:lnTo>
                  <a:lnTo>
                    <a:pt x="523" y="10384"/>
                  </a:lnTo>
                  <a:lnTo>
                    <a:pt x="523" y="10384"/>
                  </a:lnTo>
                  <a:lnTo>
                    <a:pt x="526" y="10386"/>
                  </a:lnTo>
                  <a:lnTo>
                    <a:pt x="526" y="10386"/>
                  </a:lnTo>
                  <a:lnTo>
                    <a:pt x="530" y="10384"/>
                  </a:lnTo>
                  <a:lnTo>
                    <a:pt x="530" y="10384"/>
                  </a:lnTo>
                  <a:lnTo>
                    <a:pt x="534" y="10384"/>
                  </a:lnTo>
                  <a:lnTo>
                    <a:pt x="534" y="10384"/>
                  </a:lnTo>
                  <a:lnTo>
                    <a:pt x="537" y="10385"/>
                  </a:lnTo>
                  <a:lnTo>
                    <a:pt x="537" y="10385"/>
                  </a:lnTo>
                  <a:lnTo>
                    <a:pt x="541" y="10385"/>
                  </a:lnTo>
                  <a:lnTo>
                    <a:pt x="541" y="10385"/>
                  </a:lnTo>
                  <a:lnTo>
                    <a:pt x="545" y="10382"/>
                  </a:lnTo>
                  <a:lnTo>
                    <a:pt x="545" y="10382"/>
                  </a:lnTo>
                  <a:lnTo>
                    <a:pt x="549" y="10385"/>
                  </a:lnTo>
                  <a:lnTo>
                    <a:pt x="549" y="10385"/>
                  </a:lnTo>
                  <a:lnTo>
                    <a:pt x="552" y="10383"/>
                  </a:lnTo>
                  <a:lnTo>
                    <a:pt x="552" y="10383"/>
                  </a:lnTo>
                  <a:lnTo>
                    <a:pt x="556" y="10381"/>
                  </a:lnTo>
                  <a:lnTo>
                    <a:pt x="556" y="10381"/>
                  </a:lnTo>
                  <a:lnTo>
                    <a:pt x="560" y="10379"/>
                  </a:lnTo>
                  <a:lnTo>
                    <a:pt x="560" y="10379"/>
                  </a:lnTo>
                  <a:lnTo>
                    <a:pt x="563" y="10383"/>
                  </a:lnTo>
                  <a:lnTo>
                    <a:pt x="563" y="10383"/>
                  </a:lnTo>
                  <a:lnTo>
                    <a:pt x="567" y="10382"/>
                  </a:lnTo>
                  <a:lnTo>
                    <a:pt x="567" y="10382"/>
                  </a:lnTo>
                  <a:lnTo>
                    <a:pt x="571" y="10381"/>
                  </a:lnTo>
                  <a:lnTo>
                    <a:pt x="571" y="10381"/>
                  </a:lnTo>
                  <a:lnTo>
                    <a:pt x="574" y="10381"/>
                  </a:lnTo>
                  <a:lnTo>
                    <a:pt x="574" y="10381"/>
                  </a:lnTo>
                  <a:lnTo>
                    <a:pt x="578" y="10375"/>
                  </a:lnTo>
                  <a:lnTo>
                    <a:pt x="578" y="10375"/>
                  </a:lnTo>
                  <a:lnTo>
                    <a:pt x="582" y="10364"/>
                  </a:lnTo>
                  <a:lnTo>
                    <a:pt x="582" y="10364"/>
                  </a:lnTo>
                  <a:lnTo>
                    <a:pt x="586" y="10346"/>
                  </a:lnTo>
                  <a:lnTo>
                    <a:pt x="586" y="10346"/>
                  </a:lnTo>
                  <a:lnTo>
                    <a:pt x="589" y="10350"/>
                  </a:lnTo>
                  <a:lnTo>
                    <a:pt x="589" y="10350"/>
                  </a:lnTo>
                  <a:lnTo>
                    <a:pt x="593" y="10358"/>
                  </a:lnTo>
                  <a:lnTo>
                    <a:pt x="593" y="10358"/>
                  </a:lnTo>
                  <a:lnTo>
                    <a:pt x="597" y="10354"/>
                  </a:lnTo>
                  <a:lnTo>
                    <a:pt x="597" y="10354"/>
                  </a:lnTo>
                  <a:lnTo>
                    <a:pt x="600" y="10329"/>
                  </a:lnTo>
                  <a:lnTo>
                    <a:pt x="600" y="10329"/>
                  </a:lnTo>
                  <a:lnTo>
                    <a:pt x="604" y="10315"/>
                  </a:lnTo>
                  <a:lnTo>
                    <a:pt x="604" y="10315"/>
                  </a:lnTo>
                  <a:lnTo>
                    <a:pt x="608" y="10343"/>
                  </a:lnTo>
                  <a:lnTo>
                    <a:pt x="608" y="10343"/>
                  </a:lnTo>
                  <a:lnTo>
                    <a:pt x="612" y="10352"/>
                  </a:lnTo>
                  <a:lnTo>
                    <a:pt x="612" y="10352"/>
                  </a:lnTo>
                  <a:lnTo>
                    <a:pt x="615" y="10336"/>
                  </a:lnTo>
                  <a:lnTo>
                    <a:pt x="615" y="10336"/>
                  </a:lnTo>
                  <a:lnTo>
                    <a:pt x="619" y="10339"/>
                  </a:lnTo>
                  <a:lnTo>
                    <a:pt x="619" y="10339"/>
                  </a:lnTo>
                  <a:lnTo>
                    <a:pt x="623" y="10357"/>
                  </a:lnTo>
                  <a:lnTo>
                    <a:pt x="623" y="10357"/>
                  </a:lnTo>
                  <a:lnTo>
                    <a:pt x="626" y="10360"/>
                  </a:lnTo>
                  <a:lnTo>
                    <a:pt x="626" y="10360"/>
                  </a:lnTo>
                  <a:lnTo>
                    <a:pt x="630" y="10365"/>
                  </a:lnTo>
                  <a:lnTo>
                    <a:pt x="630" y="10365"/>
                  </a:lnTo>
                  <a:lnTo>
                    <a:pt x="634" y="10371"/>
                  </a:lnTo>
                  <a:lnTo>
                    <a:pt x="634" y="10371"/>
                  </a:lnTo>
                  <a:lnTo>
                    <a:pt x="638" y="10375"/>
                  </a:lnTo>
                  <a:lnTo>
                    <a:pt x="638" y="10375"/>
                  </a:lnTo>
                  <a:lnTo>
                    <a:pt x="641" y="10379"/>
                  </a:lnTo>
                  <a:lnTo>
                    <a:pt x="641" y="10379"/>
                  </a:lnTo>
                  <a:lnTo>
                    <a:pt x="645" y="10382"/>
                  </a:lnTo>
                  <a:lnTo>
                    <a:pt x="645" y="10382"/>
                  </a:lnTo>
                  <a:lnTo>
                    <a:pt x="649" y="10386"/>
                  </a:lnTo>
                  <a:lnTo>
                    <a:pt x="649" y="10386"/>
                  </a:lnTo>
                  <a:lnTo>
                    <a:pt x="652" y="10386"/>
                  </a:lnTo>
                  <a:lnTo>
                    <a:pt x="652" y="10386"/>
                  </a:lnTo>
                  <a:lnTo>
                    <a:pt x="656" y="10384"/>
                  </a:lnTo>
                  <a:lnTo>
                    <a:pt x="656" y="10384"/>
                  </a:lnTo>
                  <a:lnTo>
                    <a:pt x="660" y="10381"/>
                  </a:lnTo>
                  <a:lnTo>
                    <a:pt x="660" y="10381"/>
                  </a:lnTo>
                  <a:lnTo>
                    <a:pt x="663" y="10384"/>
                  </a:lnTo>
                  <a:lnTo>
                    <a:pt x="663" y="10384"/>
                  </a:lnTo>
                  <a:lnTo>
                    <a:pt x="667" y="10385"/>
                  </a:lnTo>
                  <a:lnTo>
                    <a:pt x="667" y="10385"/>
                  </a:lnTo>
                  <a:lnTo>
                    <a:pt x="671" y="10382"/>
                  </a:lnTo>
                  <a:lnTo>
                    <a:pt x="671" y="10382"/>
                  </a:lnTo>
                  <a:lnTo>
                    <a:pt x="675" y="10382"/>
                  </a:lnTo>
                  <a:lnTo>
                    <a:pt x="675" y="10382"/>
                  </a:lnTo>
                  <a:lnTo>
                    <a:pt x="678" y="10385"/>
                  </a:lnTo>
                  <a:lnTo>
                    <a:pt x="678" y="10385"/>
                  </a:lnTo>
                  <a:lnTo>
                    <a:pt x="682" y="10385"/>
                  </a:lnTo>
                  <a:lnTo>
                    <a:pt x="682" y="10385"/>
                  </a:lnTo>
                  <a:lnTo>
                    <a:pt x="686" y="10385"/>
                  </a:lnTo>
                  <a:lnTo>
                    <a:pt x="686" y="10385"/>
                  </a:lnTo>
                  <a:lnTo>
                    <a:pt x="689" y="10383"/>
                  </a:lnTo>
                  <a:lnTo>
                    <a:pt x="689" y="10383"/>
                  </a:lnTo>
                  <a:lnTo>
                    <a:pt x="693" y="10385"/>
                  </a:lnTo>
                  <a:lnTo>
                    <a:pt x="693" y="10385"/>
                  </a:lnTo>
                  <a:lnTo>
                    <a:pt x="697" y="10379"/>
                  </a:lnTo>
                  <a:lnTo>
                    <a:pt x="697" y="10379"/>
                  </a:lnTo>
                  <a:lnTo>
                    <a:pt x="701" y="10383"/>
                  </a:lnTo>
                  <a:lnTo>
                    <a:pt x="701" y="10383"/>
                  </a:lnTo>
                  <a:lnTo>
                    <a:pt x="704" y="10383"/>
                  </a:lnTo>
                  <a:lnTo>
                    <a:pt x="704" y="10383"/>
                  </a:lnTo>
                  <a:lnTo>
                    <a:pt x="708" y="10384"/>
                  </a:lnTo>
                  <a:lnTo>
                    <a:pt x="708" y="10384"/>
                  </a:lnTo>
                  <a:lnTo>
                    <a:pt x="712" y="10383"/>
                  </a:lnTo>
                  <a:lnTo>
                    <a:pt x="712" y="10383"/>
                  </a:lnTo>
                  <a:lnTo>
                    <a:pt x="715" y="10383"/>
                  </a:lnTo>
                  <a:lnTo>
                    <a:pt x="715" y="10383"/>
                  </a:lnTo>
                  <a:lnTo>
                    <a:pt x="719" y="10381"/>
                  </a:lnTo>
                  <a:lnTo>
                    <a:pt x="719" y="10381"/>
                  </a:lnTo>
                  <a:lnTo>
                    <a:pt x="723" y="10383"/>
                  </a:lnTo>
                  <a:lnTo>
                    <a:pt x="723" y="10383"/>
                  </a:lnTo>
                  <a:lnTo>
                    <a:pt x="726" y="10380"/>
                  </a:lnTo>
                  <a:lnTo>
                    <a:pt x="726" y="10380"/>
                  </a:lnTo>
                  <a:lnTo>
                    <a:pt x="730" y="10381"/>
                  </a:lnTo>
                  <a:lnTo>
                    <a:pt x="730" y="10381"/>
                  </a:lnTo>
                  <a:lnTo>
                    <a:pt x="734" y="10382"/>
                  </a:lnTo>
                  <a:lnTo>
                    <a:pt x="734" y="10382"/>
                  </a:lnTo>
                  <a:lnTo>
                    <a:pt x="738" y="10379"/>
                  </a:lnTo>
                  <a:lnTo>
                    <a:pt x="738" y="10379"/>
                  </a:lnTo>
                  <a:lnTo>
                    <a:pt x="741" y="10380"/>
                  </a:lnTo>
                  <a:lnTo>
                    <a:pt x="741" y="10380"/>
                  </a:lnTo>
                  <a:lnTo>
                    <a:pt x="745" y="10381"/>
                  </a:lnTo>
                  <a:lnTo>
                    <a:pt x="745" y="10381"/>
                  </a:lnTo>
                  <a:lnTo>
                    <a:pt x="749" y="10381"/>
                  </a:lnTo>
                  <a:lnTo>
                    <a:pt x="749" y="10381"/>
                  </a:lnTo>
                  <a:lnTo>
                    <a:pt x="752" y="10380"/>
                  </a:lnTo>
                  <a:lnTo>
                    <a:pt x="752" y="10380"/>
                  </a:lnTo>
                  <a:lnTo>
                    <a:pt x="756" y="10376"/>
                  </a:lnTo>
                  <a:lnTo>
                    <a:pt x="756" y="10376"/>
                  </a:lnTo>
                  <a:lnTo>
                    <a:pt x="760" y="10367"/>
                  </a:lnTo>
                  <a:lnTo>
                    <a:pt x="760" y="10367"/>
                  </a:lnTo>
                  <a:lnTo>
                    <a:pt x="764" y="10357"/>
                  </a:lnTo>
                  <a:lnTo>
                    <a:pt x="764" y="10357"/>
                  </a:lnTo>
                  <a:lnTo>
                    <a:pt x="767" y="10345"/>
                  </a:lnTo>
                  <a:lnTo>
                    <a:pt x="767" y="10345"/>
                  </a:lnTo>
                  <a:lnTo>
                    <a:pt x="771" y="10342"/>
                  </a:lnTo>
                  <a:lnTo>
                    <a:pt x="771" y="10342"/>
                  </a:lnTo>
                  <a:lnTo>
                    <a:pt x="775" y="10319"/>
                  </a:lnTo>
                  <a:lnTo>
                    <a:pt x="775" y="10319"/>
                  </a:lnTo>
                  <a:lnTo>
                    <a:pt x="778" y="10241"/>
                  </a:lnTo>
                  <a:lnTo>
                    <a:pt x="778" y="10241"/>
                  </a:lnTo>
                  <a:lnTo>
                    <a:pt x="782" y="10147"/>
                  </a:lnTo>
                  <a:lnTo>
                    <a:pt x="782" y="10147"/>
                  </a:lnTo>
                  <a:lnTo>
                    <a:pt x="786" y="10251"/>
                  </a:lnTo>
                  <a:lnTo>
                    <a:pt x="786" y="10251"/>
                  </a:lnTo>
                  <a:lnTo>
                    <a:pt x="789" y="10324"/>
                  </a:lnTo>
                  <a:lnTo>
                    <a:pt x="789" y="10324"/>
                  </a:lnTo>
                  <a:lnTo>
                    <a:pt x="793" y="10347"/>
                  </a:lnTo>
                  <a:lnTo>
                    <a:pt x="793" y="10347"/>
                  </a:lnTo>
                  <a:lnTo>
                    <a:pt x="797" y="10357"/>
                  </a:lnTo>
                  <a:lnTo>
                    <a:pt x="797" y="10357"/>
                  </a:lnTo>
                  <a:lnTo>
                    <a:pt x="801" y="10365"/>
                  </a:lnTo>
                  <a:lnTo>
                    <a:pt x="801" y="10365"/>
                  </a:lnTo>
                  <a:lnTo>
                    <a:pt x="804" y="10368"/>
                  </a:lnTo>
                  <a:lnTo>
                    <a:pt x="804" y="10368"/>
                  </a:lnTo>
                  <a:lnTo>
                    <a:pt x="808" y="10366"/>
                  </a:lnTo>
                  <a:lnTo>
                    <a:pt x="808" y="10366"/>
                  </a:lnTo>
                  <a:lnTo>
                    <a:pt x="812" y="10358"/>
                  </a:lnTo>
                  <a:lnTo>
                    <a:pt x="812" y="10358"/>
                  </a:lnTo>
                  <a:lnTo>
                    <a:pt x="815" y="10337"/>
                  </a:lnTo>
                  <a:lnTo>
                    <a:pt x="815" y="10337"/>
                  </a:lnTo>
                  <a:lnTo>
                    <a:pt x="819" y="10345"/>
                  </a:lnTo>
                  <a:lnTo>
                    <a:pt x="819" y="10345"/>
                  </a:lnTo>
                  <a:lnTo>
                    <a:pt x="823" y="10364"/>
                  </a:lnTo>
                  <a:lnTo>
                    <a:pt x="823" y="10364"/>
                  </a:lnTo>
                  <a:lnTo>
                    <a:pt x="827" y="10373"/>
                  </a:lnTo>
                  <a:lnTo>
                    <a:pt x="827" y="10373"/>
                  </a:lnTo>
                  <a:lnTo>
                    <a:pt x="830" y="10371"/>
                  </a:lnTo>
                  <a:lnTo>
                    <a:pt x="830" y="10371"/>
                  </a:lnTo>
                  <a:lnTo>
                    <a:pt x="834" y="10375"/>
                  </a:lnTo>
                  <a:lnTo>
                    <a:pt x="834" y="10375"/>
                  </a:lnTo>
                  <a:lnTo>
                    <a:pt x="838" y="10376"/>
                  </a:lnTo>
                  <a:lnTo>
                    <a:pt x="838" y="10376"/>
                  </a:lnTo>
                  <a:lnTo>
                    <a:pt x="841" y="10377"/>
                  </a:lnTo>
                  <a:lnTo>
                    <a:pt x="841" y="10377"/>
                  </a:lnTo>
                  <a:lnTo>
                    <a:pt x="845" y="10375"/>
                  </a:lnTo>
                  <a:lnTo>
                    <a:pt x="845" y="10375"/>
                  </a:lnTo>
                  <a:lnTo>
                    <a:pt x="849" y="10373"/>
                  </a:lnTo>
                  <a:lnTo>
                    <a:pt x="849" y="10373"/>
                  </a:lnTo>
                  <a:lnTo>
                    <a:pt x="852" y="10371"/>
                  </a:lnTo>
                  <a:lnTo>
                    <a:pt x="852" y="10371"/>
                  </a:lnTo>
                  <a:lnTo>
                    <a:pt x="856" y="10367"/>
                  </a:lnTo>
                  <a:lnTo>
                    <a:pt x="856" y="10367"/>
                  </a:lnTo>
                  <a:lnTo>
                    <a:pt x="860" y="10363"/>
                  </a:lnTo>
                  <a:lnTo>
                    <a:pt x="860" y="10363"/>
                  </a:lnTo>
                  <a:lnTo>
                    <a:pt x="864" y="10356"/>
                  </a:lnTo>
                  <a:lnTo>
                    <a:pt x="864" y="10356"/>
                  </a:lnTo>
                  <a:lnTo>
                    <a:pt x="867" y="10354"/>
                  </a:lnTo>
                  <a:lnTo>
                    <a:pt x="867" y="10354"/>
                  </a:lnTo>
                  <a:lnTo>
                    <a:pt x="871" y="10350"/>
                  </a:lnTo>
                  <a:lnTo>
                    <a:pt x="871" y="10350"/>
                  </a:lnTo>
                  <a:lnTo>
                    <a:pt x="875" y="10338"/>
                  </a:lnTo>
                  <a:lnTo>
                    <a:pt x="875" y="10338"/>
                  </a:lnTo>
                  <a:lnTo>
                    <a:pt x="878" y="10313"/>
                  </a:lnTo>
                  <a:lnTo>
                    <a:pt x="878" y="10313"/>
                  </a:lnTo>
                  <a:lnTo>
                    <a:pt x="882" y="10256"/>
                  </a:lnTo>
                  <a:lnTo>
                    <a:pt x="882" y="10256"/>
                  </a:lnTo>
                  <a:lnTo>
                    <a:pt x="886" y="10231"/>
                  </a:lnTo>
                  <a:lnTo>
                    <a:pt x="886" y="10231"/>
                  </a:lnTo>
                  <a:lnTo>
                    <a:pt x="890" y="10223"/>
                  </a:lnTo>
                  <a:lnTo>
                    <a:pt x="890" y="10223"/>
                  </a:lnTo>
                  <a:lnTo>
                    <a:pt x="893" y="10155"/>
                  </a:lnTo>
                  <a:lnTo>
                    <a:pt x="893" y="10155"/>
                  </a:lnTo>
                  <a:lnTo>
                    <a:pt x="897" y="9957"/>
                  </a:lnTo>
                  <a:lnTo>
                    <a:pt x="897" y="9957"/>
                  </a:lnTo>
                  <a:lnTo>
                    <a:pt x="901" y="9364"/>
                  </a:lnTo>
                  <a:lnTo>
                    <a:pt x="901" y="9364"/>
                  </a:lnTo>
                  <a:lnTo>
                    <a:pt x="904" y="8011"/>
                  </a:lnTo>
                  <a:lnTo>
                    <a:pt x="904" y="8011"/>
                  </a:lnTo>
                  <a:lnTo>
                    <a:pt x="908" y="8539"/>
                  </a:lnTo>
                  <a:lnTo>
                    <a:pt x="908" y="8539"/>
                  </a:lnTo>
                  <a:lnTo>
                    <a:pt x="912" y="9573"/>
                  </a:lnTo>
                  <a:lnTo>
                    <a:pt x="912" y="9573"/>
                  </a:lnTo>
                  <a:lnTo>
                    <a:pt x="915" y="9963"/>
                  </a:lnTo>
                  <a:lnTo>
                    <a:pt x="915" y="9963"/>
                  </a:lnTo>
                  <a:lnTo>
                    <a:pt x="919" y="10114"/>
                  </a:lnTo>
                  <a:lnTo>
                    <a:pt x="919" y="10114"/>
                  </a:lnTo>
                  <a:lnTo>
                    <a:pt x="923" y="10194"/>
                  </a:lnTo>
                  <a:lnTo>
                    <a:pt x="923" y="10194"/>
                  </a:lnTo>
                  <a:lnTo>
                    <a:pt x="927" y="10263"/>
                  </a:lnTo>
                  <a:lnTo>
                    <a:pt x="927" y="10263"/>
                  </a:lnTo>
                  <a:lnTo>
                    <a:pt x="930" y="10293"/>
                  </a:lnTo>
                  <a:lnTo>
                    <a:pt x="930" y="10293"/>
                  </a:lnTo>
                  <a:lnTo>
                    <a:pt x="934" y="10305"/>
                  </a:lnTo>
                  <a:lnTo>
                    <a:pt x="934" y="10305"/>
                  </a:lnTo>
                  <a:lnTo>
                    <a:pt x="938" y="10307"/>
                  </a:lnTo>
                  <a:lnTo>
                    <a:pt x="938" y="10307"/>
                  </a:lnTo>
                  <a:lnTo>
                    <a:pt x="941" y="10275"/>
                  </a:lnTo>
                  <a:lnTo>
                    <a:pt x="941" y="10275"/>
                  </a:lnTo>
                  <a:lnTo>
                    <a:pt x="945" y="10165"/>
                  </a:lnTo>
                  <a:lnTo>
                    <a:pt x="945" y="10165"/>
                  </a:lnTo>
                  <a:lnTo>
                    <a:pt x="949" y="10037"/>
                  </a:lnTo>
                  <a:lnTo>
                    <a:pt x="949" y="10037"/>
                  </a:lnTo>
                  <a:lnTo>
                    <a:pt x="953" y="10185"/>
                  </a:lnTo>
                  <a:lnTo>
                    <a:pt x="953" y="10185"/>
                  </a:lnTo>
                  <a:lnTo>
                    <a:pt x="956" y="10286"/>
                  </a:lnTo>
                  <a:lnTo>
                    <a:pt x="956" y="10286"/>
                  </a:lnTo>
                  <a:lnTo>
                    <a:pt x="960" y="10319"/>
                  </a:lnTo>
                  <a:lnTo>
                    <a:pt x="960" y="10319"/>
                  </a:lnTo>
                  <a:lnTo>
                    <a:pt x="964" y="10324"/>
                  </a:lnTo>
                  <a:lnTo>
                    <a:pt x="964" y="10324"/>
                  </a:lnTo>
                  <a:lnTo>
                    <a:pt x="967" y="10304"/>
                  </a:lnTo>
                  <a:lnTo>
                    <a:pt x="967" y="10304"/>
                  </a:lnTo>
                  <a:lnTo>
                    <a:pt x="971" y="10221"/>
                  </a:lnTo>
                  <a:lnTo>
                    <a:pt x="971" y="10221"/>
                  </a:lnTo>
                  <a:lnTo>
                    <a:pt x="975" y="10163"/>
                  </a:lnTo>
                  <a:lnTo>
                    <a:pt x="975" y="10163"/>
                  </a:lnTo>
                  <a:lnTo>
                    <a:pt x="979" y="10251"/>
                  </a:lnTo>
                  <a:lnTo>
                    <a:pt x="979" y="10251"/>
                  </a:lnTo>
                  <a:lnTo>
                    <a:pt x="982" y="10317"/>
                  </a:lnTo>
                  <a:lnTo>
                    <a:pt x="982" y="10317"/>
                  </a:lnTo>
                  <a:lnTo>
                    <a:pt x="986" y="10346"/>
                  </a:lnTo>
                  <a:lnTo>
                    <a:pt x="986" y="10346"/>
                  </a:lnTo>
                  <a:lnTo>
                    <a:pt x="990" y="10358"/>
                  </a:lnTo>
                  <a:lnTo>
                    <a:pt x="990" y="10358"/>
                  </a:lnTo>
                  <a:lnTo>
                    <a:pt x="993" y="10367"/>
                  </a:lnTo>
                  <a:lnTo>
                    <a:pt x="993" y="10367"/>
                  </a:lnTo>
                  <a:lnTo>
                    <a:pt x="997" y="10368"/>
                  </a:lnTo>
                  <a:lnTo>
                    <a:pt x="997" y="10368"/>
                  </a:lnTo>
                  <a:lnTo>
                    <a:pt x="1001" y="10361"/>
                  </a:lnTo>
                  <a:lnTo>
                    <a:pt x="1001" y="10361"/>
                  </a:lnTo>
                  <a:lnTo>
                    <a:pt x="1004" y="10350"/>
                  </a:lnTo>
                  <a:lnTo>
                    <a:pt x="1004" y="10350"/>
                  </a:lnTo>
                  <a:lnTo>
                    <a:pt x="1008" y="10335"/>
                  </a:lnTo>
                  <a:lnTo>
                    <a:pt x="1008" y="10335"/>
                  </a:lnTo>
                  <a:lnTo>
                    <a:pt x="1012" y="10348"/>
                  </a:lnTo>
                  <a:lnTo>
                    <a:pt x="1012" y="10348"/>
                  </a:lnTo>
                  <a:lnTo>
                    <a:pt x="1016" y="10361"/>
                  </a:lnTo>
                  <a:lnTo>
                    <a:pt x="1016" y="10361"/>
                  </a:lnTo>
                  <a:lnTo>
                    <a:pt x="1019" y="10370"/>
                  </a:lnTo>
                  <a:lnTo>
                    <a:pt x="1019" y="10370"/>
                  </a:lnTo>
                  <a:lnTo>
                    <a:pt x="1023" y="10374"/>
                  </a:lnTo>
                  <a:lnTo>
                    <a:pt x="1023" y="10374"/>
                  </a:lnTo>
                  <a:lnTo>
                    <a:pt x="1027" y="10375"/>
                  </a:lnTo>
                  <a:lnTo>
                    <a:pt x="1027" y="10375"/>
                  </a:lnTo>
                  <a:lnTo>
                    <a:pt x="1030" y="10374"/>
                  </a:lnTo>
                  <a:lnTo>
                    <a:pt x="1030" y="10374"/>
                  </a:lnTo>
                  <a:lnTo>
                    <a:pt x="1034" y="10372"/>
                  </a:lnTo>
                  <a:lnTo>
                    <a:pt x="1034" y="10372"/>
                  </a:lnTo>
                  <a:lnTo>
                    <a:pt x="1038" y="10371"/>
                  </a:lnTo>
                  <a:lnTo>
                    <a:pt x="1038" y="10371"/>
                  </a:lnTo>
                  <a:lnTo>
                    <a:pt x="1042" y="10369"/>
                  </a:lnTo>
                  <a:lnTo>
                    <a:pt x="1042" y="10369"/>
                  </a:lnTo>
                  <a:lnTo>
                    <a:pt x="1045" y="10370"/>
                  </a:lnTo>
                  <a:lnTo>
                    <a:pt x="1045" y="10370"/>
                  </a:lnTo>
                  <a:lnTo>
                    <a:pt x="1049" y="10367"/>
                  </a:lnTo>
                  <a:lnTo>
                    <a:pt x="1049" y="10367"/>
                  </a:lnTo>
                  <a:lnTo>
                    <a:pt x="1053" y="10365"/>
                  </a:lnTo>
                  <a:lnTo>
                    <a:pt x="1053" y="10365"/>
                  </a:lnTo>
                  <a:lnTo>
                    <a:pt x="1056" y="10360"/>
                  </a:lnTo>
                  <a:lnTo>
                    <a:pt x="1056" y="10360"/>
                  </a:lnTo>
                  <a:lnTo>
                    <a:pt x="1060" y="10354"/>
                  </a:lnTo>
                  <a:lnTo>
                    <a:pt x="1060" y="10354"/>
                  </a:lnTo>
                  <a:lnTo>
                    <a:pt x="1064" y="10340"/>
                  </a:lnTo>
                  <a:lnTo>
                    <a:pt x="1064" y="10340"/>
                  </a:lnTo>
                  <a:lnTo>
                    <a:pt x="1067" y="10318"/>
                  </a:lnTo>
                  <a:lnTo>
                    <a:pt x="1067" y="10318"/>
                  </a:lnTo>
                  <a:lnTo>
                    <a:pt x="1071" y="10300"/>
                  </a:lnTo>
                  <a:lnTo>
                    <a:pt x="1071" y="10300"/>
                  </a:lnTo>
                  <a:lnTo>
                    <a:pt x="1075" y="10270"/>
                  </a:lnTo>
                  <a:lnTo>
                    <a:pt x="1075" y="10270"/>
                  </a:lnTo>
                  <a:lnTo>
                    <a:pt x="1079" y="10201"/>
                  </a:lnTo>
                  <a:lnTo>
                    <a:pt x="1079" y="10201"/>
                  </a:lnTo>
                  <a:lnTo>
                    <a:pt x="1082" y="10035"/>
                  </a:lnTo>
                  <a:lnTo>
                    <a:pt x="1082" y="10035"/>
                  </a:lnTo>
                  <a:lnTo>
                    <a:pt x="1086" y="9545"/>
                  </a:lnTo>
                  <a:lnTo>
                    <a:pt x="1086" y="9545"/>
                  </a:lnTo>
                  <a:lnTo>
                    <a:pt x="1090" y="8405"/>
                  </a:lnTo>
                  <a:lnTo>
                    <a:pt x="1090" y="8405"/>
                  </a:lnTo>
                  <a:lnTo>
                    <a:pt x="1093" y="8310"/>
                  </a:lnTo>
                  <a:lnTo>
                    <a:pt x="1093" y="8310"/>
                  </a:lnTo>
                  <a:lnTo>
                    <a:pt x="1097" y="9342"/>
                  </a:lnTo>
                  <a:lnTo>
                    <a:pt x="1097" y="9342"/>
                  </a:lnTo>
                  <a:lnTo>
                    <a:pt x="1101" y="9890"/>
                  </a:lnTo>
                  <a:lnTo>
                    <a:pt x="1101" y="9890"/>
                  </a:lnTo>
                  <a:lnTo>
                    <a:pt x="1105" y="10117"/>
                  </a:lnTo>
                  <a:lnTo>
                    <a:pt x="1105" y="10117"/>
                  </a:lnTo>
                  <a:lnTo>
                    <a:pt x="1108" y="10225"/>
                  </a:lnTo>
                  <a:lnTo>
                    <a:pt x="1108" y="10225"/>
                  </a:lnTo>
                  <a:lnTo>
                    <a:pt x="1112" y="10283"/>
                  </a:lnTo>
                  <a:lnTo>
                    <a:pt x="1112" y="10283"/>
                  </a:lnTo>
                  <a:lnTo>
                    <a:pt x="1116" y="10312"/>
                  </a:lnTo>
                  <a:lnTo>
                    <a:pt x="1116" y="10312"/>
                  </a:lnTo>
                  <a:lnTo>
                    <a:pt x="1119" y="10322"/>
                  </a:lnTo>
                  <a:lnTo>
                    <a:pt x="1119" y="10322"/>
                  </a:lnTo>
                  <a:lnTo>
                    <a:pt x="1123" y="10328"/>
                  </a:lnTo>
                  <a:lnTo>
                    <a:pt x="1123" y="10328"/>
                  </a:lnTo>
                  <a:lnTo>
                    <a:pt x="1127" y="10323"/>
                  </a:lnTo>
                  <a:lnTo>
                    <a:pt x="1127" y="10323"/>
                  </a:lnTo>
                  <a:lnTo>
                    <a:pt x="1130" y="10300"/>
                  </a:lnTo>
                  <a:lnTo>
                    <a:pt x="1130" y="10300"/>
                  </a:lnTo>
                  <a:lnTo>
                    <a:pt x="1134" y="10211"/>
                  </a:lnTo>
                  <a:lnTo>
                    <a:pt x="1134" y="10211"/>
                  </a:lnTo>
                  <a:lnTo>
                    <a:pt x="1138" y="10074"/>
                  </a:lnTo>
                  <a:lnTo>
                    <a:pt x="1138" y="10074"/>
                  </a:lnTo>
                  <a:lnTo>
                    <a:pt x="1142" y="10150"/>
                  </a:lnTo>
                  <a:lnTo>
                    <a:pt x="1142" y="10150"/>
                  </a:lnTo>
                  <a:lnTo>
                    <a:pt x="1145" y="10265"/>
                  </a:lnTo>
                  <a:lnTo>
                    <a:pt x="1145" y="10265"/>
                  </a:lnTo>
                  <a:lnTo>
                    <a:pt x="1149" y="10314"/>
                  </a:lnTo>
                  <a:lnTo>
                    <a:pt x="1149" y="10314"/>
                  </a:lnTo>
                  <a:lnTo>
                    <a:pt x="1153" y="10339"/>
                  </a:lnTo>
                  <a:lnTo>
                    <a:pt x="1153" y="10339"/>
                  </a:lnTo>
                  <a:lnTo>
                    <a:pt x="1156" y="10351"/>
                  </a:lnTo>
                  <a:lnTo>
                    <a:pt x="1156" y="10351"/>
                  </a:lnTo>
                  <a:lnTo>
                    <a:pt x="1160" y="10361"/>
                  </a:lnTo>
                  <a:lnTo>
                    <a:pt x="1160" y="10361"/>
                  </a:lnTo>
                  <a:lnTo>
                    <a:pt x="1164" y="10370"/>
                  </a:lnTo>
                  <a:lnTo>
                    <a:pt x="1164" y="10370"/>
                  </a:lnTo>
                  <a:lnTo>
                    <a:pt x="1168" y="10373"/>
                  </a:lnTo>
                  <a:lnTo>
                    <a:pt x="1168" y="10373"/>
                  </a:lnTo>
                  <a:lnTo>
                    <a:pt x="1171" y="10376"/>
                  </a:lnTo>
                  <a:lnTo>
                    <a:pt x="1171" y="10376"/>
                  </a:lnTo>
                  <a:lnTo>
                    <a:pt x="1175" y="10377"/>
                  </a:lnTo>
                  <a:lnTo>
                    <a:pt x="1175" y="10377"/>
                  </a:lnTo>
                  <a:lnTo>
                    <a:pt x="1179" y="10381"/>
                  </a:lnTo>
                  <a:lnTo>
                    <a:pt x="1179" y="10381"/>
                  </a:lnTo>
                  <a:lnTo>
                    <a:pt x="1182" y="10382"/>
                  </a:lnTo>
                  <a:lnTo>
                    <a:pt x="1182" y="10382"/>
                  </a:lnTo>
                  <a:lnTo>
                    <a:pt x="1186" y="10380"/>
                  </a:lnTo>
                  <a:lnTo>
                    <a:pt x="1186" y="10380"/>
                  </a:lnTo>
                  <a:lnTo>
                    <a:pt x="1190" y="10381"/>
                  </a:lnTo>
                  <a:lnTo>
                    <a:pt x="1190" y="10381"/>
                  </a:lnTo>
                  <a:lnTo>
                    <a:pt x="1193" y="10383"/>
                  </a:lnTo>
                  <a:lnTo>
                    <a:pt x="1193" y="10383"/>
                  </a:lnTo>
                  <a:lnTo>
                    <a:pt x="1197" y="10383"/>
                  </a:lnTo>
                  <a:lnTo>
                    <a:pt x="1197" y="10383"/>
                  </a:lnTo>
                  <a:lnTo>
                    <a:pt x="1201" y="10385"/>
                  </a:lnTo>
                  <a:lnTo>
                    <a:pt x="1201" y="10385"/>
                  </a:lnTo>
                  <a:lnTo>
                    <a:pt x="1205" y="10382"/>
                  </a:lnTo>
                  <a:lnTo>
                    <a:pt x="1205" y="10382"/>
                  </a:lnTo>
                  <a:lnTo>
                    <a:pt x="1208" y="10381"/>
                  </a:lnTo>
                  <a:lnTo>
                    <a:pt x="1208" y="10381"/>
                  </a:lnTo>
                  <a:lnTo>
                    <a:pt x="1212" y="10382"/>
                  </a:lnTo>
                  <a:lnTo>
                    <a:pt x="1212" y="10382"/>
                  </a:lnTo>
                  <a:lnTo>
                    <a:pt x="1216" y="10382"/>
                  </a:lnTo>
                  <a:lnTo>
                    <a:pt x="1216" y="10382"/>
                  </a:lnTo>
                  <a:lnTo>
                    <a:pt x="1219" y="10379"/>
                  </a:lnTo>
                  <a:lnTo>
                    <a:pt x="1219" y="10379"/>
                  </a:lnTo>
                  <a:lnTo>
                    <a:pt x="1223" y="10377"/>
                  </a:lnTo>
                  <a:lnTo>
                    <a:pt x="1223" y="10377"/>
                  </a:lnTo>
                  <a:lnTo>
                    <a:pt x="1227" y="10379"/>
                  </a:lnTo>
                  <a:lnTo>
                    <a:pt x="1227" y="10379"/>
                  </a:lnTo>
                  <a:lnTo>
                    <a:pt x="1231" y="10379"/>
                  </a:lnTo>
                  <a:lnTo>
                    <a:pt x="1231" y="10379"/>
                  </a:lnTo>
                  <a:lnTo>
                    <a:pt x="1234" y="10381"/>
                  </a:lnTo>
                  <a:lnTo>
                    <a:pt x="1234" y="10381"/>
                  </a:lnTo>
                  <a:lnTo>
                    <a:pt x="1238" y="10381"/>
                  </a:lnTo>
                  <a:lnTo>
                    <a:pt x="1238" y="10381"/>
                  </a:lnTo>
                  <a:lnTo>
                    <a:pt x="1242" y="10386"/>
                  </a:lnTo>
                  <a:lnTo>
                    <a:pt x="1242" y="10386"/>
                  </a:lnTo>
                  <a:lnTo>
                    <a:pt x="1245" y="10386"/>
                  </a:lnTo>
                  <a:lnTo>
                    <a:pt x="1245" y="10386"/>
                  </a:lnTo>
                  <a:lnTo>
                    <a:pt x="1249" y="10387"/>
                  </a:lnTo>
                  <a:lnTo>
                    <a:pt x="1249" y="10387"/>
                  </a:lnTo>
                  <a:lnTo>
                    <a:pt x="1253" y="10386"/>
                  </a:lnTo>
                  <a:lnTo>
                    <a:pt x="1253" y="10386"/>
                  </a:lnTo>
                  <a:lnTo>
                    <a:pt x="1256" y="10385"/>
                  </a:lnTo>
                  <a:lnTo>
                    <a:pt x="1256" y="10385"/>
                  </a:lnTo>
                  <a:lnTo>
                    <a:pt x="1260" y="10388"/>
                  </a:lnTo>
                  <a:lnTo>
                    <a:pt x="1260" y="10388"/>
                  </a:lnTo>
                  <a:lnTo>
                    <a:pt x="1264" y="10387"/>
                  </a:lnTo>
                  <a:lnTo>
                    <a:pt x="1264" y="10387"/>
                  </a:lnTo>
                  <a:lnTo>
                    <a:pt x="1268" y="10386"/>
                  </a:lnTo>
                  <a:lnTo>
                    <a:pt x="1268" y="10386"/>
                  </a:lnTo>
                  <a:lnTo>
                    <a:pt x="1271" y="10384"/>
                  </a:lnTo>
                  <a:lnTo>
                    <a:pt x="1271" y="10384"/>
                  </a:lnTo>
                  <a:lnTo>
                    <a:pt x="1275" y="10386"/>
                  </a:lnTo>
                  <a:lnTo>
                    <a:pt x="1275" y="10386"/>
                  </a:lnTo>
                  <a:lnTo>
                    <a:pt x="1279" y="10388"/>
                  </a:lnTo>
                  <a:lnTo>
                    <a:pt x="1279" y="10388"/>
                  </a:lnTo>
                  <a:lnTo>
                    <a:pt x="1282" y="10387"/>
                  </a:lnTo>
                  <a:lnTo>
                    <a:pt x="1282" y="10387"/>
                  </a:lnTo>
                  <a:lnTo>
                    <a:pt x="1286" y="10385"/>
                  </a:lnTo>
                  <a:lnTo>
                    <a:pt x="1286" y="10385"/>
                  </a:lnTo>
                  <a:lnTo>
                    <a:pt x="1290" y="10385"/>
                  </a:lnTo>
                  <a:lnTo>
                    <a:pt x="1290" y="10385"/>
                  </a:lnTo>
                  <a:lnTo>
                    <a:pt x="1294" y="10383"/>
                  </a:lnTo>
                  <a:lnTo>
                    <a:pt x="1294" y="10383"/>
                  </a:lnTo>
                  <a:lnTo>
                    <a:pt x="1297" y="10382"/>
                  </a:lnTo>
                  <a:lnTo>
                    <a:pt x="1297" y="10382"/>
                  </a:lnTo>
                  <a:lnTo>
                    <a:pt x="1301" y="10386"/>
                  </a:lnTo>
                  <a:lnTo>
                    <a:pt x="1301" y="10386"/>
                  </a:lnTo>
                  <a:lnTo>
                    <a:pt x="1305" y="10384"/>
                  </a:lnTo>
                  <a:lnTo>
                    <a:pt x="1305" y="10384"/>
                  </a:lnTo>
                  <a:lnTo>
                    <a:pt x="1308" y="10385"/>
                  </a:lnTo>
                  <a:lnTo>
                    <a:pt x="1308" y="10385"/>
                  </a:lnTo>
                  <a:lnTo>
                    <a:pt x="1312" y="10384"/>
                  </a:lnTo>
                  <a:lnTo>
                    <a:pt x="1312" y="10384"/>
                  </a:lnTo>
                  <a:lnTo>
                    <a:pt x="1316" y="10387"/>
                  </a:lnTo>
                  <a:lnTo>
                    <a:pt x="1316" y="10387"/>
                  </a:lnTo>
                  <a:lnTo>
                    <a:pt x="1319" y="10389"/>
                  </a:lnTo>
                  <a:lnTo>
                    <a:pt x="1319" y="10389"/>
                  </a:lnTo>
                  <a:lnTo>
                    <a:pt x="1323" y="10387"/>
                  </a:lnTo>
                  <a:lnTo>
                    <a:pt x="1323" y="10387"/>
                  </a:lnTo>
                  <a:lnTo>
                    <a:pt x="1327" y="10388"/>
                  </a:lnTo>
                  <a:lnTo>
                    <a:pt x="1327" y="10388"/>
                  </a:lnTo>
                  <a:lnTo>
                    <a:pt x="1331" y="10389"/>
                  </a:lnTo>
                  <a:lnTo>
                    <a:pt x="1331" y="10389"/>
                  </a:lnTo>
                  <a:lnTo>
                    <a:pt x="1334" y="10385"/>
                  </a:lnTo>
                  <a:lnTo>
                    <a:pt x="1334" y="10385"/>
                  </a:lnTo>
                  <a:lnTo>
                    <a:pt x="1338" y="10390"/>
                  </a:lnTo>
                  <a:lnTo>
                    <a:pt x="1338" y="10390"/>
                  </a:lnTo>
                  <a:lnTo>
                    <a:pt x="1342" y="10390"/>
                  </a:lnTo>
                  <a:lnTo>
                    <a:pt x="1342" y="10390"/>
                  </a:lnTo>
                  <a:lnTo>
                    <a:pt x="1345" y="10391"/>
                  </a:lnTo>
                  <a:lnTo>
                    <a:pt x="1345" y="10391"/>
                  </a:lnTo>
                  <a:lnTo>
                    <a:pt x="1349" y="10387"/>
                  </a:lnTo>
                  <a:lnTo>
                    <a:pt x="1349" y="10387"/>
                  </a:lnTo>
                  <a:lnTo>
                    <a:pt x="1353" y="10384"/>
                  </a:lnTo>
                  <a:lnTo>
                    <a:pt x="1353" y="10384"/>
                  </a:lnTo>
                  <a:lnTo>
                    <a:pt x="1357" y="10386"/>
                  </a:lnTo>
                  <a:lnTo>
                    <a:pt x="1357" y="10386"/>
                  </a:lnTo>
                  <a:lnTo>
                    <a:pt x="1360" y="10387"/>
                  </a:lnTo>
                  <a:lnTo>
                    <a:pt x="1360" y="10387"/>
                  </a:lnTo>
                  <a:lnTo>
                    <a:pt x="1364" y="10387"/>
                  </a:lnTo>
                  <a:lnTo>
                    <a:pt x="1364" y="10387"/>
                  </a:lnTo>
                  <a:lnTo>
                    <a:pt x="1368" y="10388"/>
                  </a:lnTo>
                  <a:lnTo>
                    <a:pt x="1368" y="10388"/>
                  </a:lnTo>
                  <a:lnTo>
                    <a:pt x="1371" y="10388"/>
                  </a:lnTo>
                  <a:lnTo>
                    <a:pt x="1371" y="10388"/>
                  </a:lnTo>
                  <a:lnTo>
                    <a:pt x="1375" y="10390"/>
                  </a:lnTo>
                  <a:lnTo>
                    <a:pt x="1375" y="10390"/>
                  </a:lnTo>
                  <a:lnTo>
                    <a:pt x="1379" y="10387"/>
                  </a:lnTo>
                  <a:lnTo>
                    <a:pt x="1379" y="10387"/>
                  </a:lnTo>
                  <a:lnTo>
                    <a:pt x="1383" y="10386"/>
                  </a:lnTo>
                  <a:lnTo>
                    <a:pt x="1383" y="10386"/>
                  </a:lnTo>
                  <a:lnTo>
                    <a:pt x="1386" y="10386"/>
                  </a:lnTo>
                  <a:lnTo>
                    <a:pt x="1386" y="10386"/>
                  </a:lnTo>
                  <a:lnTo>
                    <a:pt x="1390" y="10388"/>
                  </a:lnTo>
                  <a:lnTo>
                    <a:pt x="1390" y="10388"/>
                  </a:lnTo>
                  <a:lnTo>
                    <a:pt x="1394" y="10386"/>
                  </a:lnTo>
                  <a:lnTo>
                    <a:pt x="1394" y="10386"/>
                  </a:lnTo>
                  <a:lnTo>
                    <a:pt x="1397" y="10387"/>
                  </a:lnTo>
                  <a:lnTo>
                    <a:pt x="1397" y="10387"/>
                  </a:lnTo>
                  <a:lnTo>
                    <a:pt x="1401" y="10385"/>
                  </a:lnTo>
                  <a:lnTo>
                    <a:pt x="1401" y="10385"/>
                  </a:lnTo>
                  <a:lnTo>
                    <a:pt x="1405" y="10382"/>
                  </a:lnTo>
                  <a:lnTo>
                    <a:pt x="1405" y="10382"/>
                  </a:lnTo>
                  <a:lnTo>
                    <a:pt x="1408" y="10380"/>
                  </a:lnTo>
                  <a:lnTo>
                    <a:pt x="1408" y="10380"/>
                  </a:lnTo>
                  <a:lnTo>
                    <a:pt x="1412" y="10385"/>
                  </a:lnTo>
                  <a:lnTo>
                    <a:pt x="1412" y="10385"/>
                  </a:lnTo>
                  <a:lnTo>
                    <a:pt x="1416" y="10384"/>
                  </a:lnTo>
                  <a:lnTo>
                    <a:pt x="1416" y="10384"/>
                  </a:lnTo>
                  <a:lnTo>
                    <a:pt x="1420" y="10385"/>
                  </a:lnTo>
                  <a:lnTo>
                    <a:pt x="1420" y="10385"/>
                  </a:lnTo>
                  <a:lnTo>
                    <a:pt x="1423" y="10388"/>
                  </a:lnTo>
                  <a:lnTo>
                    <a:pt x="1423" y="10388"/>
                  </a:lnTo>
                  <a:lnTo>
                    <a:pt x="1427" y="10390"/>
                  </a:lnTo>
                  <a:lnTo>
                    <a:pt x="1427" y="10390"/>
                  </a:lnTo>
                  <a:lnTo>
                    <a:pt x="1431" y="10388"/>
                  </a:lnTo>
                  <a:lnTo>
                    <a:pt x="1431" y="10388"/>
                  </a:lnTo>
                  <a:lnTo>
                    <a:pt x="1434" y="10389"/>
                  </a:lnTo>
                  <a:lnTo>
                    <a:pt x="1434" y="10389"/>
                  </a:lnTo>
                  <a:lnTo>
                    <a:pt x="1438" y="10388"/>
                  </a:lnTo>
                  <a:lnTo>
                    <a:pt x="1438" y="10388"/>
                  </a:lnTo>
                  <a:lnTo>
                    <a:pt x="1442" y="10387"/>
                  </a:lnTo>
                  <a:lnTo>
                    <a:pt x="1442" y="10387"/>
                  </a:lnTo>
                  <a:lnTo>
                    <a:pt x="1446" y="10387"/>
                  </a:lnTo>
                  <a:lnTo>
                    <a:pt x="1446" y="10387"/>
                  </a:lnTo>
                  <a:lnTo>
                    <a:pt x="1449" y="10390"/>
                  </a:lnTo>
                  <a:lnTo>
                    <a:pt x="1449" y="10390"/>
                  </a:lnTo>
                  <a:lnTo>
                    <a:pt x="1453" y="10387"/>
                  </a:lnTo>
                  <a:lnTo>
                    <a:pt x="1453" y="10387"/>
                  </a:lnTo>
                  <a:lnTo>
                    <a:pt x="1457" y="10387"/>
                  </a:lnTo>
                  <a:lnTo>
                    <a:pt x="1457" y="10387"/>
                  </a:lnTo>
                  <a:lnTo>
                    <a:pt x="1460" y="10387"/>
                  </a:lnTo>
                  <a:lnTo>
                    <a:pt x="1460" y="10387"/>
                  </a:lnTo>
                  <a:lnTo>
                    <a:pt x="1464" y="10389"/>
                  </a:lnTo>
                  <a:lnTo>
                    <a:pt x="1464" y="10389"/>
                  </a:lnTo>
                  <a:lnTo>
                    <a:pt x="1468" y="10389"/>
                  </a:lnTo>
                  <a:lnTo>
                    <a:pt x="1468" y="10389"/>
                  </a:lnTo>
                  <a:lnTo>
                    <a:pt x="1471" y="10388"/>
                  </a:lnTo>
                  <a:lnTo>
                    <a:pt x="1471" y="10388"/>
                  </a:lnTo>
                  <a:lnTo>
                    <a:pt x="1475" y="10389"/>
                  </a:lnTo>
                  <a:lnTo>
                    <a:pt x="1475" y="10389"/>
                  </a:lnTo>
                  <a:lnTo>
                    <a:pt x="1479" y="10385"/>
                  </a:lnTo>
                  <a:lnTo>
                    <a:pt x="1479" y="10385"/>
                  </a:lnTo>
                  <a:lnTo>
                    <a:pt x="1483" y="10386"/>
                  </a:lnTo>
                  <a:lnTo>
                    <a:pt x="1483" y="10386"/>
                  </a:lnTo>
                  <a:lnTo>
                    <a:pt x="1486" y="10383"/>
                  </a:lnTo>
                  <a:lnTo>
                    <a:pt x="1486" y="10383"/>
                  </a:lnTo>
                  <a:lnTo>
                    <a:pt x="1490" y="10384"/>
                  </a:lnTo>
                  <a:lnTo>
                    <a:pt x="1490" y="10384"/>
                  </a:lnTo>
                  <a:lnTo>
                    <a:pt x="1494" y="10387"/>
                  </a:lnTo>
                  <a:lnTo>
                    <a:pt x="1494" y="10387"/>
                  </a:lnTo>
                  <a:lnTo>
                    <a:pt x="1497" y="10388"/>
                  </a:lnTo>
                  <a:lnTo>
                    <a:pt x="1497" y="10388"/>
                  </a:lnTo>
                  <a:lnTo>
                    <a:pt x="1501" y="10387"/>
                  </a:lnTo>
                  <a:lnTo>
                    <a:pt x="1501" y="10387"/>
                  </a:lnTo>
                  <a:lnTo>
                    <a:pt x="1505" y="10388"/>
                  </a:lnTo>
                  <a:lnTo>
                    <a:pt x="1505" y="10388"/>
                  </a:lnTo>
                  <a:lnTo>
                    <a:pt x="1509" y="10384"/>
                  </a:lnTo>
                  <a:lnTo>
                    <a:pt x="1509" y="10384"/>
                  </a:lnTo>
                  <a:lnTo>
                    <a:pt x="1512" y="10387"/>
                  </a:lnTo>
                  <a:lnTo>
                    <a:pt x="1512" y="10387"/>
                  </a:lnTo>
                  <a:lnTo>
                    <a:pt x="1516" y="10390"/>
                  </a:lnTo>
                  <a:lnTo>
                    <a:pt x="1516" y="10390"/>
                  </a:lnTo>
                  <a:lnTo>
                    <a:pt x="1520" y="10386"/>
                  </a:lnTo>
                  <a:lnTo>
                    <a:pt x="1520" y="10386"/>
                  </a:lnTo>
                  <a:lnTo>
                    <a:pt x="1523" y="10386"/>
                  </a:lnTo>
                  <a:lnTo>
                    <a:pt x="1523" y="10386"/>
                  </a:lnTo>
                  <a:lnTo>
                    <a:pt x="1527" y="10387"/>
                  </a:lnTo>
                  <a:lnTo>
                    <a:pt x="1527" y="10387"/>
                  </a:lnTo>
                  <a:lnTo>
                    <a:pt x="1531" y="10385"/>
                  </a:lnTo>
                  <a:lnTo>
                    <a:pt x="1531" y="10385"/>
                  </a:lnTo>
                  <a:lnTo>
                    <a:pt x="1534" y="10385"/>
                  </a:lnTo>
                  <a:lnTo>
                    <a:pt x="1534" y="10385"/>
                  </a:lnTo>
                  <a:lnTo>
                    <a:pt x="1538" y="10388"/>
                  </a:lnTo>
                  <a:lnTo>
                    <a:pt x="1538" y="10388"/>
                  </a:lnTo>
                  <a:lnTo>
                    <a:pt x="1542" y="10389"/>
                  </a:lnTo>
                  <a:lnTo>
                    <a:pt x="1542" y="10389"/>
                  </a:lnTo>
                  <a:lnTo>
                    <a:pt x="1546" y="10392"/>
                  </a:lnTo>
                  <a:lnTo>
                    <a:pt x="1546" y="10392"/>
                  </a:lnTo>
                  <a:lnTo>
                    <a:pt x="1549" y="10390"/>
                  </a:lnTo>
                  <a:lnTo>
                    <a:pt x="1549" y="10390"/>
                  </a:lnTo>
                  <a:lnTo>
                    <a:pt x="1553" y="10386"/>
                  </a:lnTo>
                  <a:lnTo>
                    <a:pt x="1553" y="10386"/>
                  </a:lnTo>
                  <a:lnTo>
                    <a:pt x="1557" y="10387"/>
                  </a:lnTo>
                  <a:lnTo>
                    <a:pt x="1557" y="10387"/>
                  </a:lnTo>
                  <a:lnTo>
                    <a:pt x="1560" y="10387"/>
                  </a:lnTo>
                  <a:lnTo>
                    <a:pt x="1560" y="10387"/>
                  </a:lnTo>
                  <a:lnTo>
                    <a:pt x="1564" y="10388"/>
                  </a:lnTo>
                  <a:lnTo>
                    <a:pt x="1564" y="10388"/>
                  </a:lnTo>
                  <a:lnTo>
                    <a:pt x="1568" y="10386"/>
                  </a:lnTo>
                  <a:lnTo>
                    <a:pt x="1568" y="10386"/>
                  </a:lnTo>
                  <a:lnTo>
                    <a:pt x="1572" y="10386"/>
                  </a:lnTo>
                  <a:lnTo>
                    <a:pt x="1572" y="10386"/>
                  </a:lnTo>
                  <a:lnTo>
                    <a:pt x="1575" y="10388"/>
                  </a:lnTo>
                  <a:lnTo>
                    <a:pt x="1575" y="10388"/>
                  </a:lnTo>
                  <a:lnTo>
                    <a:pt x="1579" y="10388"/>
                  </a:lnTo>
                  <a:lnTo>
                    <a:pt x="1579" y="10388"/>
                  </a:lnTo>
                  <a:lnTo>
                    <a:pt x="1583" y="10384"/>
                  </a:lnTo>
                  <a:lnTo>
                    <a:pt x="1583" y="10384"/>
                  </a:lnTo>
                  <a:lnTo>
                    <a:pt x="1586" y="10386"/>
                  </a:lnTo>
                  <a:lnTo>
                    <a:pt x="1586" y="10386"/>
                  </a:lnTo>
                  <a:lnTo>
                    <a:pt x="1590" y="10386"/>
                  </a:lnTo>
                  <a:lnTo>
                    <a:pt x="1590" y="10386"/>
                  </a:lnTo>
                  <a:lnTo>
                    <a:pt x="1594" y="10386"/>
                  </a:lnTo>
                  <a:lnTo>
                    <a:pt x="1594" y="10386"/>
                  </a:lnTo>
                  <a:lnTo>
                    <a:pt x="1597" y="10389"/>
                  </a:lnTo>
                  <a:lnTo>
                    <a:pt x="1597" y="10389"/>
                  </a:lnTo>
                  <a:lnTo>
                    <a:pt x="1601" y="10387"/>
                  </a:lnTo>
                  <a:lnTo>
                    <a:pt x="1601" y="10387"/>
                  </a:lnTo>
                  <a:lnTo>
                    <a:pt x="1605" y="10385"/>
                  </a:lnTo>
                  <a:lnTo>
                    <a:pt x="1605" y="10385"/>
                  </a:lnTo>
                  <a:lnTo>
                    <a:pt x="1609" y="10388"/>
                  </a:lnTo>
                  <a:lnTo>
                    <a:pt x="1609" y="10388"/>
                  </a:lnTo>
                  <a:lnTo>
                    <a:pt x="1612" y="10385"/>
                  </a:lnTo>
                  <a:lnTo>
                    <a:pt x="1612" y="10385"/>
                  </a:lnTo>
                  <a:lnTo>
                    <a:pt x="1616" y="10384"/>
                  </a:lnTo>
                  <a:lnTo>
                    <a:pt x="1616" y="10384"/>
                  </a:lnTo>
                  <a:lnTo>
                    <a:pt x="1620" y="10387"/>
                  </a:lnTo>
                  <a:lnTo>
                    <a:pt x="1620" y="10387"/>
                  </a:lnTo>
                  <a:lnTo>
                    <a:pt x="1623" y="10390"/>
                  </a:lnTo>
                  <a:lnTo>
                    <a:pt x="1623" y="10390"/>
                  </a:lnTo>
                  <a:lnTo>
                    <a:pt x="1627" y="10389"/>
                  </a:lnTo>
                  <a:lnTo>
                    <a:pt x="1627" y="10389"/>
                  </a:lnTo>
                  <a:lnTo>
                    <a:pt x="1631" y="10387"/>
                  </a:lnTo>
                  <a:lnTo>
                    <a:pt x="1631" y="10387"/>
                  </a:lnTo>
                  <a:lnTo>
                    <a:pt x="1635" y="10388"/>
                  </a:lnTo>
                  <a:lnTo>
                    <a:pt x="1635" y="10388"/>
                  </a:lnTo>
                  <a:lnTo>
                    <a:pt x="1638" y="10386"/>
                  </a:lnTo>
                  <a:lnTo>
                    <a:pt x="1638" y="10386"/>
                  </a:lnTo>
                  <a:lnTo>
                    <a:pt x="1642" y="10387"/>
                  </a:lnTo>
                  <a:lnTo>
                    <a:pt x="1642" y="10387"/>
                  </a:lnTo>
                  <a:lnTo>
                    <a:pt x="1646" y="10386"/>
                  </a:lnTo>
                  <a:lnTo>
                    <a:pt x="1646" y="10386"/>
                  </a:lnTo>
                  <a:lnTo>
                    <a:pt x="1649" y="10388"/>
                  </a:lnTo>
                  <a:lnTo>
                    <a:pt x="1649" y="10388"/>
                  </a:lnTo>
                  <a:lnTo>
                    <a:pt x="1653" y="10387"/>
                  </a:lnTo>
                  <a:lnTo>
                    <a:pt x="1653" y="10387"/>
                  </a:lnTo>
                  <a:lnTo>
                    <a:pt x="1657" y="10387"/>
                  </a:lnTo>
                  <a:lnTo>
                    <a:pt x="1657" y="10387"/>
                  </a:lnTo>
                  <a:lnTo>
                    <a:pt x="1660" y="10387"/>
                  </a:lnTo>
                  <a:lnTo>
                    <a:pt x="1660" y="10387"/>
                  </a:lnTo>
                  <a:lnTo>
                    <a:pt x="1664" y="10389"/>
                  </a:lnTo>
                  <a:lnTo>
                    <a:pt x="1664" y="10389"/>
                  </a:lnTo>
                  <a:lnTo>
                    <a:pt x="1668" y="10385"/>
                  </a:lnTo>
                  <a:lnTo>
                    <a:pt x="1668" y="10385"/>
                  </a:lnTo>
                  <a:lnTo>
                    <a:pt x="1672" y="10386"/>
                  </a:lnTo>
                  <a:lnTo>
                    <a:pt x="1672" y="10386"/>
                  </a:lnTo>
                  <a:lnTo>
                    <a:pt x="1675" y="10386"/>
                  </a:lnTo>
                  <a:lnTo>
                    <a:pt x="1675" y="10386"/>
                  </a:lnTo>
                  <a:lnTo>
                    <a:pt x="1679" y="10383"/>
                  </a:lnTo>
                  <a:lnTo>
                    <a:pt x="1679" y="10383"/>
                  </a:lnTo>
                  <a:lnTo>
                    <a:pt x="1683" y="10379"/>
                  </a:lnTo>
                  <a:lnTo>
                    <a:pt x="1683" y="10379"/>
                  </a:lnTo>
                  <a:lnTo>
                    <a:pt x="1686" y="10373"/>
                  </a:lnTo>
                  <a:lnTo>
                    <a:pt x="1686" y="10373"/>
                  </a:lnTo>
                  <a:lnTo>
                    <a:pt x="1690" y="10368"/>
                  </a:lnTo>
                  <a:lnTo>
                    <a:pt x="1690" y="10368"/>
                  </a:lnTo>
                  <a:lnTo>
                    <a:pt x="1694" y="10372"/>
                  </a:lnTo>
                  <a:lnTo>
                    <a:pt x="1694" y="10372"/>
                  </a:lnTo>
                  <a:lnTo>
                    <a:pt x="1698" y="10376"/>
                  </a:lnTo>
                  <a:lnTo>
                    <a:pt x="1698" y="10376"/>
                  </a:lnTo>
                  <a:lnTo>
                    <a:pt x="1701" y="10376"/>
                  </a:lnTo>
                  <a:lnTo>
                    <a:pt x="1701" y="10376"/>
                  </a:lnTo>
                  <a:lnTo>
                    <a:pt x="1705" y="10376"/>
                  </a:lnTo>
                  <a:lnTo>
                    <a:pt x="1705" y="10376"/>
                  </a:lnTo>
                  <a:lnTo>
                    <a:pt x="1709" y="10387"/>
                  </a:lnTo>
                  <a:lnTo>
                    <a:pt x="1709" y="10387"/>
                  </a:lnTo>
                  <a:lnTo>
                    <a:pt x="1712" y="10386"/>
                  </a:lnTo>
                  <a:lnTo>
                    <a:pt x="1712" y="10386"/>
                  </a:lnTo>
                  <a:lnTo>
                    <a:pt x="1716" y="10386"/>
                  </a:lnTo>
                  <a:lnTo>
                    <a:pt x="1716" y="10386"/>
                  </a:lnTo>
                  <a:lnTo>
                    <a:pt x="1720" y="10385"/>
                  </a:lnTo>
                  <a:lnTo>
                    <a:pt x="1720" y="10385"/>
                  </a:lnTo>
                  <a:lnTo>
                    <a:pt x="1723" y="10387"/>
                  </a:lnTo>
                  <a:lnTo>
                    <a:pt x="1723" y="10387"/>
                  </a:lnTo>
                  <a:lnTo>
                    <a:pt x="1727" y="10385"/>
                  </a:lnTo>
                  <a:lnTo>
                    <a:pt x="1727" y="10385"/>
                  </a:lnTo>
                  <a:lnTo>
                    <a:pt x="1731" y="10384"/>
                  </a:lnTo>
                  <a:lnTo>
                    <a:pt x="1731" y="10384"/>
                  </a:lnTo>
                  <a:lnTo>
                    <a:pt x="1735" y="10386"/>
                  </a:lnTo>
                  <a:lnTo>
                    <a:pt x="1735" y="10386"/>
                  </a:lnTo>
                  <a:lnTo>
                    <a:pt x="1738" y="10385"/>
                  </a:lnTo>
                  <a:lnTo>
                    <a:pt x="1738" y="10385"/>
                  </a:lnTo>
                  <a:lnTo>
                    <a:pt x="1742" y="10386"/>
                  </a:lnTo>
                  <a:lnTo>
                    <a:pt x="1742" y="10386"/>
                  </a:lnTo>
                  <a:lnTo>
                    <a:pt x="1746" y="10384"/>
                  </a:lnTo>
                  <a:lnTo>
                    <a:pt x="1746" y="10384"/>
                  </a:lnTo>
                  <a:lnTo>
                    <a:pt x="1749" y="10387"/>
                  </a:lnTo>
                  <a:lnTo>
                    <a:pt x="1749" y="10387"/>
                  </a:lnTo>
                  <a:lnTo>
                    <a:pt x="1753" y="10385"/>
                  </a:lnTo>
                  <a:lnTo>
                    <a:pt x="1753" y="10385"/>
                  </a:lnTo>
                  <a:lnTo>
                    <a:pt x="1757" y="10382"/>
                  </a:lnTo>
                  <a:lnTo>
                    <a:pt x="1757" y="10382"/>
                  </a:lnTo>
                  <a:lnTo>
                    <a:pt x="1761" y="10384"/>
                  </a:lnTo>
                  <a:lnTo>
                    <a:pt x="1761" y="10384"/>
                  </a:lnTo>
                  <a:lnTo>
                    <a:pt x="1764" y="10384"/>
                  </a:lnTo>
                  <a:lnTo>
                    <a:pt x="1764" y="10384"/>
                  </a:lnTo>
                  <a:lnTo>
                    <a:pt x="1768" y="10386"/>
                  </a:lnTo>
                  <a:lnTo>
                    <a:pt x="1768" y="10386"/>
                  </a:lnTo>
                  <a:lnTo>
                    <a:pt x="1772" y="10388"/>
                  </a:lnTo>
                  <a:lnTo>
                    <a:pt x="1772" y="10388"/>
                  </a:lnTo>
                  <a:lnTo>
                    <a:pt x="1775" y="10385"/>
                  </a:lnTo>
                  <a:lnTo>
                    <a:pt x="1775" y="10385"/>
                  </a:lnTo>
                  <a:lnTo>
                    <a:pt x="1779" y="10386"/>
                  </a:lnTo>
                  <a:lnTo>
                    <a:pt x="1779" y="10386"/>
                  </a:lnTo>
                  <a:lnTo>
                    <a:pt x="1783" y="10385"/>
                  </a:lnTo>
                  <a:lnTo>
                    <a:pt x="1783" y="10385"/>
                  </a:lnTo>
                  <a:lnTo>
                    <a:pt x="1787" y="10384"/>
                  </a:lnTo>
                  <a:lnTo>
                    <a:pt x="1787" y="10384"/>
                  </a:lnTo>
                  <a:lnTo>
                    <a:pt x="1790" y="10385"/>
                  </a:lnTo>
                  <a:lnTo>
                    <a:pt x="1790" y="10385"/>
                  </a:lnTo>
                  <a:lnTo>
                    <a:pt x="1794" y="10380"/>
                  </a:lnTo>
                  <a:lnTo>
                    <a:pt x="1794" y="10380"/>
                  </a:lnTo>
                  <a:lnTo>
                    <a:pt x="1798" y="10378"/>
                  </a:lnTo>
                  <a:lnTo>
                    <a:pt x="1798" y="10378"/>
                  </a:lnTo>
                  <a:lnTo>
                    <a:pt x="1801" y="10372"/>
                  </a:lnTo>
                  <a:lnTo>
                    <a:pt x="1801" y="10372"/>
                  </a:lnTo>
                  <a:lnTo>
                    <a:pt x="1805" y="10375"/>
                  </a:lnTo>
                  <a:lnTo>
                    <a:pt x="1805" y="10375"/>
                  </a:lnTo>
                  <a:lnTo>
                    <a:pt x="1809" y="10371"/>
                  </a:lnTo>
                  <a:lnTo>
                    <a:pt x="1809" y="10371"/>
                  </a:lnTo>
                  <a:lnTo>
                    <a:pt x="1812" y="10365"/>
                  </a:lnTo>
                  <a:lnTo>
                    <a:pt x="1812" y="10365"/>
                  </a:lnTo>
                  <a:lnTo>
                    <a:pt x="1816" y="10334"/>
                  </a:lnTo>
                  <a:lnTo>
                    <a:pt x="1816" y="10334"/>
                  </a:lnTo>
                  <a:lnTo>
                    <a:pt x="1820" y="10289"/>
                  </a:lnTo>
                  <a:lnTo>
                    <a:pt x="1820" y="10289"/>
                  </a:lnTo>
                  <a:lnTo>
                    <a:pt x="1824" y="10305"/>
                  </a:lnTo>
                  <a:lnTo>
                    <a:pt x="1824" y="10305"/>
                  </a:lnTo>
                  <a:lnTo>
                    <a:pt x="1827" y="10345"/>
                  </a:lnTo>
                  <a:lnTo>
                    <a:pt x="1827" y="10345"/>
                  </a:lnTo>
                  <a:lnTo>
                    <a:pt x="1831" y="10360"/>
                  </a:lnTo>
                  <a:lnTo>
                    <a:pt x="1831" y="10360"/>
                  </a:lnTo>
                  <a:lnTo>
                    <a:pt x="1835" y="10368"/>
                  </a:lnTo>
                  <a:lnTo>
                    <a:pt x="1835" y="10368"/>
                  </a:lnTo>
                  <a:lnTo>
                    <a:pt x="1838" y="10364"/>
                  </a:lnTo>
                  <a:lnTo>
                    <a:pt x="1838" y="10364"/>
                  </a:lnTo>
                  <a:lnTo>
                    <a:pt x="1842" y="10373"/>
                  </a:lnTo>
                  <a:lnTo>
                    <a:pt x="1842" y="10373"/>
                  </a:lnTo>
                  <a:lnTo>
                    <a:pt x="1846" y="10379"/>
                  </a:lnTo>
                  <a:lnTo>
                    <a:pt x="1846" y="10379"/>
                  </a:lnTo>
                  <a:lnTo>
                    <a:pt x="1850" y="10382"/>
                  </a:lnTo>
                  <a:lnTo>
                    <a:pt x="1850" y="10382"/>
                  </a:lnTo>
                  <a:lnTo>
                    <a:pt x="1853" y="10383"/>
                  </a:lnTo>
                  <a:lnTo>
                    <a:pt x="1853" y="10383"/>
                  </a:lnTo>
                  <a:lnTo>
                    <a:pt x="1857" y="10379"/>
                  </a:lnTo>
                  <a:lnTo>
                    <a:pt x="1857" y="10379"/>
                  </a:lnTo>
                  <a:lnTo>
                    <a:pt x="1861" y="10384"/>
                  </a:lnTo>
                  <a:lnTo>
                    <a:pt x="1861" y="10384"/>
                  </a:lnTo>
                  <a:lnTo>
                    <a:pt x="1864" y="10386"/>
                  </a:lnTo>
                  <a:lnTo>
                    <a:pt x="1864" y="10386"/>
                  </a:lnTo>
                  <a:lnTo>
                    <a:pt x="1868" y="10382"/>
                  </a:lnTo>
                  <a:lnTo>
                    <a:pt x="1868" y="10382"/>
                  </a:lnTo>
                  <a:lnTo>
                    <a:pt x="1872" y="10384"/>
                  </a:lnTo>
                  <a:lnTo>
                    <a:pt x="1872" y="10384"/>
                  </a:lnTo>
                  <a:lnTo>
                    <a:pt x="1875" y="10377"/>
                  </a:lnTo>
                  <a:lnTo>
                    <a:pt x="1875" y="10377"/>
                  </a:lnTo>
                  <a:lnTo>
                    <a:pt x="1879" y="10374"/>
                  </a:lnTo>
                  <a:lnTo>
                    <a:pt x="1879" y="10374"/>
                  </a:lnTo>
                  <a:lnTo>
                    <a:pt x="1883" y="10377"/>
                  </a:lnTo>
                  <a:lnTo>
                    <a:pt x="1883" y="10377"/>
                  </a:lnTo>
                  <a:lnTo>
                    <a:pt x="1887" y="10379"/>
                  </a:lnTo>
                  <a:lnTo>
                    <a:pt x="1887" y="10379"/>
                  </a:lnTo>
                  <a:lnTo>
                    <a:pt x="1890" y="10378"/>
                  </a:lnTo>
                  <a:lnTo>
                    <a:pt x="1890" y="10378"/>
                  </a:lnTo>
                  <a:lnTo>
                    <a:pt x="1894" y="10375"/>
                  </a:lnTo>
                  <a:lnTo>
                    <a:pt x="1894" y="10375"/>
                  </a:lnTo>
                  <a:lnTo>
                    <a:pt x="1898" y="10370"/>
                  </a:lnTo>
                  <a:lnTo>
                    <a:pt x="1898" y="10370"/>
                  </a:lnTo>
                  <a:lnTo>
                    <a:pt x="1901" y="10358"/>
                  </a:lnTo>
                  <a:lnTo>
                    <a:pt x="1901" y="10358"/>
                  </a:lnTo>
                  <a:lnTo>
                    <a:pt x="1905" y="10333"/>
                  </a:lnTo>
                  <a:lnTo>
                    <a:pt x="1905" y="10333"/>
                  </a:lnTo>
                  <a:lnTo>
                    <a:pt x="1909" y="10267"/>
                  </a:lnTo>
                  <a:lnTo>
                    <a:pt x="1909" y="10267"/>
                  </a:lnTo>
                  <a:lnTo>
                    <a:pt x="1913" y="10179"/>
                  </a:lnTo>
                  <a:lnTo>
                    <a:pt x="1913" y="10179"/>
                  </a:lnTo>
                  <a:lnTo>
                    <a:pt x="1916" y="10251"/>
                  </a:lnTo>
                  <a:lnTo>
                    <a:pt x="1916" y="10251"/>
                  </a:lnTo>
                  <a:lnTo>
                    <a:pt x="1920" y="10327"/>
                  </a:lnTo>
                  <a:lnTo>
                    <a:pt x="1920" y="10327"/>
                  </a:lnTo>
                  <a:lnTo>
                    <a:pt x="1924" y="10355"/>
                  </a:lnTo>
                  <a:lnTo>
                    <a:pt x="1924" y="10355"/>
                  </a:lnTo>
                  <a:lnTo>
                    <a:pt x="1927" y="10367"/>
                  </a:lnTo>
                  <a:lnTo>
                    <a:pt x="1927" y="10367"/>
                  </a:lnTo>
                  <a:lnTo>
                    <a:pt x="1931" y="10370"/>
                  </a:lnTo>
                  <a:lnTo>
                    <a:pt x="1931" y="10370"/>
                  </a:lnTo>
                  <a:lnTo>
                    <a:pt x="1935" y="10373"/>
                  </a:lnTo>
                  <a:lnTo>
                    <a:pt x="1935" y="10373"/>
                  </a:lnTo>
                  <a:lnTo>
                    <a:pt x="1938" y="10368"/>
                  </a:lnTo>
                  <a:lnTo>
                    <a:pt x="1938" y="10368"/>
                  </a:lnTo>
                  <a:lnTo>
                    <a:pt x="1942" y="10362"/>
                  </a:lnTo>
                  <a:lnTo>
                    <a:pt x="1942" y="10362"/>
                  </a:lnTo>
                  <a:lnTo>
                    <a:pt x="1946" y="10349"/>
                  </a:lnTo>
                  <a:lnTo>
                    <a:pt x="1946" y="10349"/>
                  </a:lnTo>
                  <a:lnTo>
                    <a:pt x="1950" y="10344"/>
                  </a:lnTo>
                  <a:lnTo>
                    <a:pt x="1950" y="10344"/>
                  </a:lnTo>
                  <a:lnTo>
                    <a:pt x="1953" y="10361"/>
                  </a:lnTo>
                  <a:lnTo>
                    <a:pt x="1953" y="10361"/>
                  </a:lnTo>
                  <a:lnTo>
                    <a:pt x="1957" y="10372"/>
                  </a:lnTo>
                  <a:lnTo>
                    <a:pt x="1957" y="10372"/>
                  </a:lnTo>
                  <a:lnTo>
                    <a:pt x="1961" y="10373"/>
                  </a:lnTo>
                  <a:lnTo>
                    <a:pt x="1961" y="10373"/>
                  </a:lnTo>
                  <a:lnTo>
                    <a:pt x="1964" y="10372"/>
                  </a:lnTo>
                  <a:lnTo>
                    <a:pt x="1964" y="10372"/>
                  </a:lnTo>
                  <a:lnTo>
                    <a:pt x="1968" y="10371"/>
                  </a:lnTo>
                  <a:lnTo>
                    <a:pt x="1968" y="10371"/>
                  </a:lnTo>
                  <a:lnTo>
                    <a:pt x="1972" y="10369"/>
                  </a:lnTo>
                  <a:lnTo>
                    <a:pt x="1972" y="10369"/>
                  </a:lnTo>
                  <a:lnTo>
                    <a:pt x="1976" y="10366"/>
                  </a:lnTo>
                  <a:lnTo>
                    <a:pt x="1976" y="10366"/>
                  </a:lnTo>
                  <a:lnTo>
                    <a:pt x="1979" y="10362"/>
                  </a:lnTo>
                  <a:lnTo>
                    <a:pt x="1979" y="10362"/>
                  </a:lnTo>
                  <a:lnTo>
                    <a:pt x="1983" y="10360"/>
                  </a:lnTo>
                  <a:lnTo>
                    <a:pt x="1983" y="10360"/>
                  </a:lnTo>
                  <a:lnTo>
                    <a:pt x="1987" y="10351"/>
                  </a:lnTo>
                  <a:lnTo>
                    <a:pt x="1987" y="10351"/>
                  </a:lnTo>
                  <a:lnTo>
                    <a:pt x="1990" y="10336"/>
                  </a:lnTo>
                  <a:lnTo>
                    <a:pt x="1990" y="10336"/>
                  </a:lnTo>
                  <a:lnTo>
                    <a:pt x="1994" y="10310"/>
                  </a:lnTo>
                  <a:lnTo>
                    <a:pt x="1994" y="10310"/>
                  </a:lnTo>
                  <a:lnTo>
                    <a:pt x="1998" y="10278"/>
                  </a:lnTo>
                  <a:lnTo>
                    <a:pt x="1998" y="10278"/>
                  </a:lnTo>
                  <a:lnTo>
                    <a:pt x="2001" y="10224"/>
                  </a:lnTo>
                  <a:lnTo>
                    <a:pt x="2001" y="10224"/>
                  </a:lnTo>
                  <a:lnTo>
                    <a:pt x="2005" y="10096"/>
                  </a:lnTo>
                  <a:lnTo>
                    <a:pt x="2005" y="10096"/>
                  </a:lnTo>
                  <a:lnTo>
                    <a:pt x="2009" y="9789"/>
                  </a:lnTo>
                  <a:lnTo>
                    <a:pt x="2009" y="9789"/>
                  </a:lnTo>
                  <a:lnTo>
                    <a:pt x="2013" y="9029"/>
                  </a:lnTo>
                  <a:lnTo>
                    <a:pt x="2013" y="9029"/>
                  </a:lnTo>
                  <a:lnTo>
                    <a:pt x="2016" y="8094"/>
                  </a:lnTo>
                  <a:lnTo>
                    <a:pt x="2016" y="8094"/>
                  </a:lnTo>
                  <a:lnTo>
                    <a:pt x="2020" y="8858"/>
                  </a:lnTo>
                  <a:lnTo>
                    <a:pt x="2020" y="8858"/>
                  </a:lnTo>
                  <a:lnTo>
                    <a:pt x="2024" y="9717"/>
                  </a:lnTo>
                  <a:lnTo>
                    <a:pt x="2024" y="9717"/>
                  </a:lnTo>
                  <a:lnTo>
                    <a:pt x="2027" y="10047"/>
                  </a:lnTo>
                  <a:lnTo>
                    <a:pt x="2027" y="10047"/>
                  </a:lnTo>
                  <a:lnTo>
                    <a:pt x="2031" y="10188"/>
                  </a:lnTo>
                  <a:lnTo>
                    <a:pt x="2031" y="10188"/>
                  </a:lnTo>
                  <a:lnTo>
                    <a:pt x="2035" y="10259"/>
                  </a:lnTo>
                  <a:lnTo>
                    <a:pt x="2035" y="10259"/>
                  </a:lnTo>
                  <a:lnTo>
                    <a:pt x="2039" y="10300"/>
                  </a:lnTo>
                  <a:lnTo>
                    <a:pt x="2039" y="10300"/>
                  </a:lnTo>
                  <a:lnTo>
                    <a:pt x="2042" y="10323"/>
                  </a:lnTo>
                  <a:lnTo>
                    <a:pt x="2042" y="10323"/>
                  </a:lnTo>
                  <a:lnTo>
                    <a:pt x="2046" y="10334"/>
                  </a:lnTo>
                  <a:lnTo>
                    <a:pt x="2046" y="10334"/>
                  </a:lnTo>
                  <a:lnTo>
                    <a:pt x="2050" y="10346"/>
                  </a:lnTo>
                  <a:lnTo>
                    <a:pt x="2050" y="10346"/>
                  </a:lnTo>
                  <a:lnTo>
                    <a:pt x="2053" y="10356"/>
                  </a:lnTo>
                  <a:lnTo>
                    <a:pt x="2053" y="10356"/>
                  </a:lnTo>
                  <a:lnTo>
                    <a:pt x="2057" y="10360"/>
                  </a:lnTo>
                  <a:lnTo>
                    <a:pt x="2057" y="10360"/>
                  </a:lnTo>
                  <a:lnTo>
                    <a:pt x="2061" y="10362"/>
                  </a:lnTo>
                  <a:lnTo>
                    <a:pt x="2061" y="10362"/>
                  </a:lnTo>
                  <a:lnTo>
                    <a:pt x="2064" y="10367"/>
                  </a:lnTo>
                  <a:lnTo>
                    <a:pt x="2064" y="10367"/>
                  </a:lnTo>
                  <a:lnTo>
                    <a:pt x="2068" y="10362"/>
                  </a:lnTo>
                  <a:lnTo>
                    <a:pt x="2068" y="10362"/>
                  </a:lnTo>
                  <a:lnTo>
                    <a:pt x="2072" y="10366"/>
                  </a:lnTo>
                  <a:lnTo>
                    <a:pt x="2072" y="10366"/>
                  </a:lnTo>
                  <a:lnTo>
                    <a:pt x="2076" y="10358"/>
                  </a:lnTo>
                  <a:lnTo>
                    <a:pt x="2076" y="10358"/>
                  </a:lnTo>
                  <a:lnTo>
                    <a:pt x="2079" y="10344"/>
                  </a:lnTo>
                  <a:lnTo>
                    <a:pt x="2079" y="10344"/>
                  </a:lnTo>
                  <a:lnTo>
                    <a:pt x="2083" y="10318"/>
                  </a:lnTo>
                  <a:lnTo>
                    <a:pt x="2083" y="10318"/>
                  </a:lnTo>
                  <a:lnTo>
                    <a:pt x="2087" y="10256"/>
                  </a:lnTo>
                  <a:lnTo>
                    <a:pt x="2087" y="10256"/>
                  </a:lnTo>
                  <a:lnTo>
                    <a:pt x="2090" y="10116"/>
                  </a:lnTo>
                  <a:lnTo>
                    <a:pt x="2090" y="10116"/>
                  </a:lnTo>
                  <a:lnTo>
                    <a:pt x="2094" y="10121"/>
                  </a:lnTo>
                  <a:lnTo>
                    <a:pt x="2094" y="10121"/>
                  </a:lnTo>
                  <a:lnTo>
                    <a:pt x="2098" y="10265"/>
                  </a:lnTo>
                  <a:lnTo>
                    <a:pt x="2098" y="10265"/>
                  </a:lnTo>
                  <a:lnTo>
                    <a:pt x="2102" y="10327"/>
                  </a:lnTo>
                  <a:lnTo>
                    <a:pt x="2102" y="10327"/>
                  </a:lnTo>
                  <a:lnTo>
                    <a:pt x="2105" y="10353"/>
                  </a:lnTo>
                  <a:lnTo>
                    <a:pt x="2105" y="10353"/>
                  </a:lnTo>
                  <a:lnTo>
                    <a:pt x="2109" y="10365"/>
                  </a:lnTo>
                  <a:lnTo>
                    <a:pt x="2109" y="10365"/>
                  </a:lnTo>
                  <a:lnTo>
                    <a:pt x="2113" y="10373"/>
                  </a:lnTo>
                  <a:lnTo>
                    <a:pt x="2113" y="10373"/>
                  </a:lnTo>
                  <a:lnTo>
                    <a:pt x="2116" y="10378"/>
                  </a:lnTo>
                  <a:lnTo>
                    <a:pt x="2116" y="10378"/>
                  </a:lnTo>
                  <a:lnTo>
                    <a:pt x="2120" y="10378"/>
                  </a:lnTo>
                  <a:lnTo>
                    <a:pt x="2120" y="10378"/>
                  </a:lnTo>
                  <a:lnTo>
                    <a:pt x="2124" y="10379"/>
                  </a:lnTo>
                  <a:lnTo>
                    <a:pt x="2124" y="10379"/>
                  </a:lnTo>
                  <a:lnTo>
                    <a:pt x="2128" y="10378"/>
                  </a:lnTo>
                  <a:lnTo>
                    <a:pt x="2128" y="10378"/>
                  </a:lnTo>
                  <a:lnTo>
                    <a:pt x="2131" y="10380"/>
                  </a:lnTo>
                  <a:lnTo>
                    <a:pt x="2131" y="10380"/>
                  </a:lnTo>
                  <a:lnTo>
                    <a:pt x="2135" y="10378"/>
                  </a:lnTo>
                  <a:lnTo>
                    <a:pt x="2135" y="10378"/>
                  </a:lnTo>
                  <a:lnTo>
                    <a:pt x="2139" y="10375"/>
                  </a:lnTo>
                  <a:lnTo>
                    <a:pt x="2139" y="10375"/>
                  </a:lnTo>
                  <a:lnTo>
                    <a:pt x="2142" y="10380"/>
                  </a:lnTo>
                  <a:lnTo>
                    <a:pt x="2142" y="10380"/>
                  </a:lnTo>
                  <a:lnTo>
                    <a:pt x="2146" y="10381"/>
                  </a:lnTo>
                  <a:lnTo>
                    <a:pt x="2146" y="10381"/>
                  </a:lnTo>
                  <a:lnTo>
                    <a:pt x="2150" y="10380"/>
                  </a:lnTo>
                  <a:lnTo>
                    <a:pt x="2150" y="10380"/>
                  </a:lnTo>
                  <a:lnTo>
                    <a:pt x="2153" y="10384"/>
                  </a:lnTo>
                  <a:lnTo>
                    <a:pt x="2153" y="10384"/>
                  </a:lnTo>
                  <a:lnTo>
                    <a:pt x="2157" y="10386"/>
                  </a:lnTo>
                  <a:lnTo>
                    <a:pt x="2157" y="10386"/>
                  </a:lnTo>
                  <a:lnTo>
                    <a:pt x="2161" y="10387"/>
                  </a:lnTo>
                  <a:lnTo>
                    <a:pt x="2161" y="10387"/>
                  </a:lnTo>
                  <a:lnTo>
                    <a:pt x="2165" y="10386"/>
                  </a:lnTo>
                  <a:lnTo>
                    <a:pt x="2165" y="10386"/>
                  </a:lnTo>
                  <a:lnTo>
                    <a:pt x="2168" y="10388"/>
                  </a:lnTo>
                  <a:lnTo>
                    <a:pt x="2168" y="10388"/>
                  </a:lnTo>
                  <a:lnTo>
                    <a:pt x="2172" y="10385"/>
                  </a:lnTo>
                  <a:lnTo>
                    <a:pt x="2172" y="10385"/>
                  </a:lnTo>
                  <a:lnTo>
                    <a:pt x="2176" y="10385"/>
                  </a:lnTo>
                  <a:lnTo>
                    <a:pt x="2176" y="10385"/>
                  </a:lnTo>
                  <a:lnTo>
                    <a:pt x="2179" y="10383"/>
                  </a:lnTo>
                  <a:lnTo>
                    <a:pt x="2179" y="10383"/>
                  </a:lnTo>
                  <a:lnTo>
                    <a:pt x="2183" y="10387"/>
                  </a:lnTo>
                  <a:lnTo>
                    <a:pt x="2183" y="10387"/>
                  </a:lnTo>
                  <a:lnTo>
                    <a:pt x="2187" y="10383"/>
                  </a:lnTo>
                  <a:lnTo>
                    <a:pt x="2187" y="10383"/>
                  </a:lnTo>
                  <a:lnTo>
                    <a:pt x="2191" y="10388"/>
                  </a:lnTo>
                  <a:lnTo>
                    <a:pt x="2191" y="10388"/>
                  </a:lnTo>
                  <a:lnTo>
                    <a:pt x="2194" y="10387"/>
                  </a:lnTo>
                  <a:lnTo>
                    <a:pt x="2194" y="10387"/>
                  </a:lnTo>
                  <a:lnTo>
                    <a:pt x="2198" y="10386"/>
                  </a:lnTo>
                  <a:lnTo>
                    <a:pt x="2198" y="10386"/>
                  </a:lnTo>
                  <a:lnTo>
                    <a:pt x="2202" y="10387"/>
                  </a:lnTo>
                  <a:lnTo>
                    <a:pt x="2202" y="10387"/>
                  </a:lnTo>
                  <a:lnTo>
                    <a:pt x="2205" y="10386"/>
                  </a:lnTo>
                  <a:lnTo>
                    <a:pt x="2205" y="10386"/>
                  </a:lnTo>
                  <a:lnTo>
                    <a:pt x="2209" y="10384"/>
                  </a:lnTo>
                  <a:lnTo>
                    <a:pt x="2209" y="10384"/>
                  </a:lnTo>
                  <a:lnTo>
                    <a:pt x="2213" y="10384"/>
                  </a:lnTo>
                  <a:lnTo>
                    <a:pt x="2213" y="10384"/>
                  </a:lnTo>
                  <a:lnTo>
                    <a:pt x="2216" y="10384"/>
                  </a:lnTo>
                  <a:lnTo>
                    <a:pt x="2216" y="10384"/>
                  </a:lnTo>
                  <a:lnTo>
                    <a:pt x="2220" y="10385"/>
                  </a:lnTo>
                  <a:lnTo>
                    <a:pt x="2220" y="10385"/>
                  </a:lnTo>
                  <a:lnTo>
                    <a:pt x="2224" y="10380"/>
                  </a:lnTo>
                  <a:lnTo>
                    <a:pt x="2224" y="10380"/>
                  </a:lnTo>
                  <a:lnTo>
                    <a:pt x="2228" y="10383"/>
                  </a:lnTo>
                  <a:lnTo>
                    <a:pt x="2228" y="10383"/>
                  </a:lnTo>
                  <a:lnTo>
                    <a:pt x="2231" y="10383"/>
                  </a:lnTo>
                  <a:lnTo>
                    <a:pt x="2231" y="10383"/>
                  </a:lnTo>
                  <a:lnTo>
                    <a:pt x="2235" y="10385"/>
                  </a:lnTo>
                  <a:lnTo>
                    <a:pt x="2235" y="10385"/>
                  </a:lnTo>
                  <a:lnTo>
                    <a:pt x="2239" y="10384"/>
                  </a:lnTo>
                  <a:lnTo>
                    <a:pt x="2239" y="10384"/>
                  </a:lnTo>
                  <a:lnTo>
                    <a:pt x="2242" y="10382"/>
                  </a:lnTo>
                  <a:lnTo>
                    <a:pt x="2242" y="10382"/>
                  </a:lnTo>
                  <a:lnTo>
                    <a:pt x="2246" y="10384"/>
                  </a:lnTo>
                  <a:lnTo>
                    <a:pt x="2246" y="10384"/>
                  </a:lnTo>
                  <a:lnTo>
                    <a:pt x="2250" y="10387"/>
                  </a:lnTo>
                  <a:lnTo>
                    <a:pt x="2250" y="10387"/>
                  </a:lnTo>
                  <a:lnTo>
                    <a:pt x="2254" y="10385"/>
                  </a:lnTo>
                  <a:lnTo>
                    <a:pt x="2254" y="10385"/>
                  </a:lnTo>
                  <a:lnTo>
                    <a:pt x="2257" y="10387"/>
                  </a:lnTo>
                  <a:lnTo>
                    <a:pt x="2257" y="10387"/>
                  </a:lnTo>
                  <a:lnTo>
                    <a:pt x="2261" y="10384"/>
                  </a:lnTo>
                  <a:lnTo>
                    <a:pt x="2261" y="10384"/>
                  </a:lnTo>
                  <a:lnTo>
                    <a:pt x="2265" y="10384"/>
                  </a:lnTo>
                  <a:lnTo>
                    <a:pt x="2265" y="10384"/>
                  </a:lnTo>
                  <a:lnTo>
                    <a:pt x="2268" y="10383"/>
                  </a:lnTo>
                  <a:lnTo>
                    <a:pt x="2268" y="10383"/>
                  </a:lnTo>
                  <a:lnTo>
                    <a:pt x="2272" y="10383"/>
                  </a:lnTo>
                  <a:lnTo>
                    <a:pt x="2272" y="10383"/>
                  </a:lnTo>
                  <a:lnTo>
                    <a:pt x="2276" y="10382"/>
                  </a:lnTo>
                  <a:lnTo>
                    <a:pt x="2276" y="10382"/>
                  </a:lnTo>
                  <a:lnTo>
                    <a:pt x="2279" y="10382"/>
                  </a:lnTo>
                  <a:lnTo>
                    <a:pt x="2279" y="10382"/>
                  </a:lnTo>
                  <a:lnTo>
                    <a:pt x="2283" y="10379"/>
                  </a:lnTo>
                  <a:lnTo>
                    <a:pt x="2283" y="10379"/>
                  </a:lnTo>
                  <a:lnTo>
                    <a:pt x="2287" y="10378"/>
                  </a:lnTo>
                  <a:lnTo>
                    <a:pt x="2287" y="10378"/>
                  </a:lnTo>
                  <a:lnTo>
                    <a:pt x="2291" y="10380"/>
                  </a:lnTo>
                  <a:lnTo>
                    <a:pt x="2291" y="10380"/>
                  </a:lnTo>
                  <a:lnTo>
                    <a:pt x="2294" y="10377"/>
                  </a:lnTo>
                  <a:lnTo>
                    <a:pt x="2294" y="10377"/>
                  </a:lnTo>
                  <a:lnTo>
                    <a:pt x="2298" y="10373"/>
                  </a:lnTo>
                  <a:lnTo>
                    <a:pt x="2298" y="10373"/>
                  </a:lnTo>
                  <a:lnTo>
                    <a:pt x="2302" y="10372"/>
                  </a:lnTo>
                  <a:lnTo>
                    <a:pt x="2302" y="10372"/>
                  </a:lnTo>
                  <a:lnTo>
                    <a:pt x="2305" y="10368"/>
                  </a:lnTo>
                  <a:lnTo>
                    <a:pt x="2305" y="10368"/>
                  </a:lnTo>
                  <a:lnTo>
                    <a:pt x="2309" y="10365"/>
                  </a:lnTo>
                  <a:lnTo>
                    <a:pt x="2309" y="10365"/>
                  </a:lnTo>
                  <a:lnTo>
                    <a:pt x="2313" y="10365"/>
                  </a:lnTo>
                  <a:lnTo>
                    <a:pt x="2313" y="10365"/>
                  </a:lnTo>
                  <a:lnTo>
                    <a:pt x="2317" y="10352"/>
                  </a:lnTo>
                  <a:lnTo>
                    <a:pt x="2317" y="10352"/>
                  </a:lnTo>
                  <a:lnTo>
                    <a:pt x="2320" y="10331"/>
                  </a:lnTo>
                  <a:lnTo>
                    <a:pt x="2320" y="10331"/>
                  </a:lnTo>
                  <a:lnTo>
                    <a:pt x="2324" y="10306"/>
                  </a:lnTo>
                  <a:lnTo>
                    <a:pt x="2324" y="10306"/>
                  </a:lnTo>
                  <a:lnTo>
                    <a:pt x="2328" y="10253"/>
                  </a:lnTo>
                  <a:lnTo>
                    <a:pt x="2328" y="10253"/>
                  </a:lnTo>
                  <a:lnTo>
                    <a:pt x="2331" y="10153"/>
                  </a:lnTo>
                  <a:lnTo>
                    <a:pt x="2331" y="10153"/>
                  </a:lnTo>
                  <a:lnTo>
                    <a:pt x="2335" y="9922"/>
                  </a:lnTo>
                  <a:lnTo>
                    <a:pt x="2335" y="9922"/>
                  </a:lnTo>
                  <a:lnTo>
                    <a:pt x="2339" y="9647"/>
                  </a:lnTo>
                  <a:lnTo>
                    <a:pt x="2339" y="9647"/>
                  </a:lnTo>
                  <a:lnTo>
                    <a:pt x="2342" y="8494"/>
                  </a:lnTo>
                  <a:lnTo>
                    <a:pt x="2342" y="8494"/>
                  </a:lnTo>
                  <a:lnTo>
                    <a:pt x="2346" y="8223"/>
                  </a:lnTo>
                  <a:lnTo>
                    <a:pt x="2346" y="8223"/>
                  </a:lnTo>
                  <a:lnTo>
                    <a:pt x="2350" y="8889"/>
                  </a:lnTo>
                  <a:lnTo>
                    <a:pt x="2350" y="8889"/>
                  </a:lnTo>
                  <a:lnTo>
                    <a:pt x="2354" y="9365"/>
                  </a:lnTo>
                  <a:lnTo>
                    <a:pt x="2354" y="9365"/>
                  </a:lnTo>
                  <a:lnTo>
                    <a:pt x="2357" y="9802"/>
                  </a:lnTo>
                  <a:lnTo>
                    <a:pt x="2357" y="9802"/>
                  </a:lnTo>
                  <a:lnTo>
                    <a:pt x="2361" y="9986"/>
                  </a:lnTo>
                  <a:lnTo>
                    <a:pt x="2361" y="9986"/>
                  </a:lnTo>
                  <a:lnTo>
                    <a:pt x="2365" y="9986"/>
                  </a:lnTo>
                  <a:lnTo>
                    <a:pt x="2365" y="9986"/>
                  </a:lnTo>
                  <a:lnTo>
                    <a:pt x="2368" y="9732"/>
                  </a:lnTo>
                  <a:lnTo>
                    <a:pt x="2368" y="9732"/>
                  </a:lnTo>
                  <a:lnTo>
                    <a:pt x="2372" y="9213"/>
                  </a:lnTo>
                  <a:lnTo>
                    <a:pt x="2372" y="9213"/>
                  </a:lnTo>
                  <a:lnTo>
                    <a:pt x="2376" y="8597"/>
                  </a:lnTo>
                  <a:lnTo>
                    <a:pt x="2376" y="8597"/>
                  </a:lnTo>
                  <a:lnTo>
                    <a:pt x="2380" y="7490"/>
                  </a:lnTo>
                  <a:lnTo>
                    <a:pt x="2380" y="7490"/>
                  </a:lnTo>
                  <a:lnTo>
                    <a:pt x="2383" y="8561"/>
                  </a:lnTo>
                  <a:lnTo>
                    <a:pt x="2383" y="8561"/>
                  </a:lnTo>
                  <a:lnTo>
                    <a:pt x="2387" y="9391"/>
                  </a:lnTo>
                  <a:lnTo>
                    <a:pt x="2387" y="9391"/>
                  </a:lnTo>
                  <a:lnTo>
                    <a:pt x="2391" y="9808"/>
                  </a:lnTo>
                  <a:lnTo>
                    <a:pt x="2391" y="9808"/>
                  </a:lnTo>
                  <a:lnTo>
                    <a:pt x="2394" y="10067"/>
                  </a:lnTo>
                  <a:lnTo>
                    <a:pt x="2394" y="10067"/>
                  </a:lnTo>
                  <a:lnTo>
                    <a:pt x="2398" y="10200"/>
                  </a:lnTo>
                  <a:lnTo>
                    <a:pt x="2398" y="10200"/>
                  </a:lnTo>
                  <a:lnTo>
                    <a:pt x="2402" y="10266"/>
                  </a:lnTo>
                  <a:lnTo>
                    <a:pt x="2402" y="10266"/>
                  </a:lnTo>
                  <a:lnTo>
                    <a:pt x="2405" y="10293"/>
                  </a:lnTo>
                  <a:lnTo>
                    <a:pt x="2405" y="10293"/>
                  </a:lnTo>
                  <a:lnTo>
                    <a:pt x="2409" y="10314"/>
                  </a:lnTo>
                  <a:lnTo>
                    <a:pt x="2409" y="10314"/>
                  </a:lnTo>
                  <a:lnTo>
                    <a:pt x="2413" y="10327"/>
                  </a:lnTo>
                  <a:lnTo>
                    <a:pt x="2413" y="10327"/>
                  </a:lnTo>
                  <a:lnTo>
                    <a:pt x="2417" y="10337"/>
                  </a:lnTo>
                  <a:lnTo>
                    <a:pt x="2417" y="10337"/>
                  </a:lnTo>
                  <a:lnTo>
                    <a:pt x="2420" y="10343"/>
                  </a:lnTo>
                  <a:lnTo>
                    <a:pt x="2420" y="10343"/>
                  </a:lnTo>
                  <a:lnTo>
                    <a:pt x="2424" y="10347"/>
                  </a:lnTo>
                  <a:lnTo>
                    <a:pt x="2424" y="10347"/>
                  </a:lnTo>
                  <a:lnTo>
                    <a:pt x="2428" y="10346"/>
                  </a:lnTo>
                  <a:lnTo>
                    <a:pt x="2428" y="10346"/>
                  </a:lnTo>
                  <a:lnTo>
                    <a:pt x="2431" y="10350"/>
                  </a:lnTo>
                  <a:lnTo>
                    <a:pt x="2431" y="10350"/>
                  </a:lnTo>
                  <a:lnTo>
                    <a:pt x="2435" y="10349"/>
                  </a:lnTo>
                  <a:lnTo>
                    <a:pt x="2435" y="10349"/>
                  </a:lnTo>
                  <a:lnTo>
                    <a:pt x="2439" y="10351"/>
                  </a:lnTo>
                  <a:lnTo>
                    <a:pt x="2439" y="10351"/>
                  </a:lnTo>
                  <a:lnTo>
                    <a:pt x="2443" y="10357"/>
                  </a:lnTo>
                  <a:lnTo>
                    <a:pt x="2443" y="10357"/>
                  </a:lnTo>
                  <a:lnTo>
                    <a:pt x="2446" y="10365"/>
                  </a:lnTo>
                  <a:lnTo>
                    <a:pt x="2446" y="10365"/>
                  </a:lnTo>
                  <a:lnTo>
                    <a:pt x="2450" y="10364"/>
                  </a:lnTo>
                  <a:lnTo>
                    <a:pt x="2450" y="10364"/>
                  </a:lnTo>
                  <a:lnTo>
                    <a:pt x="2454" y="10368"/>
                  </a:lnTo>
                  <a:lnTo>
                    <a:pt x="2454" y="10368"/>
                  </a:lnTo>
                  <a:lnTo>
                    <a:pt x="2457" y="10368"/>
                  </a:lnTo>
                  <a:lnTo>
                    <a:pt x="2457" y="10368"/>
                  </a:lnTo>
                  <a:lnTo>
                    <a:pt x="2461" y="10366"/>
                  </a:lnTo>
                  <a:lnTo>
                    <a:pt x="2461" y="10366"/>
                  </a:lnTo>
                  <a:lnTo>
                    <a:pt x="2465" y="10369"/>
                  </a:lnTo>
                  <a:lnTo>
                    <a:pt x="2465" y="10369"/>
                  </a:lnTo>
                  <a:lnTo>
                    <a:pt x="2468" y="10370"/>
                  </a:lnTo>
                  <a:lnTo>
                    <a:pt x="2468" y="10370"/>
                  </a:lnTo>
                  <a:lnTo>
                    <a:pt x="2472" y="10373"/>
                  </a:lnTo>
                  <a:lnTo>
                    <a:pt x="2472" y="10373"/>
                  </a:lnTo>
                  <a:lnTo>
                    <a:pt x="2476" y="10371"/>
                  </a:lnTo>
                  <a:lnTo>
                    <a:pt x="2476" y="10371"/>
                  </a:lnTo>
                  <a:lnTo>
                    <a:pt x="2480" y="10375"/>
                  </a:lnTo>
                  <a:lnTo>
                    <a:pt x="2480" y="10375"/>
                  </a:lnTo>
                  <a:lnTo>
                    <a:pt x="2483" y="10377"/>
                  </a:lnTo>
                  <a:lnTo>
                    <a:pt x="2483" y="10377"/>
                  </a:lnTo>
                  <a:lnTo>
                    <a:pt x="2487" y="10376"/>
                  </a:lnTo>
                  <a:lnTo>
                    <a:pt x="2487" y="10376"/>
                  </a:lnTo>
                  <a:lnTo>
                    <a:pt x="2491" y="10374"/>
                  </a:lnTo>
                  <a:lnTo>
                    <a:pt x="2491" y="10374"/>
                  </a:lnTo>
                  <a:lnTo>
                    <a:pt x="2494" y="10373"/>
                  </a:lnTo>
                  <a:lnTo>
                    <a:pt x="2494" y="10373"/>
                  </a:lnTo>
                  <a:lnTo>
                    <a:pt x="2498" y="10378"/>
                  </a:lnTo>
                  <a:lnTo>
                    <a:pt x="2498" y="10378"/>
                  </a:lnTo>
                  <a:lnTo>
                    <a:pt x="2502" y="10382"/>
                  </a:lnTo>
                  <a:lnTo>
                    <a:pt x="2502" y="10382"/>
                  </a:lnTo>
                  <a:lnTo>
                    <a:pt x="2506" y="10381"/>
                  </a:lnTo>
                  <a:lnTo>
                    <a:pt x="2506" y="10381"/>
                  </a:lnTo>
                  <a:lnTo>
                    <a:pt x="2509" y="10377"/>
                  </a:lnTo>
                  <a:lnTo>
                    <a:pt x="2509" y="10377"/>
                  </a:lnTo>
                  <a:lnTo>
                    <a:pt x="2513" y="10377"/>
                  </a:lnTo>
                  <a:lnTo>
                    <a:pt x="2513" y="10377"/>
                  </a:lnTo>
                  <a:lnTo>
                    <a:pt x="2517" y="10376"/>
                  </a:lnTo>
                  <a:lnTo>
                    <a:pt x="2517" y="10376"/>
                  </a:lnTo>
                  <a:lnTo>
                    <a:pt x="2520" y="10379"/>
                  </a:lnTo>
                  <a:lnTo>
                    <a:pt x="2520" y="10379"/>
                  </a:lnTo>
                  <a:lnTo>
                    <a:pt x="2524" y="10378"/>
                  </a:lnTo>
                  <a:lnTo>
                    <a:pt x="2524" y="10378"/>
                  </a:lnTo>
                  <a:lnTo>
                    <a:pt x="2528" y="10381"/>
                  </a:lnTo>
                  <a:lnTo>
                    <a:pt x="2528" y="10381"/>
                  </a:lnTo>
                  <a:lnTo>
                    <a:pt x="2532" y="10383"/>
                  </a:lnTo>
                  <a:lnTo>
                    <a:pt x="2532" y="10383"/>
                  </a:lnTo>
                  <a:lnTo>
                    <a:pt x="2535" y="10382"/>
                  </a:lnTo>
                  <a:lnTo>
                    <a:pt x="2535" y="10382"/>
                  </a:lnTo>
                  <a:lnTo>
                    <a:pt x="2539" y="10382"/>
                  </a:lnTo>
                  <a:lnTo>
                    <a:pt x="2539" y="10382"/>
                  </a:lnTo>
                  <a:lnTo>
                    <a:pt x="2543" y="10378"/>
                  </a:lnTo>
                  <a:lnTo>
                    <a:pt x="2543" y="10378"/>
                  </a:lnTo>
                  <a:lnTo>
                    <a:pt x="2546" y="10376"/>
                  </a:lnTo>
                  <a:lnTo>
                    <a:pt x="2546" y="10376"/>
                  </a:lnTo>
                  <a:lnTo>
                    <a:pt x="2550" y="10371"/>
                  </a:lnTo>
                  <a:lnTo>
                    <a:pt x="2550" y="10371"/>
                  </a:lnTo>
                  <a:lnTo>
                    <a:pt x="2554" y="10374"/>
                  </a:lnTo>
                  <a:lnTo>
                    <a:pt x="2554" y="10374"/>
                  </a:lnTo>
                  <a:lnTo>
                    <a:pt x="2557" y="10378"/>
                  </a:lnTo>
                  <a:lnTo>
                    <a:pt x="2557" y="10378"/>
                  </a:lnTo>
                  <a:lnTo>
                    <a:pt x="2561" y="10382"/>
                  </a:lnTo>
                  <a:lnTo>
                    <a:pt x="2561" y="10382"/>
                  </a:lnTo>
                  <a:lnTo>
                    <a:pt x="2565" y="10383"/>
                  </a:lnTo>
                  <a:lnTo>
                    <a:pt x="2565" y="10383"/>
                  </a:lnTo>
                  <a:lnTo>
                    <a:pt x="2569" y="10382"/>
                  </a:lnTo>
                  <a:lnTo>
                    <a:pt x="2569" y="10382"/>
                  </a:lnTo>
                  <a:lnTo>
                    <a:pt x="2572" y="10384"/>
                  </a:lnTo>
                  <a:lnTo>
                    <a:pt x="2572" y="10384"/>
                  </a:lnTo>
                  <a:lnTo>
                    <a:pt x="2576" y="10380"/>
                  </a:lnTo>
                  <a:lnTo>
                    <a:pt x="2576" y="10380"/>
                  </a:lnTo>
                  <a:lnTo>
                    <a:pt x="2580" y="10381"/>
                  </a:lnTo>
                  <a:lnTo>
                    <a:pt x="2580" y="10381"/>
                  </a:lnTo>
                  <a:lnTo>
                    <a:pt x="2583" y="10381"/>
                  </a:lnTo>
                  <a:lnTo>
                    <a:pt x="2583" y="10381"/>
                  </a:lnTo>
                  <a:lnTo>
                    <a:pt x="2587" y="10380"/>
                  </a:lnTo>
                  <a:lnTo>
                    <a:pt x="2587" y="10380"/>
                  </a:lnTo>
                  <a:lnTo>
                    <a:pt x="2591" y="10379"/>
                  </a:lnTo>
                  <a:lnTo>
                    <a:pt x="2591" y="10379"/>
                  </a:lnTo>
                  <a:lnTo>
                    <a:pt x="2595" y="10381"/>
                  </a:lnTo>
                  <a:lnTo>
                    <a:pt x="2595" y="10381"/>
                  </a:lnTo>
                  <a:lnTo>
                    <a:pt x="2598" y="10380"/>
                  </a:lnTo>
                  <a:lnTo>
                    <a:pt x="2598" y="10380"/>
                  </a:lnTo>
                  <a:lnTo>
                    <a:pt x="2602" y="10380"/>
                  </a:lnTo>
                  <a:lnTo>
                    <a:pt x="2602" y="10380"/>
                  </a:lnTo>
                  <a:lnTo>
                    <a:pt x="2606" y="10383"/>
                  </a:lnTo>
                  <a:lnTo>
                    <a:pt x="2606" y="10383"/>
                  </a:lnTo>
                  <a:lnTo>
                    <a:pt x="2609" y="10381"/>
                  </a:lnTo>
                  <a:lnTo>
                    <a:pt x="2609" y="10381"/>
                  </a:lnTo>
                  <a:lnTo>
                    <a:pt x="2613" y="10380"/>
                  </a:lnTo>
                  <a:lnTo>
                    <a:pt x="2613" y="10380"/>
                  </a:lnTo>
                  <a:lnTo>
                    <a:pt x="2617" y="10378"/>
                  </a:lnTo>
                  <a:lnTo>
                    <a:pt x="2617" y="10378"/>
                  </a:lnTo>
                  <a:lnTo>
                    <a:pt x="2620" y="10378"/>
                  </a:lnTo>
                  <a:lnTo>
                    <a:pt x="2620" y="10378"/>
                  </a:lnTo>
                  <a:lnTo>
                    <a:pt x="2624" y="10376"/>
                  </a:lnTo>
                  <a:lnTo>
                    <a:pt x="2624" y="10376"/>
                  </a:lnTo>
                  <a:lnTo>
                    <a:pt x="2628" y="10376"/>
                  </a:lnTo>
                  <a:lnTo>
                    <a:pt x="2628" y="10376"/>
                  </a:lnTo>
                  <a:lnTo>
                    <a:pt x="2632" y="10374"/>
                  </a:lnTo>
                  <a:lnTo>
                    <a:pt x="2632" y="10374"/>
                  </a:lnTo>
                  <a:lnTo>
                    <a:pt x="2635" y="10365"/>
                  </a:lnTo>
                  <a:lnTo>
                    <a:pt x="2635" y="10365"/>
                  </a:lnTo>
                  <a:lnTo>
                    <a:pt x="2639" y="10338"/>
                  </a:lnTo>
                  <a:lnTo>
                    <a:pt x="2639" y="10338"/>
                  </a:lnTo>
                  <a:lnTo>
                    <a:pt x="2643" y="10307"/>
                  </a:lnTo>
                  <a:lnTo>
                    <a:pt x="2643" y="10307"/>
                  </a:lnTo>
                  <a:lnTo>
                    <a:pt x="2646" y="10325"/>
                  </a:lnTo>
                  <a:lnTo>
                    <a:pt x="2646" y="10325"/>
                  </a:lnTo>
                  <a:lnTo>
                    <a:pt x="2650" y="10334"/>
                  </a:lnTo>
                  <a:lnTo>
                    <a:pt x="2650" y="10334"/>
                  </a:lnTo>
                  <a:lnTo>
                    <a:pt x="2654" y="10337"/>
                  </a:lnTo>
                  <a:lnTo>
                    <a:pt x="2654" y="10337"/>
                  </a:lnTo>
                  <a:lnTo>
                    <a:pt x="2658" y="10344"/>
                  </a:lnTo>
                  <a:lnTo>
                    <a:pt x="2658" y="10344"/>
                  </a:lnTo>
                  <a:lnTo>
                    <a:pt x="2661" y="10345"/>
                  </a:lnTo>
                  <a:lnTo>
                    <a:pt x="2661" y="10345"/>
                  </a:lnTo>
                  <a:lnTo>
                    <a:pt x="2665" y="10338"/>
                  </a:lnTo>
                  <a:lnTo>
                    <a:pt x="2665" y="10338"/>
                  </a:lnTo>
                  <a:lnTo>
                    <a:pt x="2669" y="10321"/>
                  </a:lnTo>
                  <a:lnTo>
                    <a:pt x="2669" y="10321"/>
                  </a:lnTo>
                  <a:lnTo>
                    <a:pt x="2672" y="10264"/>
                  </a:lnTo>
                  <a:lnTo>
                    <a:pt x="2672" y="10264"/>
                  </a:lnTo>
                  <a:lnTo>
                    <a:pt x="2676" y="10103"/>
                  </a:lnTo>
                  <a:lnTo>
                    <a:pt x="2676" y="10103"/>
                  </a:lnTo>
                  <a:lnTo>
                    <a:pt x="2680" y="9843"/>
                  </a:lnTo>
                  <a:lnTo>
                    <a:pt x="2680" y="9843"/>
                  </a:lnTo>
                  <a:lnTo>
                    <a:pt x="2683" y="9926"/>
                  </a:lnTo>
                  <a:lnTo>
                    <a:pt x="2683" y="9926"/>
                  </a:lnTo>
                  <a:lnTo>
                    <a:pt x="2687" y="10109"/>
                  </a:lnTo>
                  <a:lnTo>
                    <a:pt x="2687" y="10109"/>
                  </a:lnTo>
                  <a:lnTo>
                    <a:pt x="2691" y="10183"/>
                  </a:lnTo>
                  <a:lnTo>
                    <a:pt x="2691" y="10183"/>
                  </a:lnTo>
                  <a:lnTo>
                    <a:pt x="2695" y="10230"/>
                  </a:lnTo>
                  <a:lnTo>
                    <a:pt x="2695" y="10230"/>
                  </a:lnTo>
                  <a:lnTo>
                    <a:pt x="2698" y="10220"/>
                  </a:lnTo>
                  <a:lnTo>
                    <a:pt x="2698" y="10220"/>
                  </a:lnTo>
                  <a:lnTo>
                    <a:pt x="2702" y="10245"/>
                  </a:lnTo>
                  <a:lnTo>
                    <a:pt x="2702" y="10245"/>
                  </a:lnTo>
                  <a:lnTo>
                    <a:pt x="2706" y="10280"/>
                  </a:lnTo>
                  <a:lnTo>
                    <a:pt x="2706" y="10280"/>
                  </a:lnTo>
                  <a:lnTo>
                    <a:pt x="2709" y="10275"/>
                  </a:lnTo>
                  <a:lnTo>
                    <a:pt x="2709" y="10275"/>
                  </a:lnTo>
                  <a:lnTo>
                    <a:pt x="2713" y="10231"/>
                  </a:lnTo>
                  <a:lnTo>
                    <a:pt x="2713" y="10231"/>
                  </a:lnTo>
                  <a:lnTo>
                    <a:pt x="2717" y="10198"/>
                  </a:lnTo>
                  <a:lnTo>
                    <a:pt x="2717" y="10198"/>
                  </a:lnTo>
                  <a:lnTo>
                    <a:pt x="2721" y="10137"/>
                  </a:lnTo>
                  <a:lnTo>
                    <a:pt x="2721" y="10137"/>
                  </a:lnTo>
                  <a:lnTo>
                    <a:pt x="2724" y="9902"/>
                  </a:lnTo>
                  <a:lnTo>
                    <a:pt x="2724" y="9902"/>
                  </a:lnTo>
                  <a:lnTo>
                    <a:pt x="2728" y="9729"/>
                  </a:lnTo>
                  <a:lnTo>
                    <a:pt x="2728" y="9729"/>
                  </a:lnTo>
                  <a:lnTo>
                    <a:pt x="2732" y="9967"/>
                  </a:lnTo>
                  <a:lnTo>
                    <a:pt x="2732" y="9967"/>
                  </a:lnTo>
                  <a:lnTo>
                    <a:pt x="2735" y="10130"/>
                  </a:lnTo>
                  <a:lnTo>
                    <a:pt x="2735" y="10130"/>
                  </a:lnTo>
                  <a:lnTo>
                    <a:pt x="2739" y="10141"/>
                  </a:lnTo>
                  <a:lnTo>
                    <a:pt x="2739" y="10141"/>
                  </a:lnTo>
                  <a:lnTo>
                    <a:pt x="2743" y="10064"/>
                  </a:lnTo>
                  <a:lnTo>
                    <a:pt x="2743" y="10064"/>
                  </a:lnTo>
                  <a:lnTo>
                    <a:pt x="2746" y="9884"/>
                  </a:lnTo>
                  <a:lnTo>
                    <a:pt x="2746" y="9884"/>
                  </a:lnTo>
                  <a:lnTo>
                    <a:pt x="2750" y="9441"/>
                  </a:lnTo>
                  <a:lnTo>
                    <a:pt x="2750" y="9441"/>
                  </a:lnTo>
                  <a:lnTo>
                    <a:pt x="2754" y="9084"/>
                  </a:lnTo>
                  <a:lnTo>
                    <a:pt x="2754" y="9084"/>
                  </a:lnTo>
                  <a:lnTo>
                    <a:pt x="2758" y="8594"/>
                  </a:lnTo>
                  <a:lnTo>
                    <a:pt x="2758" y="8594"/>
                  </a:lnTo>
                  <a:lnTo>
                    <a:pt x="2761" y="7157"/>
                  </a:lnTo>
                  <a:lnTo>
                    <a:pt x="2761" y="7157"/>
                  </a:lnTo>
                  <a:lnTo>
                    <a:pt x="2765" y="8062"/>
                  </a:lnTo>
                  <a:lnTo>
                    <a:pt x="2765" y="8062"/>
                  </a:lnTo>
                  <a:lnTo>
                    <a:pt x="2769" y="8650"/>
                  </a:lnTo>
                  <a:lnTo>
                    <a:pt x="2769" y="8650"/>
                  </a:lnTo>
                  <a:lnTo>
                    <a:pt x="2772" y="9317"/>
                  </a:lnTo>
                  <a:lnTo>
                    <a:pt x="2772" y="9317"/>
                  </a:lnTo>
                  <a:lnTo>
                    <a:pt x="2776" y="9742"/>
                  </a:lnTo>
                  <a:lnTo>
                    <a:pt x="2776" y="9742"/>
                  </a:lnTo>
                  <a:lnTo>
                    <a:pt x="2780" y="9893"/>
                  </a:lnTo>
                  <a:lnTo>
                    <a:pt x="2780" y="9893"/>
                  </a:lnTo>
                  <a:lnTo>
                    <a:pt x="2784" y="9843"/>
                  </a:lnTo>
                  <a:lnTo>
                    <a:pt x="2784" y="9843"/>
                  </a:lnTo>
                  <a:lnTo>
                    <a:pt x="2787" y="9355"/>
                  </a:lnTo>
                  <a:lnTo>
                    <a:pt x="2787" y="9355"/>
                  </a:lnTo>
                  <a:lnTo>
                    <a:pt x="2791" y="9009"/>
                  </a:lnTo>
                  <a:lnTo>
                    <a:pt x="2791" y="9009"/>
                  </a:lnTo>
                  <a:lnTo>
                    <a:pt x="2795" y="7777"/>
                  </a:lnTo>
                  <a:lnTo>
                    <a:pt x="2795" y="7777"/>
                  </a:lnTo>
                  <a:lnTo>
                    <a:pt x="2798" y="7742"/>
                  </a:lnTo>
                  <a:lnTo>
                    <a:pt x="2798" y="7742"/>
                  </a:lnTo>
                  <a:lnTo>
                    <a:pt x="2802" y="8755"/>
                  </a:lnTo>
                  <a:lnTo>
                    <a:pt x="2802" y="8755"/>
                  </a:lnTo>
                  <a:lnTo>
                    <a:pt x="2806" y="9469"/>
                  </a:lnTo>
                  <a:lnTo>
                    <a:pt x="2806" y="9469"/>
                  </a:lnTo>
                  <a:lnTo>
                    <a:pt x="2809" y="9869"/>
                  </a:lnTo>
                  <a:lnTo>
                    <a:pt x="2809" y="9869"/>
                  </a:lnTo>
                  <a:lnTo>
                    <a:pt x="2813" y="10057"/>
                  </a:lnTo>
                  <a:lnTo>
                    <a:pt x="2813" y="10057"/>
                  </a:lnTo>
                  <a:lnTo>
                    <a:pt x="2817" y="10119"/>
                  </a:lnTo>
                  <a:lnTo>
                    <a:pt x="2817" y="10119"/>
                  </a:lnTo>
                  <a:lnTo>
                    <a:pt x="2821" y="10191"/>
                  </a:lnTo>
                  <a:lnTo>
                    <a:pt x="2821" y="10191"/>
                  </a:lnTo>
                  <a:lnTo>
                    <a:pt x="2824" y="10253"/>
                  </a:lnTo>
                  <a:lnTo>
                    <a:pt x="2824" y="10253"/>
                  </a:lnTo>
                  <a:lnTo>
                    <a:pt x="2828" y="10289"/>
                  </a:lnTo>
                  <a:lnTo>
                    <a:pt x="2828" y="10289"/>
                  </a:lnTo>
                  <a:lnTo>
                    <a:pt x="2832" y="10313"/>
                  </a:lnTo>
                  <a:lnTo>
                    <a:pt x="2832" y="10313"/>
                  </a:lnTo>
                  <a:lnTo>
                    <a:pt x="2835" y="10328"/>
                  </a:lnTo>
                  <a:lnTo>
                    <a:pt x="2835" y="10328"/>
                  </a:lnTo>
                  <a:lnTo>
                    <a:pt x="2839" y="10338"/>
                  </a:lnTo>
                  <a:lnTo>
                    <a:pt x="2839" y="10338"/>
                  </a:lnTo>
                  <a:lnTo>
                    <a:pt x="2843" y="10348"/>
                  </a:lnTo>
                  <a:lnTo>
                    <a:pt x="2843" y="10348"/>
                  </a:lnTo>
                  <a:lnTo>
                    <a:pt x="2847" y="10351"/>
                  </a:lnTo>
                  <a:lnTo>
                    <a:pt x="2847" y="10351"/>
                  </a:lnTo>
                  <a:lnTo>
                    <a:pt x="2850" y="10355"/>
                  </a:lnTo>
                  <a:lnTo>
                    <a:pt x="2850" y="10355"/>
                  </a:lnTo>
                  <a:lnTo>
                    <a:pt x="2854" y="10356"/>
                  </a:lnTo>
                  <a:lnTo>
                    <a:pt x="2854" y="10356"/>
                  </a:lnTo>
                  <a:lnTo>
                    <a:pt x="2858" y="10360"/>
                  </a:lnTo>
                  <a:lnTo>
                    <a:pt x="2858" y="10360"/>
                  </a:lnTo>
                  <a:lnTo>
                    <a:pt x="2861" y="10363"/>
                  </a:lnTo>
                  <a:lnTo>
                    <a:pt x="2861" y="10363"/>
                  </a:lnTo>
                  <a:lnTo>
                    <a:pt x="2865" y="10367"/>
                  </a:lnTo>
                  <a:lnTo>
                    <a:pt x="2865" y="10367"/>
                  </a:lnTo>
                  <a:lnTo>
                    <a:pt x="2869" y="10364"/>
                  </a:lnTo>
                  <a:lnTo>
                    <a:pt x="2869" y="10364"/>
                  </a:lnTo>
                  <a:lnTo>
                    <a:pt x="2872" y="10369"/>
                  </a:lnTo>
                  <a:lnTo>
                    <a:pt x="2872" y="10369"/>
                  </a:lnTo>
                  <a:lnTo>
                    <a:pt x="2876" y="10373"/>
                  </a:lnTo>
                  <a:lnTo>
                    <a:pt x="2876" y="10373"/>
                  </a:lnTo>
                  <a:lnTo>
                    <a:pt x="2880" y="10373"/>
                  </a:lnTo>
                  <a:lnTo>
                    <a:pt x="2880" y="10373"/>
                  </a:lnTo>
                  <a:lnTo>
                    <a:pt x="2884" y="10376"/>
                  </a:lnTo>
                  <a:lnTo>
                    <a:pt x="2884" y="10376"/>
                  </a:lnTo>
                  <a:lnTo>
                    <a:pt x="2887" y="10375"/>
                  </a:lnTo>
                  <a:lnTo>
                    <a:pt x="2887" y="10375"/>
                  </a:lnTo>
                  <a:lnTo>
                    <a:pt x="2891" y="10374"/>
                  </a:lnTo>
                  <a:lnTo>
                    <a:pt x="2891" y="10374"/>
                  </a:lnTo>
                  <a:lnTo>
                    <a:pt x="2895" y="10374"/>
                  </a:lnTo>
                  <a:lnTo>
                    <a:pt x="2895" y="10374"/>
                  </a:lnTo>
                  <a:lnTo>
                    <a:pt x="2898" y="10376"/>
                  </a:lnTo>
                  <a:lnTo>
                    <a:pt x="2898" y="10376"/>
                  </a:lnTo>
                  <a:lnTo>
                    <a:pt x="2902" y="10375"/>
                  </a:lnTo>
                  <a:lnTo>
                    <a:pt x="2902" y="10375"/>
                  </a:lnTo>
                  <a:lnTo>
                    <a:pt x="2906" y="10379"/>
                  </a:lnTo>
                  <a:lnTo>
                    <a:pt x="2906" y="10379"/>
                  </a:lnTo>
                  <a:lnTo>
                    <a:pt x="2910" y="10380"/>
                  </a:lnTo>
                  <a:lnTo>
                    <a:pt x="2910" y="10380"/>
                  </a:lnTo>
                  <a:lnTo>
                    <a:pt x="2913" y="10377"/>
                  </a:lnTo>
                  <a:lnTo>
                    <a:pt x="2913" y="10377"/>
                  </a:lnTo>
                  <a:lnTo>
                    <a:pt x="2917" y="10380"/>
                  </a:lnTo>
                  <a:lnTo>
                    <a:pt x="2917" y="10380"/>
                  </a:lnTo>
                  <a:lnTo>
                    <a:pt x="2921" y="10382"/>
                  </a:lnTo>
                  <a:lnTo>
                    <a:pt x="2921" y="10382"/>
                  </a:lnTo>
                  <a:lnTo>
                    <a:pt x="2924" y="10382"/>
                  </a:lnTo>
                  <a:lnTo>
                    <a:pt x="2924" y="10382"/>
                  </a:lnTo>
                  <a:lnTo>
                    <a:pt x="2928" y="10384"/>
                  </a:lnTo>
                  <a:lnTo>
                    <a:pt x="2928" y="10384"/>
                  </a:lnTo>
                  <a:lnTo>
                    <a:pt x="2932" y="10383"/>
                  </a:lnTo>
                  <a:lnTo>
                    <a:pt x="2932" y="10383"/>
                  </a:lnTo>
                  <a:lnTo>
                    <a:pt x="2936" y="10383"/>
                  </a:lnTo>
                  <a:lnTo>
                    <a:pt x="2936" y="10383"/>
                  </a:lnTo>
                  <a:lnTo>
                    <a:pt x="2939" y="10383"/>
                  </a:lnTo>
                  <a:lnTo>
                    <a:pt x="2939" y="10383"/>
                  </a:lnTo>
                  <a:lnTo>
                    <a:pt x="2943" y="10382"/>
                  </a:lnTo>
                  <a:lnTo>
                    <a:pt x="2943" y="10382"/>
                  </a:lnTo>
                  <a:lnTo>
                    <a:pt x="2947" y="10380"/>
                  </a:lnTo>
                  <a:lnTo>
                    <a:pt x="2947" y="10380"/>
                  </a:lnTo>
                  <a:lnTo>
                    <a:pt x="2950" y="10383"/>
                  </a:lnTo>
                  <a:lnTo>
                    <a:pt x="2950" y="10383"/>
                  </a:lnTo>
                  <a:lnTo>
                    <a:pt x="2954" y="10383"/>
                  </a:lnTo>
                  <a:lnTo>
                    <a:pt x="2954" y="10383"/>
                  </a:lnTo>
                  <a:lnTo>
                    <a:pt x="2958" y="10382"/>
                  </a:lnTo>
                  <a:lnTo>
                    <a:pt x="2958" y="10382"/>
                  </a:lnTo>
                  <a:lnTo>
                    <a:pt x="2961" y="10381"/>
                  </a:lnTo>
                  <a:lnTo>
                    <a:pt x="2961" y="10381"/>
                  </a:lnTo>
                  <a:lnTo>
                    <a:pt x="2965" y="10382"/>
                  </a:lnTo>
                  <a:lnTo>
                    <a:pt x="2965" y="10382"/>
                  </a:lnTo>
                  <a:lnTo>
                    <a:pt x="2969" y="10386"/>
                  </a:lnTo>
                  <a:lnTo>
                    <a:pt x="2969" y="10386"/>
                  </a:lnTo>
                  <a:lnTo>
                    <a:pt x="2973" y="10383"/>
                  </a:lnTo>
                  <a:lnTo>
                    <a:pt x="2973" y="10383"/>
                  </a:lnTo>
                  <a:lnTo>
                    <a:pt x="2976" y="10384"/>
                  </a:lnTo>
                  <a:lnTo>
                    <a:pt x="2976" y="10384"/>
                  </a:lnTo>
                  <a:lnTo>
                    <a:pt x="2980" y="10383"/>
                  </a:lnTo>
                  <a:lnTo>
                    <a:pt x="2980" y="10383"/>
                  </a:lnTo>
                  <a:lnTo>
                    <a:pt x="2984" y="10388"/>
                  </a:lnTo>
                  <a:lnTo>
                    <a:pt x="2984" y="10388"/>
                  </a:lnTo>
                  <a:lnTo>
                    <a:pt x="2987" y="10386"/>
                  </a:lnTo>
                  <a:lnTo>
                    <a:pt x="2987" y="10386"/>
                  </a:lnTo>
                  <a:lnTo>
                    <a:pt x="2991" y="10383"/>
                  </a:lnTo>
                  <a:lnTo>
                    <a:pt x="2991" y="10383"/>
                  </a:lnTo>
                  <a:lnTo>
                    <a:pt x="2995" y="10383"/>
                  </a:lnTo>
                  <a:lnTo>
                    <a:pt x="2995" y="10383"/>
                  </a:lnTo>
                  <a:lnTo>
                    <a:pt x="2999" y="10381"/>
                  </a:lnTo>
                  <a:lnTo>
                    <a:pt x="2999" y="10381"/>
                  </a:lnTo>
                  <a:lnTo>
                    <a:pt x="3002" y="10384"/>
                  </a:lnTo>
                  <a:lnTo>
                    <a:pt x="3002" y="10384"/>
                  </a:lnTo>
                  <a:lnTo>
                    <a:pt x="3006" y="10386"/>
                  </a:lnTo>
                  <a:lnTo>
                    <a:pt x="3006" y="10386"/>
                  </a:lnTo>
                  <a:lnTo>
                    <a:pt x="3010" y="10386"/>
                  </a:lnTo>
                  <a:lnTo>
                    <a:pt x="3010" y="10386"/>
                  </a:lnTo>
                  <a:lnTo>
                    <a:pt x="3013" y="10383"/>
                  </a:lnTo>
                  <a:lnTo>
                    <a:pt x="3013" y="10383"/>
                  </a:lnTo>
                  <a:lnTo>
                    <a:pt x="3017" y="10383"/>
                  </a:lnTo>
                  <a:lnTo>
                    <a:pt x="3017" y="10383"/>
                  </a:lnTo>
                  <a:lnTo>
                    <a:pt x="3021" y="10386"/>
                  </a:lnTo>
                  <a:lnTo>
                    <a:pt x="3021" y="10386"/>
                  </a:lnTo>
                  <a:lnTo>
                    <a:pt x="3024" y="10383"/>
                  </a:lnTo>
                  <a:lnTo>
                    <a:pt x="3024" y="10383"/>
                  </a:lnTo>
                  <a:lnTo>
                    <a:pt x="3028" y="10386"/>
                  </a:lnTo>
                  <a:lnTo>
                    <a:pt x="3028" y="10386"/>
                  </a:lnTo>
                  <a:lnTo>
                    <a:pt x="3032" y="10384"/>
                  </a:lnTo>
                  <a:lnTo>
                    <a:pt x="3032" y="10384"/>
                  </a:lnTo>
                  <a:lnTo>
                    <a:pt x="3036" y="10385"/>
                  </a:lnTo>
                  <a:lnTo>
                    <a:pt x="3036" y="10385"/>
                  </a:lnTo>
                  <a:lnTo>
                    <a:pt x="3039" y="10385"/>
                  </a:lnTo>
                  <a:lnTo>
                    <a:pt x="3039" y="10385"/>
                  </a:lnTo>
                  <a:lnTo>
                    <a:pt x="3043" y="10385"/>
                  </a:lnTo>
                  <a:lnTo>
                    <a:pt x="3043" y="10385"/>
                  </a:lnTo>
                  <a:lnTo>
                    <a:pt x="3047" y="10385"/>
                  </a:lnTo>
                  <a:lnTo>
                    <a:pt x="3047" y="10385"/>
                  </a:lnTo>
                  <a:lnTo>
                    <a:pt x="3050" y="10383"/>
                  </a:lnTo>
                  <a:lnTo>
                    <a:pt x="3050" y="10383"/>
                  </a:lnTo>
                  <a:lnTo>
                    <a:pt x="3054" y="10383"/>
                  </a:lnTo>
                  <a:lnTo>
                    <a:pt x="3054" y="10383"/>
                  </a:lnTo>
                  <a:lnTo>
                    <a:pt x="3058" y="10386"/>
                  </a:lnTo>
                  <a:lnTo>
                    <a:pt x="3058" y="10386"/>
                  </a:lnTo>
                  <a:lnTo>
                    <a:pt x="3062" y="10382"/>
                  </a:lnTo>
                  <a:lnTo>
                    <a:pt x="3062" y="10382"/>
                  </a:lnTo>
                  <a:lnTo>
                    <a:pt x="3065" y="10384"/>
                  </a:lnTo>
                  <a:lnTo>
                    <a:pt x="3065" y="10384"/>
                  </a:lnTo>
                  <a:lnTo>
                    <a:pt x="3069" y="10378"/>
                  </a:lnTo>
                  <a:lnTo>
                    <a:pt x="3069" y="10378"/>
                  </a:lnTo>
                  <a:lnTo>
                    <a:pt x="3073" y="10382"/>
                  </a:lnTo>
                  <a:lnTo>
                    <a:pt x="3073" y="10382"/>
                  </a:lnTo>
                  <a:lnTo>
                    <a:pt x="3076" y="10382"/>
                  </a:lnTo>
                  <a:lnTo>
                    <a:pt x="3076" y="10382"/>
                  </a:lnTo>
                  <a:lnTo>
                    <a:pt x="3080" y="10383"/>
                  </a:lnTo>
                  <a:lnTo>
                    <a:pt x="3080" y="10383"/>
                  </a:lnTo>
                  <a:lnTo>
                    <a:pt x="3084" y="10384"/>
                  </a:lnTo>
                  <a:lnTo>
                    <a:pt x="3084" y="10384"/>
                  </a:lnTo>
                  <a:lnTo>
                    <a:pt x="3087" y="10379"/>
                  </a:lnTo>
                  <a:lnTo>
                    <a:pt x="3087" y="10379"/>
                  </a:lnTo>
                  <a:lnTo>
                    <a:pt x="3091" y="10374"/>
                  </a:lnTo>
                  <a:lnTo>
                    <a:pt x="3091" y="10374"/>
                  </a:lnTo>
                  <a:lnTo>
                    <a:pt x="3095" y="10373"/>
                  </a:lnTo>
                  <a:lnTo>
                    <a:pt x="3095" y="10373"/>
                  </a:lnTo>
                  <a:lnTo>
                    <a:pt x="3099" y="10369"/>
                  </a:lnTo>
                  <a:lnTo>
                    <a:pt x="3099" y="10369"/>
                  </a:lnTo>
                  <a:lnTo>
                    <a:pt x="3102" y="10373"/>
                  </a:lnTo>
                  <a:lnTo>
                    <a:pt x="3102" y="10373"/>
                  </a:lnTo>
                  <a:lnTo>
                    <a:pt x="3106" y="10378"/>
                  </a:lnTo>
                  <a:lnTo>
                    <a:pt x="3106" y="10378"/>
                  </a:lnTo>
                  <a:lnTo>
                    <a:pt x="3110" y="10380"/>
                  </a:lnTo>
                  <a:lnTo>
                    <a:pt x="3110" y="10380"/>
                  </a:lnTo>
                  <a:lnTo>
                    <a:pt x="3113" y="10380"/>
                  </a:lnTo>
                  <a:lnTo>
                    <a:pt x="3113" y="10380"/>
                  </a:lnTo>
                  <a:lnTo>
                    <a:pt x="3117" y="10380"/>
                  </a:lnTo>
                  <a:lnTo>
                    <a:pt x="3117" y="10380"/>
                  </a:lnTo>
                  <a:lnTo>
                    <a:pt x="3121" y="10381"/>
                  </a:lnTo>
                  <a:lnTo>
                    <a:pt x="3121" y="10381"/>
                  </a:lnTo>
                  <a:lnTo>
                    <a:pt x="3125" y="10376"/>
                  </a:lnTo>
                  <a:lnTo>
                    <a:pt x="3125" y="10376"/>
                  </a:lnTo>
                  <a:lnTo>
                    <a:pt x="3128" y="10372"/>
                  </a:lnTo>
                  <a:lnTo>
                    <a:pt x="3128" y="10372"/>
                  </a:lnTo>
                  <a:lnTo>
                    <a:pt x="3132" y="10373"/>
                  </a:lnTo>
                  <a:lnTo>
                    <a:pt x="3132" y="10373"/>
                  </a:lnTo>
                  <a:lnTo>
                    <a:pt x="3136" y="10375"/>
                  </a:lnTo>
                  <a:lnTo>
                    <a:pt x="3136" y="10375"/>
                  </a:lnTo>
                  <a:lnTo>
                    <a:pt x="3139" y="10375"/>
                  </a:lnTo>
                  <a:lnTo>
                    <a:pt x="3139" y="10375"/>
                  </a:lnTo>
                  <a:lnTo>
                    <a:pt x="3143" y="10379"/>
                  </a:lnTo>
                  <a:lnTo>
                    <a:pt x="3143" y="10379"/>
                  </a:lnTo>
                  <a:lnTo>
                    <a:pt x="3147" y="10382"/>
                  </a:lnTo>
                  <a:lnTo>
                    <a:pt x="3147" y="10382"/>
                  </a:lnTo>
                  <a:lnTo>
                    <a:pt x="3150" y="10383"/>
                  </a:lnTo>
                  <a:lnTo>
                    <a:pt x="3150" y="10383"/>
                  </a:lnTo>
                  <a:lnTo>
                    <a:pt x="3154" y="10384"/>
                  </a:lnTo>
                  <a:lnTo>
                    <a:pt x="3154" y="10384"/>
                  </a:lnTo>
                  <a:lnTo>
                    <a:pt x="3158" y="10379"/>
                  </a:lnTo>
                  <a:lnTo>
                    <a:pt x="3158" y="10379"/>
                  </a:lnTo>
                  <a:lnTo>
                    <a:pt x="3162" y="10380"/>
                  </a:lnTo>
                  <a:lnTo>
                    <a:pt x="3162" y="10380"/>
                  </a:lnTo>
                  <a:lnTo>
                    <a:pt x="3165" y="10356"/>
                  </a:lnTo>
                  <a:lnTo>
                    <a:pt x="3165" y="10356"/>
                  </a:lnTo>
                  <a:lnTo>
                    <a:pt x="3169" y="10373"/>
                  </a:lnTo>
                  <a:lnTo>
                    <a:pt x="3169" y="10373"/>
                  </a:lnTo>
                  <a:lnTo>
                    <a:pt x="3173" y="10380"/>
                  </a:lnTo>
                  <a:lnTo>
                    <a:pt x="3173" y="10380"/>
                  </a:lnTo>
                  <a:lnTo>
                    <a:pt x="3176" y="10384"/>
                  </a:lnTo>
                  <a:lnTo>
                    <a:pt x="3176" y="10384"/>
                  </a:lnTo>
                  <a:lnTo>
                    <a:pt x="3180" y="10385"/>
                  </a:lnTo>
                  <a:lnTo>
                    <a:pt x="3180" y="10385"/>
                  </a:lnTo>
                  <a:lnTo>
                    <a:pt x="3184" y="10383"/>
                  </a:lnTo>
                  <a:lnTo>
                    <a:pt x="3184" y="10383"/>
                  </a:lnTo>
                  <a:lnTo>
                    <a:pt x="3188" y="10388"/>
                  </a:lnTo>
                  <a:lnTo>
                    <a:pt x="3188" y="10388"/>
                  </a:lnTo>
                  <a:lnTo>
                    <a:pt x="3191" y="10389"/>
                  </a:lnTo>
                  <a:lnTo>
                    <a:pt x="3191" y="10389"/>
                  </a:lnTo>
                  <a:lnTo>
                    <a:pt x="3195" y="10386"/>
                  </a:lnTo>
                  <a:lnTo>
                    <a:pt x="3195" y="10386"/>
                  </a:lnTo>
                  <a:lnTo>
                    <a:pt x="3199" y="10387"/>
                  </a:lnTo>
                  <a:lnTo>
                    <a:pt x="3199" y="10387"/>
                  </a:lnTo>
                  <a:lnTo>
                    <a:pt x="3202" y="10388"/>
                  </a:lnTo>
                  <a:lnTo>
                    <a:pt x="3202" y="10388"/>
                  </a:lnTo>
                  <a:lnTo>
                    <a:pt x="3206" y="10386"/>
                  </a:lnTo>
                  <a:lnTo>
                    <a:pt x="3206" y="10386"/>
                  </a:lnTo>
                  <a:lnTo>
                    <a:pt x="3210" y="10387"/>
                  </a:lnTo>
                  <a:lnTo>
                    <a:pt x="3210" y="10387"/>
                  </a:lnTo>
                  <a:lnTo>
                    <a:pt x="3213" y="10386"/>
                  </a:lnTo>
                  <a:lnTo>
                    <a:pt x="3213" y="10386"/>
                  </a:lnTo>
                  <a:lnTo>
                    <a:pt x="3217" y="10384"/>
                  </a:lnTo>
                  <a:lnTo>
                    <a:pt x="3217" y="10384"/>
                  </a:lnTo>
                  <a:lnTo>
                    <a:pt x="3221" y="10384"/>
                  </a:lnTo>
                  <a:lnTo>
                    <a:pt x="3221" y="10384"/>
                  </a:lnTo>
                  <a:lnTo>
                    <a:pt x="3225" y="10385"/>
                  </a:lnTo>
                  <a:lnTo>
                    <a:pt x="3225" y="10385"/>
                  </a:lnTo>
                  <a:lnTo>
                    <a:pt x="3228" y="10384"/>
                  </a:lnTo>
                  <a:lnTo>
                    <a:pt x="3228" y="10384"/>
                  </a:lnTo>
                  <a:lnTo>
                    <a:pt x="3232" y="10385"/>
                  </a:lnTo>
                  <a:lnTo>
                    <a:pt x="3232" y="10385"/>
                  </a:lnTo>
                  <a:lnTo>
                    <a:pt x="3236" y="10388"/>
                  </a:lnTo>
                  <a:lnTo>
                    <a:pt x="3236" y="10388"/>
                  </a:lnTo>
                  <a:lnTo>
                    <a:pt x="3239" y="10389"/>
                  </a:lnTo>
                  <a:lnTo>
                    <a:pt x="3239" y="10389"/>
                  </a:lnTo>
                  <a:lnTo>
                    <a:pt x="3243" y="10386"/>
                  </a:lnTo>
                  <a:lnTo>
                    <a:pt x="3243" y="10386"/>
                  </a:lnTo>
                  <a:lnTo>
                    <a:pt x="3247" y="10387"/>
                  </a:lnTo>
                  <a:lnTo>
                    <a:pt x="3247" y="10387"/>
                  </a:lnTo>
                  <a:lnTo>
                    <a:pt x="3251" y="10387"/>
                  </a:lnTo>
                  <a:lnTo>
                    <a:pt x="3251" y="10387"/>
                  </a:lnTo>
                  <a:lnTo>
                    <a:pt x="3254" y="10384"/>
                  </a:lnTo>
                  <a:lnTo>
                    <a:pt x="3254" y="10384"/>
                  </a:lnTo>
                  <a:lnTo>
                    <a:pt x="3258" y="10386"/>
                  </a:lnTo>
                  <a:lnTo>
                    <a:pt x="3258" y="10386"/>
                  </a:lnTo>
                  <a:lnTo>
                    <a:pt x="3262" y="10385"/>
                  </a:lnTo>
                  <a:lnTo>
                    <a:pt x="3262" y="10385"/>
                  </a:lnTo>
                  <a:lnTo>
                    <a:pt x="3265" y="10389"/>
                  </a:lnTo>
                  <a:lnTo>
                    <a:pt x="3265" y="10389"/>
                  </a:lnTo>
                  <a:lnTo>
                    <a:pt x="3269" y="10386"/>
                  </a:lnTo>
                  <a:lnTo>
                    <a:pt x="3269" y="10386"/>
                  </a:lnTo>
                  <a:lnTo>
                    <a:pt x="3273" y="10390"/>
                  </a:lnTo>
                  <a:lnTo>
                    <a:pt x="3273" y="10390"/>
                  </a:lnTo>
                  <a:lnTo>
                    <a:pt x="3277" y="10387"/>
                  </a:lnTo>
                  <a:lnTo>
                    <a:pt x="3277" y="10387"/>
                  </a:lnTo>
                  <a:lnTo>
                    <a:pt x="3280" y="10387"/>
                  </a:lnTo>
                  <a:lnTo>
                    <a:pt x="3280" y="10387"/>
                  </a:lnTo>
                  <a:lnTo>
                    <a:pt x="3284" y="10387"/>
                  </a:lnTo>
                  <a:lnTo>
                    <a:pt x="3284" y="10387"/>
                  </a:lnTo>
                  <a:lnTo>
                    <a:pt x="3288" y="10387"/>
                  </a:lnTo>
                  <a:lnTo>
                    <a:pt x="3288" y="10387"/>
                  </a:lnTo>
                  <a:lnTo>
                    <a:pt x="3291" y="10389"/>
                  </a:lnTo>
                  <a:lnTo>
                    <a:pt x="3291" y="10389"/>
                  </a:lnTo>
                  <a:lnTo>
                    <a:pt x="3295" y="10385"/>
                  </a:lnTo>
                  <a:lnTo>
                    <a:pt x="3295" y="10385"/>
                  </a:lnTo>
                  <a:lnTo>
                    <a:pt x="3299" y="10389"/>
                  </a:lnTo>
                  <a:lnTo>
                    <a:pt x="3299" y="10389"/>
                  </a:lnTo>
                  <a:lnTo>
                    <a:pt x="3302" y="10388"/>
                  </a:lnTo>
                  <a:lnTo>
                    <a:pt x="3302" y="10388"/>
                  </a:lnTo>
                  <a:lnTo>
                    <a:pt x="3306" y="10386"/>
                  </a:lnTo>
                  <a:lnTo>
                    <a:pt x="3306" y="10386"/>
                  </a:lnTo>
                  <a:lnTo>
                    <a:pt x="3310" y="10385"/>
                  </a:lnTo>
                  <a:lnTo>
                    <a:pt x="3310" y="10385"/>
                  </a:lnTo>
                  <a:lnTo>
                    <a:pt x="3314" y="10389"/>
                  </a:lnTo>
                  <a:lnTo>
                    <a:pt x="3314" y="10389"/>
                  </a:lnTo>
                  <a:lnTo>
                    <a:pt x="3317" y="10388"/>
                  </a:lnTo>
                  <a:lnTo>
                    <a:pt x="3317" y="10388"/>
                  </a:lnTo>
                  <a:lnTo>
                    <a:pt x="3321" y="10389"/>
                  </a:lnTo>
                  <a:lnTo>
                    <a:pt x="3321" y="10389"/>
                  </a:lnTo>
                  <a:lnTo>
                    <a:pt x="3325" y="10389"/>
                  </a:lnTo>
                  <a:lnTo>
                    <a:pt x="3325" y="10389"/>
                  </a:lnTo>
                  <a:lnTo>
                    <a:pt x="3328" y="10386"/>
                  </a:lnTo>
                  <a:lnTo>
                    <a:pt x="3328" y="10386"/>
                  </a:lnTo>
                  <a:lnTo>
                    <a:pt x="3332" y="10385"/>
                  </a:lnTo>
                  <a:lnTo>
                    <a:pt x="3332" y="10385"/>
                  </a:lnTo>
                  <a:lnTo>
                    <a:pt x="3336" y="10385"/>
                  </a:lnTo>
                  <a:lnTo>
                    <a:pt x="3336" y="10385"/>
                  </a:lnTo>
                  <a:lnTo>
                    <a:pt x="3340" y="10387"/>
                  </a:lnTo>
                  <a:lnTo>
                    <a:pt x="3340" y="10387"/>
                  </a:lnTo>
                  <a:lnTo>
                    <a:pt x="3343" y="10386"/>
                  </a:lnTo>
                  <a:lnTo>
                    <a:pt x="3343" y="10386"/>
                  </a:lnTo>
                  <a:lnTo>
                    <a:pt x="3347" y="10388"/>
                  </a:lnTo>
                  <a:lnTo>
                    <a:pt x="3347" y="10388"/>
                  </a:lnTo>
                  <a:lnTo>
                    <a:pt x="3351" y="10389"/>
                  </a:lnTo>
                  <a:lnTo>
                    <a:pt x="3351" y="10389"/>
                  </a:lnTo>
                  <a:lnTo>
                    <a:pt x="3354" y="10387"/>
                  </a:lnTo>
                  <a:lnTo>
                    <a:pt x="3354" y="10387"/>
                  </a:lnTo>
                  <a:lnTo>
                    <a:pt x="3358" y="10391"/>
                  </a:lnTo>
                  <a:lnTo>
                    <a:pt x="3358" y="10391"/>
                  </a:lnTo>
                  <a:lnTo>
                    <a:pt x="3362" y="10388"/>
                  </a:lnTo>
                  <a:lnTo>
                    <a:pt x="3362" y="10388"/>
                  </a:lnTo>
                  <a:lnTo>
                    <a:pt x="3365" y="10387"/>
                  </a:lnTo>
                  <a:lnTo>
                    <a:pt x="3365" y="10387"/>
                  </a:lnTo>
                  <a:lnTo>
                    <a:pt x="3369" y="10385"/>
                  </a:lnTo>
                  <a:lnTo>
                    <a:pt x="3369" y="10385"/>
                  </a:lnTo>
                  <a:lnTo>
                    <a:pt x="3373" y="10387"/>
                  </a:lnTo>
                  <a:lnTo>
                    <a:pt x="3373" y="10387"/>
                  </a:lnTo>
                  <a:lnTo>
                    <a:pt x="3377" y="10385"/>
                  </a:lnTo>
                  <a:lnTo>
                    <a:pt x="3377" y="10385"/>
                  </a:lnTo>
                  <a:lnTo>
                    <a:pt x="3380" y="10385"/>
                  </a:lnTo>
                  <a:lnTo>
                    <a:pt x="3380" y="10385"/>
                  </a:lnTo>
                  <a:lnTo>
                    <a:pt x="3384" y="10388"/>
                  </a:lnTo>
                  <a:lnTo>
                    <a:pt x="3384" y="10388"/>
                  </a:lnTo>
                  <a:lnTo>
                    <a:pt x="3388" y="10387"/>
                  </a:lnTo>
                  <a:lnTo>
                    <a:pt x="3388" y="10387"/>
                  </a:lnTo>
                  <a:lnTo>
                    <a:pt x="3391" y="10384"/>
                  </a:lnTo>
                  <a:lnTo>
                    <a:pt x="3391" y="10384"/>
                  </a:lnTo>
                  <a:lnTo>
                    <a:pt x="3395" y="10387"/>
                  </a:lnTo>
                  <a:lnTo>
                    <a:pt x="3395" y="10387"/>
                  </a:lnTo>
                  <a:lnTo>
                    <a:pt x="3399" y="10387"/>
                  </a:lnTo>
                  <a:lnTo>
                    <a:pt x="3399" y="10387"/>
                  </a:lnTo>
                  <a:lnTo>
                    <a:pt x="3403" y="10386"/>
                  </a:lnTo>
                  <a:lnTo>
                    <a:pt x="3403" y="10386"/>
                  </a:lnTo>
                  <a:lnTo>
                    <a:pt x="3406" y="10382"/>
                  </a:lnTo>
                  <a:lnTo>
                    <a:pt x="3406" y="10382"/>
                  </a:lnTo>
                  <a:lnTo>
                    <a:pt x="3410" y="10383"/>
                  </a:lnTo>
                  <a:lnTo>
                    <a:pt x="3410" y="10383"/>
                  </a:lnTo>
                  <a:lnTo>
                    <a:pt x="3414" y="10384"/>
                  </a:lnTo>
                  <a:lnTo>
                    <a:pt x="3414" y="10384"/>
                  </a:lnTo>
                  <a:lnTo>
                    <a:pt x="3417" y="10386"/>
                  </a:lnTo>
                  <a:lnTo>
                    <a:pt x="3417" y="10386"/>
                  </a:lnTo>
                  <a:lnTo>
                    <a:pt x="3421" y="10386"/>
                  </a:lnTo>
                  <a:lnTo>
                    <a:pt x="3421" y="10386"/>
                  </a:lnTo>
                  <a:lnTo>
                    <a:pt x="3425" y="10386"/>
                  </a:lnTo>
                  <a:lnTo>
                    <a:pt x="3425" y="10386"/>
                  </a:lnTo>
                  <a:lnTo>
                    <a:pt x="3428" y="10386"/>
                  </a:lnTo>
                  <a:lnTo>
                    <a:pt x="3428" y="10386"/>
                  </a:lnTo>
                  <a:lnTo>
                    <a:pt x="3432" y="10383"/>
                  </a:lnTo>
                  <a:lnTo>
                    <a:pt x="3432" y="10383"/>
                  </a:lnTo>
                  <a:lnTo>
                    <a:pt x="3436" y="10385"/>
                  </a:lnTo>
                  <a:lnTo>
                    <a:pt x="3436" y="10385"/>
                  </a:lnTo>
                  <a:lnTo>
                    <a:pt x="3440" y="10382"/>
                  </a:lnTo>
                  <a:lnTo>
                    <a:pt x="3440" y="10382"/>
                  </a:lnTo>
                  <a:lnTo>
                    <a:pt x="3443" y="10382"/>
                  </a:lnTo>
                  <a:lnTo>
                    <a:pt x="3443" y="10382"/>
                  </a:lnTo>
                  <a:lnTo>
                    <a:pt x="3447" y="10383"/>
                  </a:lnTo>
                  <a:lnTo>
                    <a:pt x="3447" y="10383"/>
                  </a:lnTo>
                  <a:lnTo>
                    <a:pt x="3451" y="10380"/>
                  </a:lnTo>
                  <a:lnTo>
                    <a:pt x="3451" y="10380"/>
                  </a:lnTo>
                  <a:lnTo>
                    <a:pt x="3454" y="10386"/>
                  </a:lnTo>
                  <a:lnTo>
                    <a:pt x="3454" y="10386"/>
                  </a:lnTo>
                  <a:lnTo>
                    <a:pt x="3458" y="10383"/>
                  </a:lnTo>
                  <a:lnTo>
                    <a:pt x="3458" y="10383"/>
                  </a:lnTo>
                  <a:lnTo>
                    <a:pt x="3462" y="10387"/>
                  </a:lnTo>
                  <a:lnTo>
                    <a:pt x="3462" y="10387"/>
                  </a:lnTo>
                  <a:lnTo>
                    <a:pt x="3466" y="10383"/>
                  </a:lnTo>
                  <a:lnTo>
                    <a:pt x="3466" y="10383"/>
                  </a:lnTo>
                  <a:lnTo>
                    <a:pt x="3469" y="10386"/>
                  </a:lnTo>
                  <a:lnTo>
                    <a:pt x="3469" y="10386"/>
                  </a:lnTo>
                  <a:lnTo>
                    <a:pt x="3473" y="10383"/>
                  </a:lnTo>
                  <a:lnTo>
                    <a:pt x="3473" y="10383"/>
                  </a:lnTo>
                  <a:lnTo>
                    <a:pt x="3477" y="10386"/>
                  </a:lnTo>
                  <a:lnTo>
                    <a:pt x="3477" y="10386"/>
                  </a:lnTo>
                  <a:lnTo>
                    <a:pt x="3480" y="10385"/>
                  </a:lnTo>
                  <a:lnTo>
                    <a:pt x="3480" y="10385"/>
                  </a:lnTo>
                  <a:lnTo>
                    <a:pt x="3484" y="10385"/>
                  </a:lnTo>
                  <a:lnTo>
                    <a:pt x="3484" y="10385"/>
                  </a:lnTo>
                  <a:lnTo>
                    <a:pt x="3488" y="10383"/>
                  </a:lnTo>
                  <a:lnTo>
                    <a:pt x="3488" y="10383"/>
                  </a:lnTo>
                  <a:lnTo>
                    <a:pt x="3491" y="10382"/>
                  </a:lnTo>
                  <a:lnTo>
                    <a:pt x="3491" y="10382"/>
                  </a:lnTo>
                  <a:lnTo>
                    <a:pt x="3495" y="10382"/>
                  </a:lnTo>
                  <a:lnTo>
                    <a:pt x="3495" y="10382"/>
                  </a:lnTo>
                  <a:lnTo>
                    <a:pt x="3499" y="10380"/>
                  </a:lnTo>
                  <a:lnTo>
                    <a:pt x="3499" y="10380"/>
                  </a:lnTo>
                  <a:lnTo>
                    <a:pt x="3503" y="10381"/>
                  </a:lnTo>
                  <a:lnTo>
                    <a:pt x="3503" y="10381"/>
                  </a:lnTo>
                  <a:lnTo>
                    <a:pt x="3506" y="10381"/>
                  </a:lnTo>
                  <a:lnTo>
                    <a:pt x="3506" y="10381"/>
                  </a:lnTo>
                  <a:lnTo>
                    <a:pt x="3510" y="10381"/>
                  </a:lnTo>
                  <a:lnTo>
                    <a:pt x="3510" y="10381"/>
                  </a:lnTo>
                  <a:lnTo>
                    <a:pt x="3514" y="10384"/>
                  </a:lnTo>
                  <a:lnTo>
                    <a:pt x="3514" y="10384"/>
                  </a:lnTo>
                  <a:lnTo>
                    <a:pt x="3517" y="10386"/>
                  </a:lnTo>
                  <a:lnTo>
                    <a:pt x="3517" y="10386"/>
                  </a:lnTo>
                  <a:lnTo>
                    <a:pt x="3521" y="10383"/>
                  </a:lnTo>
                  <a:lnTo>
                    <a:pt x="3521" y="10383"/>
                  </a:lnTo>
                  <a:lnTo>
                    <a:pt x="3525" y="10381"/>
                  </a:lnTo>
                  <a:lnTo>
                    <a:pt x="3525" y="10381"/>
                  </a:lnTo>
                  <a:lnTo>
                    <a:pt x="3529" y="10383"/>
                  </a:lnTo>
                  <a:lnTo>
                    <a:pt x="3529" y="10383"/>
                  </a:lnTo>
                  <a:lnTo>
                    <a:pt x="3532" y="10375"/>
                  </a:lnTo>
                  <a:lnTo>
                    <a:pt x="3532" y="10375"/>
                  </a:lnTo>
                  <a:lnTo>
                    <a:pt x="3536" y="10369"/>
                  </a:lnTo>
                  <a:lnTo>
                    <a:pt x="3536" y="10369"/>
                  </a:lnTo>
                  <a:lnTo>
                    <a:pt x="3540" y="10368"/>
                  </a:lnTo>
                  <a:lnTo>
                    <a:pt x="3540" y="10368"/>
                  </a:lnTo>
                  <a:lnTo>
                    <a:pt x="3543" y="10369"/>
                  </a:lnTo>
                  <a:lnTo>
                    <a:pt x="3543" y="10369"/>
                  </a:lnTo>
                  <a:lnTo>
                    <a:pt x="3547" y="10368"/>
                  </a:lnTo>
                  <a:lnTo>
                    <a:pt x="3547" y="10368"/>
                  </a:lnTo>
                  <a:lnTo>
                    <a:pt x="3551" y="10363"/>
                  </a:lnTo>
                  <a:lnTo>
                    <a:pt x="3551" y="10363"/>
                  </a:lnTo>
                  <a:lnTo>
                    <a:pt x="3554" y="10365"/>
                  </a:lnTo>
                  <a:lnTo>
                    <a:pt x="3554" y="10365"/>
                  </a:lnTo>
                  <a:lnTo>
                    <a:pt x="3558" y="10352"/>
                  </a:lnTo>
                  <a:lnTo>
                    <a:pt x="3558" y="10352"/>
                  </a:lnTo>
                  <a:lnTo>
                    <a:pt x="3562" y="10316"/>
                  </a:lnTo>
                  <a:lnTo>
                    <a:pt x="3562" y="10316"/>
                  </a:lnTo>
                  <a:lnTo>
                    <a:pt x="3566" y="10296"/>
                  </a:lnTo>
                  <a:lnTo>
                    <a:pt x="3566" y="10296"/>
                  </a:lnTo>
                  <a:lnTo>
                    <a:pt x="3569" y="10269"/>
                  </a:lnTo>
                  <a:lnTo>
                    <a:pt x="3569" y="10269"/>
                  </a:lnTo>
                  <a:lnTo>
                    <a:pt x="3573" y="10197"/>
                  </a:lnTo>
                  <a:lnTo>
                    <a:pt x="3573" y="10197"/>
                  </a:lnTo>
                  <a:lnTo>
                    <a:pt x="3577" y="10040"/>
                  </a:lnTo>
                  <a:lnTo>
                    <a:pt x="3577" y="10040"/>
                  </a:lnTo>
                  <a:lnTo>
                    <a:pt x="3580" y="9515"/>
                  </a:lnTo>
                  <a:lnTo>
                    <a:pt x="3580" y="9515"/>
                  </a:lnTo>
                  <a:lnTo>
                    <a:pt x="3584" y="6674"/>
                  </a:lnTo>
                  <a:lnTo>
                    <a:pt x="3584" y="6674"/>
                  </a:lnTo>
                  <a:lnTo>
                    <a:pt x="3588" y="6873"/>
                  </a:lnTo>
                  <a:lnTo>
                    <a:pt x="3588" y="6873"/>
                  </a:lnTo>
                  <a:lnTo>
                    <a:pt x="3592" y="9341"/>
                  </a:lnTo>
                  <a:lnTo>
                    <a:pt x="3592" y="9341"/>
                  </a:lnTo>
                  <a:lnTo>
                    <a:pt x="3595" y="9901"/>
                  </a:lnTo>
                  <a:lnTo>
                    <a:pt x="3595" y="9901"/>
                  </a:lnTo>
                  <a:lnTo>
                    <a:pt x="3599" y="10118"/>
                  </a:lnTo>
                  <a:lnTo>
                    <a:pt x="3599" y="10118"/>
                  </a:lnTo>
                  <a:lnTo>
                    <a:pt x="3603" y="10222"/>
                  </a:lnTo>
                  <a:lnTo>
                    <a:pt x="3603" y="10222"/>
                  </a:lnTo>
                  <a:lnTo>
                    <a:pt x="3606" y="10286"/>
                  </a:lnTo>
                  <a:lnTo>
                    <a:pt x="3606" y="10286"/>
                  </a:lnTo>
                  <a:lnTo>
                    <a:pt x="3610" y="10321"/>
                  </a:lnTo>
                  <a:lnTo>
                    <a:pt x="3610" y="10321"/>
                  </a:lnTo>
                  <a:lnTo>
                    <a:pt x="3614" y="10323"/>
                  </a:lnTo>
                  <a:lnTo>
                    <a:pt x="3614" y="10323"/>
                  </a:lnTo>
                  <a:lnTo>
                    <a:pt x="3617" y="10334"/>
                  </a:lnTo>
                  <a:lnTo>
                    <a:pt x="3617" y="10334"/>
                  </a:lnTo>
                  <a:lnTo>
                    <a:pt x="3621" y="10349"/>
                  </a:lnTo>
                  <a:lnTo>
                    <a:pt x="3621" y="10349"/>
                  </a:lnTo>
                  <a:lnTo>
                    <a:pt x="3625" y="10355"/>
                  </a:lnTo>
                  <a:lnTo>
                    <a:pt x="3625" y="10355"/>
                  </a:lnTo>
                  <a:lnTo>
                    <a:pt x="3629" y="10363"/>
                  </a:lnTo>
                  <a:lnTo>
                    <a:pt x="3629" y="10363"/>
                  </a:lnTo>
                  <a:lnTo>
                    <a:pt x="3632" y="10368"/>
                  </a:lnTo>
                  <a:lnTo>
                    <a:pt x="3632" y="10368"/>
                  </a:lnTo>
                  <a:lnTo>
                    <a:pt x="3636" y="10374"/>
                  </a:lnTo>
                  <a:lnTo>
                    <a:pt x="3636" y="10374"/>
                  </a:lnTo>
                  <a:lnTo>
                    <a:pt x="3640" y="10373"/>
                  </a:lnTo>
                  <a:lnTo>
                    <a:pt x="3640" y="10373"/>
                  </a:lnTo>
                  <a:lnTo>
                    <a:pt x="3643" y="10372"/>
                  </a:lnTo>
                  <a:lnTo>
                    <a:pt x="3643" y="10372"/>
                  </a:lnTo>
                  <a:lnTo>
                    <a:pt x="3647" y="10372"/>
                  </a:lnTo>
                  <a:lnTo>
                    <a:pt x="3647" y="10372"/>
                  </a:lnTo>
                  <a:lnTo>
                    <a:pt x="3651" y="10373"/>
                  </a:lnTo>
                  <a:lnTo>
                    <a:pt x="3651" y="10373"/>
                  </a:lnTo>
                  <a:lnTo>
                    <a:pt x="3655" y="10373"/>
                  </a:lnTo>
                  <a:lnTo>
                    <a:pt x="3655" y="10373"/>
                  </a:lnTo>
                  <a:lnTo>
                    <a:pt x="3658" y="10373"/>
                  </a:lnTo>
                  <a:lnTo>
                    <a:pt x="3658" y="10373"/>
                  </a:lnTo>
                  <a:lnTo>
                    <a:pt x="3662" y="10378"/>
                  </a:lnTo>
                  <a:lnTo>
                    <a:pt x="3662" y="10378"/>
                  </a:lnTo>
                  <a:lnTo>
                    <a:pt x="3666" y="10378"/>
                  </a:lnTo>
                  <a:lnTo>
                    <a:pt x="3666" y="10378"/>
                  </a:lnTo>
                  <a:lnTo>
                    <a:pt x="3669" y="10382"/>
                  </a:lnTo>
                  <a:lnTo>
                    <a:pt x="3669" y="10382"/>
                  </a:lnTo>
                  <a:lnTo>
                    <a:pt x="3673" y="10380"/>
                  </a:lnTo>
                  <a:lnTo>
                    <a:pt x="3673" y="10380"/>
                  </a:lnTo>
                  <a:lnTo>
                    <a:pt x="3677" y="10379"/>
                  </a:lnTo>
                  <a:lnTo>
                    <a:pt x="3677" y="10379"/>
                  </a:lnTo>
                  <a:lnTo>
                    <a:pt x="3681" y="10382"/>
                  </a:lnTo>
                  <a:lnTo>
                    <a:pt x="3681" y="10382"/>
                  </a:lnTo>
                  <a:lnTo>
                    <a:pt x="3684" y="10383"/>
                  </a:lnTo>
                  <a:lnTo>
                    <a:pt x="3684" y="10383"/>
                  </a:lnTo>
                  <a:lnTo>
                    <a:pt x="3688" y="10384"/>
                  </a:lnTo>
                  <a:lnTo>
                    <a:pt x="3688" y="10384"/>
                  </a:lnTo>
                  <a:lnTo>
                    <a:pt x="3692" y="10382"/>
                  </a:lnTo>
                  <a:lnTo>
                    <a:pt x="3692" y="10382"/>
                  </a:lnTo>
                  <a:lnTo>
                    <a:pt x="3695" y="10384"/>
                  </a:lnTo>
                  <a:lnTo>
                    <a:pt x="3695" y="10384"/>
                  </a:lnTo>
                  <a:lnTo>
                    <a:pt x="3699" y="10383"/>
                  </a:lnTo>
                  <a:lnTo>
                    <a:pt x="3699" y="10383"/>
                  </a:lnTo>
                  <a:lnTo>
                    <a:pt x="3703" y="10384"/>
                  </a:lnTo>
                  <a:lnTo>
                    <a:pt x="3703" y="10384"/>
                  </a:lnTo>
                  <a:lnTo>
                    <a:pt x="3706" y="10382"/>
                  </a:lnTo>
                  <a:lnTo>
                    <a:pt x="3706" y="10382"/>
                  </a:lnTo>
                  <a:lnTo>
                    <a:pt x="3710" y="10381"/>
                  </a:lnTo>
                  <a:lnTo>
                    <a:pt x="3710" y="10381"/>
                  </a:lnTo>
                  <a:lnTo>
                    <a:pt x="3714" y="10381"/>
                  </a:lnTo>
                  <a:lnTo>
                    <a:pt x="3714" y="10381"/>
                  </a:lnTo>
                  <a:lnTo>
                    <a:pt x="3718" y="10381"/>
                  </a:lnTo>
                  <a:lnTo>
                    <a:pt x="3718" y="10381"/>
                  </a:lnTo>
                  <a:lnTo>
                    <a:pt x="3721" y="10384"/>
                  </a:lnTo>
                  <a:lnTo>
                    <a:pt x="3721" y="10384"/>
                  </a:lnTo>
                  <a:lnTo>
                    <a:pt x="3725" y="10386"/>
                  </a:lnTo>
                  <a:lnTo>
                    <a:pt x="3725" y="10386"/>
                  </a:lnTo>
                  <a:lnTo>
                    <a:pt x="3729" y="10386"/>
                  </a:lnTo>
                  <a:lnTo>
                    <a:pt x="3729" y="10386"/>
                  </a:lnTo>
                  <a:lnTo>
                    <a:pt x="3732" y="10385"/>
                  </a:lnTo>
                  <a:lnTo>
                    <a:pt x="3732" y="10385"/>
                  </a:lnTo>
                  <a:lnTo>
                    <a:pt x="3736" y="10386"/>
                  </a:lnTo>
                  <a:lnTo>
                    <a:pt x="3736" y="10386"/>
                  </a:lnTo>
                  <a:lnTo>
                    <a:pt x="3740" y="10385"/>
                  </a:lnTo>
                  <a:lnTo>
                    <a:pt x="3740" y="10385"/>
                  </a:lnTo>
                  <a:lnTo>
                    <a:pt x="3744" y="10386"/>
                  </a:lnTo>
                  <a:lnTo>
                    <a:pt x="3744" y="10386"/>
                  </a:lnTo>
                  <a:lnTo>
                    <a:pt x="3747" y="10386"/>
                  </a:lnTo>
                  <a:lnTo>
                    <a:pt x="3747" y="10386"/>
                  </a:lnTo>
                  <a:lnTo>
                    <a:pt x="3751" y="10386"/>
                  </a:lnTo>
                  <a:lnTo>
                    <a:pt x="3751" y="10386"/>
                  </a:lnTo>
                  <a:lnTo>
                    <a:pt x="3755" y="10386"/>
                  </a:lnTo>
                  <a:lnTo>
                    <a:pt x="3755" y="10386"/>
                  </a:lnTo>
                  <a:lnTo>
                    <a:pt x="3758" y="10385"/>
                  </a:lnTo>
                  <a:lnTo>
                    <a:pt x="3758" y="10385"/>
                  </a:lnTo>
                  <a:lnTo>
                    <a:pt x="3762" y="10384"/>
                  </a:lnTo>
                  <a:lnTo>
                    <a:pt x="3762" y="10384"/>
                  </a:lnTo>
                  <a:lnTo>
                    <a:pt x="3766" y="10384"/>
                  </a:lnTo>
                  <a:lnTo>
                    <a:pt x="3766" y="10384"/>
                  </a:lnTo>
                  <a:lnTo>
                    <a:pt x="3769" y="10385"/>
                  </a:lnTo>
                  <a:lnTo>
                    <a:pt x="3769" y="10385"/>
                  </a:lnTo>
                  <a:lnTo>
                    <a:pt x="3773" y="10385"/>
                  </a:lnTo>
                  <a:lnTo>
                    <a:pt x="3773" y="10385"/>
                  </a:lnTo>
                  <a:lnTo>
                    <a:pt x="3777" y="10389"/>
                  </a:lnTo>
                  <a:lnTo>
                    <a:pt x="3777" y="10389"/>
                  </a:lnTo>
                  <a:lnTo>
                    <a:pt x="3781" y="10388"/>
                  </a:lnTo>
                  <a:lnTo>
                    <a:pt x="3781" y="10388"/>
                  </a:lnTo>
                  <a:lnTo>
                    <a:pt x="3784" y="10386"/>
                  </a:lnTo>
                  <a:lnTo>
                    <a:pt x="3784" y="10386"/>
                  </a:lnTo>
                  <a:lnTo>
                    <a:pt x="3788" y="10388"/>
                  </a:lnTo>
                  <a:lnTo>
                    <a:pt x="3788" y="10388"/>
                  </a:lnTo>
                  <a:lnTo>
                    <a:pt x="3792" y="10389"/>
                  </a:lnTo>
                  <a:lnTo>
                    <a:pt x="3792" y="10389"/>
                  </a:lnTo>
                  <a:lnTo>
                    <a:pt x="3795" y="10390"/>
                  </a:lnTo>
                  <a:lnTo>
                    <a:pt x="3795" y="10390"/>
                  </a:lnTo>
                  <a:lnTo>
                    <a:pt x="3799" y="10388"/>
                  </a:lnTo>
                  <a:lnTo>
                    <a:pt x="3799" y="10388"/>
                  </a:lnTo>
                  <a:lnTo>
                    <a:pt x="3803" y="10388"/>
                  </a:lnTo>
                  <a:lnTo>
                    <a:pt x="3803" y="10388"/>
                  </a:lnTo>
                  <a:lnTo>
                    <a:pt x="3807" y="10387"/>
                  </a:lnTo>
                  <a:lnTo>
                    <a:pt x="3807" y="10387"/>
                  </a:lnTo>
                  <a:lnTo>
                    <a:pt x="3810" y="10388"/>
                  </a:lnTo>
                  <a:lnTo>
                    <a:pt x="3810" y="10388"/>
                  </a:lnTo>
                  <a:lnTo>
                    <a:pt x="3814" y="10387"/>
                  </a:lnTo>
                  <a:lnTo>
                    <a:pt x="3814" y="10387"/>
                  </a:lnTo>
                  <a:lnTo>
                    <a:pt x="3818" y="10389"/>
                  </a:lnTo>
                  <a:lnTo>
                    <a:pt x="3818" y="10389"/>
                  </a:lnTo>
                  <a:lnTo>
                    <a:pt x="3821" y="10389"/>
                  </a:lnTo>
                  <a:lnTo>
                    <a:pt x="3821" y="10389"/>
                  </a:lnTo>
                  <a:lnTo>
                    <a:pt x="3825" y="10387"/>
                  </a:lnTo>
                  <a:lnTo>
                    <a:pt x="3825" y="10387"/>
                  </a:lnTo>
                  <a:lnTo>
                    <a:pt x="3829" y="10387"/>
                  </a:lnTo>
                  <a:lnTo>
                    <a:pt x="3829" y="10387"/>
                  </a:lnTo>
                  <a:lnTo>
                    <a:pt x="3832" y="10387"/>
                  </a:lnTo>
                  <a:lnTo>
                    <a:pt x="3832" y="10387"/>
                  </a:lnTo>
                  <a:lnTo>
                    <a:pt x="3836" y="10389"/>
                  </a:lnTo>
                  <a:lnTo>
                    <a:pt x="3836" y="10389"/>
                  </a:lnTo>
                  <a:lnTo>
                    <a:pt x="3840" y="10389"/>
                  </a:lnTo>
                  <a:lnTo>
                    <a:pt x="3840" y="10389"/>
                  </a:lnTo>
                  <a:lnTo>
                    <a:pt x="3844" y="10389"/>
                  </a:lnTo>
                  <a:lnTo>
                    <a:pt x="3844" y="10389"/>
                  </a:lnTo>
                  <a:lnTo>
                    <a:pt x="3847" y="10388"/>
                  </a:lnTo>
                  <a:lnTo>
                    <a:pt x="3847" y="10388"/>
                  </a:lnTo>
                  <a:lnTo>
                    <a:pt x="3851" y="10388"/>
                  </a:lnTo>
                  <a:lnTo>
                    <a:pt x="3851" y="10388"/>
                  </a:lnTo>
                  <a:lnTo>
                    <a:pt x="3855" y="10391"/>
                  </a:lnTo>
                  <a:lnTo>
                    <a:pt x="3855" y="10391"/>
                  </a:lnTo>
                  <a:lnTo>
                    <a:pt x="3858" y="10389"/>
                  </a:lnTo>
                  <a:lnTo>
                    <a:pt x="3858" y="10389"/>
                  </a:lnTo>
                  <a:lnTo>
                    <a:pt x="3862" y="10391"/>
                  </a:lnTo>
                  <a:lnTo>
                    <a:pt x="3862" y="10391"/>
                  </a:lnTo>
                  <a:lnTo>
                    <a:pt x="3866" y="10387"/>
                  </a:lnTo>
                  <a:lnTo>
                    <a:pt x="3866" y="10387"/>
                  </a:lnTo>
                  <a:lnTo>
                    <a:pt x="3870" y="10391"/>
                  </a:lnTo>
                  <a:lnTo>
                    <a:pt x="3870" y="10391"/>
                  </a:lnTo>
                  <a:lnTo>
                    <a:pt x="3873" y="10389"/>
                  </a:lnTo>
                  <a:lnTo>
                    <a:pt x="3873" y="10389"/>
                  </a:lnTo>
                  <a:lnTo>
                    <a:pt x="3877" y="10384"/>
                  </a:lnTo>
                  <a:lnTo>
                    <a:pt x="3877" y="10384"/>
                  </a:lnTo>
                  <a:lnTo>
                    <a:pt x="3881" y="10385"/>
                  </a:lnTo>
                  <a:lnTo>
                    <a:pt x="3881" y="10385"/>
                  </a:lnTo>
                  <a:lnTo>
                    <a:pt x="3884" y="10379"/>
                  </a:lnTo>
                  <a:lnTo>
                    <a:pt x="3884" y="10379"/>
                  </a:lnTo>
                  <a:lnTo>
                    <a:pt x="3888" y="10385"/>
                  </a:lnTo>
                  <a:lnTo>
                    <a:pt x="3888" y="10385"/>
                  </a:lnTo>
                  <a:lnTo>
                    <a:pt x="3892" y="10383"/>
                  </a:lnTo>
                  <a:lnTo>
                    <a:pt x="3892" y="10383"/>
                  </a:lnTo>
                  <a:lnTo>
                    <a:pt x="3895" y="10390"/>
                  </a:lnTo>
                  <a:lnTo>
                    <a:pt x="3895" y="10390"/>
                  </a:lnTo>
                  <a:lnTo>
                    <a:pt x="3899" y="10388"/>
                  </a:lnTo>
                  <a:lnTo>
                    <a:pt x="3899" y="10388"/>
                  </a:lnTo>
                  <a:lnTo>
                    <a:pt x="3903" y="10386"/>
                  </a:lnTo>
                  <a:lnTo>
                    <a:pt x="3903" y="10386"/>
                  </a:lnTo>
                  <a:lnTo>
                    <a:pt x="3907" y="10389"/>
                  </a:lnTo>
                  <a:lnTo>
                    <a:pt x="3907" y="10389"/>
                  </a:lnTo>
                  <a:lnTo>
                    <a:pt x="3910" y="10386"/>
                  </a:lnTo>
                  <a:lnTo>
                    <a:pt x="3910" y="10386"/>
                  </a:lnTo>
                  <a:lnTo>
                    <a:pt x="3914" y="10389"/>
                  </a:lnTo>
                  <a:lnTo>
                    <a:pt x="3914" y="10389"/>
                  </a:lnTo>
                  <a:lnTo>
                    <a:pt x="3918" y="10386"/>
                  </a:lnTo>
                  <a:lnTo>
                    <a:pt x="3918" y="10386"/>
                  </a:lnTo>
                  <a:lnTo>
                    <a:pt x="3921" y="10385"/>
                  </a:lnTo>
                  <a:lnTo>
                    <a:pt x="3921" y="10385"/>
                  </a:lnTo>
                  <a:lnTo>
                    <a:pt x="3925" y="10391"/>
                  </a:lnTo>
                  <a:lnTo>
                    <a:pt x="3925" y="10391"/>
                  </a:lnTo>
                  <a:lnTo>
                    <a:pt x="3929" y="10388"/>
                  </a:lnTo>
                  <a:lnTo>
                    <a:pt x="3929" y="10388"/>
                  </a:lnTo>
                  <a:lnTo>
                    <a:pt x="3933" y="10386"/>
                  </a:lnTo>
                  <a:lnTo>
                    <a:pt x="3933" y="10386"/>
                  </a:lnTo>
                  <a:lnTo>
                    <a:pt x="3936" y="10387"/>
                  </a:lnTo>
                  <a:lnTo>
                    <a:pt x="3936" y="10387"/>
                  </a:lnTo>
                  <a:lnTo>
                    <a:pt x="3940" y="10387"/>
                  </a:lnTo>
                  <a:lnTo>
                    <a:pt x="3940" y="10387"/>
                  </a:lnTo>
                  <a:lnTo>
                    <a:pt x="3944" y="10390"/>
                  </a:lnTo>
                  <a:lnTo>
                    <a:pt x="3944" y="10390"/>
                  </a:lnTo>
                  <a:lnTo>
                    <a:pt x="3947" y="10389"/>
                  </a:lnTo>
                  <a:lnTo>
                    <a:pt x="3947" y="10389"/>
                  </a:lnTo>
                  <a:lnTo>
                    <a:pt x="3951" y="10387"/>
                  </a:lnTo>
                  <a:lnTo>
                    <a:pt x="3951" y="10387"/>
                  </a:lnTo>
                  <a:lnTo>
                    <a:pt x="3955" y="10390"/>
                  </a:lnTo>
                  <a:lnTo>
                    <a:pt x="3955" y="10390"/>
                  </a:lnTo>
                  <a:lnTo>
                    <a:pt x="3958" y="10388"/>
                  </a:lnTo>
                  <a:lnTo>
                    <a:pt x="3958" y="10388"/>
                  </a:lnTo>
                  <a:lnTo>
                    <a:pt x="3962" y="10387"/>
                  </a:lnTo>
                  <a:lnTo>
                    <a:pt x="3962" y="10387"/>
                  </a:lnTo>
                  <a:lnTo>
                    <a:pt x="3966" y="10390"/>
                  </a:lnTo>
                  <a:lnTo>
                    <a:pt x="3966" y="10390"/>
                  </a:lnTo>
                  <a:lnTo>
                    <a:pt x="3970" y="10391"/>
                  </a:lnTo>
                  <a:lnTo>
                    <a:pt x="3970" y="10391"/>
                  </a:lnTo>
                  <a:lnTo>
                    <a:pt x="3973" y="10388"/>
                  </a:lnTo>
                  <a:lnTo>
                    <a:pt x="3973" y="10388"/>
                  </a:lnTo>
                  <a:lnTo>
                    <a:pt x="3977" y="10390"/>
                  </a:lnTo>
                  <a:lnTo>
                    <a:pt x="3977" y="10390"/>
                  </a:lnTo>
                  <a:lnTo>
                    <a:pt x="3981" y="10392"/>
                  </a:lnTo>
                  <a:lnTo>
                    <a:pt x="3981" y="10392"/>
                  </a:lnTo>
                  <a:lnTo>
                    <a:pt x="3984" y="10390"/>
                  </a:lnTo>
                  <a:lnTo>
                    <a:pt x="3984" y="10390"/>
                  </a:lnTo>
                  <a:lnTo>
                    <a:pt x="3988" y="10390"/>
                  </a:lnTo>
                  <a:lnTo>
                    <a:pt x="3988" y="10390"/>
                  </a:lnTo>
                  <a:lnTo>
                    <a:pt x="3992" y="10388"/>
                  </a:lnTo>
                  <a:lnTo>
                    <a:pt x="3992" y="10388"/>
                  </a:lnTo>
                  <a:lnTo>
                    <a:pt x="3996" y="10389"/>
                  </a:lnTo>
                  <a:lnTo>
                    <a:pt x="3996" y="10389"/>
                  </a:lnTo>
                  <a:lnTo>
                    <a:pt x="3999" y="10390"/>
                  </a:lnTo>
                  <a:lnTo>
                    <a:pt x="3999" y="10390"/>
                  </a:lnTo>
                  <a:lnTo>
                    <a:pt x="4003" y="10385"/>
                  </a:lnTo>
                  <a:lnTo>
                    <a:pt x="4003" y="10385"/>
                  </a:lnTo>
                  <a:lnTo>
                    <a:pt x="4007" y="10383"/>
                  </a:lnTo>
                  <a:lnTo>
                    <a:pt x="4007" y="10383"/>
                  </a:lnTo>
                  <a:lnTo>
                    <a:pt x="4010" y="10366"/>
                  </a:lnTo>
                  <a:lnTo>
                    <a:pt x="4010" y="10366"/>
                  </a:lnTo>
                  <a:lnTo>
                    <a:pt x="4014" y="10368"/>
                  </a:lnTo>
                  <a:lnTo>
                    <a:pt x="4014" y="10368"/>
                  </a:lnTo>
                  <a:lnTo>
                    <a:pt x="4018" y="10384"/>
                  </a:lnTo>
                  <a:lnTo>
                    <a:pt x="4018" y="10384"/>
                  </a:lnTo>
                  <a:lnTo>
                    <a:pt x="4021" y="10388"/>
                  </a:lnTo>
                  <a:lnTo>
                    <a:pt x="4021" y="10388"/>
                  </a:lnTo>
                  <a:lnTo>
                    <a:pt x="4025" y="10389"/>
                  </a:lnTo>
                  <a:lnTo>
                    <a:pt x="4025" y="10389"/>
                  </a:lnTo>
                  <a:lnTo>
                    <a:pt x="4029" y="10388"/>
                  </a:lnTo>
                  <a:lnTo>
                    <a:pt x="4029" y="10388"/>
                  </a:lnTo>
                  <a:lnTo>
                    <a:pt x="4033" y="10388"/>
                  </a:lnTo>
                  <a:lnTo>
                    <a:pt x="4033" y="10388"/>
                  </a:lnTo>
                  <a:lnTo>
                    <a:pt x="4036" y="10387"/>
                  </a:lnTo>
                  <a:lnTo>
                    <a:pt x="4036" y="10387"/>
                  </a:lnTo>
                  <a:lnTo>
                    <a:pt x="4040" y="10386"/>
                  </a:lnTo>
                  <a:lnTo>
                    <a:pt x="4040" y="10386"/>
                  </a:lnTo>
                  <a:lnTo>
                    <a:pt x="4044" y="10388"/>
                  </a:lnTo>
                  <a:lnTo>
                    <a:pt x="4044" y="10388"/>
                  </a:lnTo>
                  <a:lnTo>
                    <a:pt x="4047" y="10389"/>
                  </a:lnTo>
                  <a:lnTo>
                    <a:pt x="4047" y="10389"/>
                  </a:lnTo>
                  <a:lnTo>
                    <a:pt x="4051" y="10389"/>
                  </a:lnTo>
                  <a:lnTo>
                    <a:pt x="4051" y="10389"/>
                  </a:lnTo>
                  <a:lnTo>
                    <a:pt x="4055" y="10389"/>
                  </a:lnTo>
                  <a:lnTo>
                    <a:pt x="4055" y="10389"/>
                  </a:lnTo>
                  <a:lnTo>
                    <a:pt x="4059" y="10388"/>
                  </a:lnTo>
                  <a:lnTo>
                    <a:pt x="4059" y="10388"/>
                  </a:lnTo>
                  <a:lnTo>
                    <a:pt x="4062" y="10388"/>
                  </a:lnTo>
                  <a:lnTo>
                    <a:pt x="4062" y="10388"/>
                  </a:lnTo>
                  <a:lnTo>
                    <a:pt x="4066" y="10387"/>
                  </a:lnTo>
                  <a:lnTo>
                    <a:pt x="4066" y="10387"/>
                  </a:lnTo>
                  <a:lnTo>
                    <a:pt x="4070" y="10390"/>
                  </a:lnTo>
                  <a:lnTo>
                    <a:pt x="4070" y="10390"/>
                  </a:lnTo>
                  <a:lnTo>
                    <a:pt x="4073" y="10388"/>
                  </a:lnTo>
                  <a:lnTo>
                    <a:pt x="4073" y="10388"/>
                  </a:lnTo>
                  <a:lnTo>
                    <a:pt x="4077" y="10389"/>
                  </a:lnTo>
                  <a:lnTo>
                    <a:pt x="4077" y="10389"/>
                  </a:lnTo>
                  <a:lnTo>
                    <a:pt x="4081" y="10390"/>
                  </a:lnTo>
                  <a:lnTo>
                    <a:pt x="4081" y="10390"/>
                  </a:lnTo>
                  <a:lnTo>
                    <a:pt x="4085" y="10390"/>
                  </a:lnTo>
                  <a:lnTo>
                    <a:pt x="4085" y="10390"/>
                  </a:lnTo>
                  <a:lnTo>
                    <a:pt x="4088" y="10389"/>
                  </a:lnTo>
                  <a:lnTo>
                    <a:pt x="4088" y="10389"/>
                  </a:lnTo>
                  <a:lnTo>
                    <a:pt x="4092" y="10389"/>
                  </a:lnTo>
                  <a:lnTo>
                    <a:pt x="4092" y="10389"/>
                  </a:lnTo>
                  <a:lnTo>
                    <a:pt x="4096" y="10391"/>
                  </a:lnTo>
                  <a:lnTo>
                    <a:pt x="4096" y="10391"/>
                  </a:lnTo>
                  <a:lnTo>
                    <a:pt x="4099" y="10389"/>
                  </a:lnTo>
                  <a:lnTo>
                    <a:pt x="4099" y="10389"/>
                  </a:lnTo>
                  <a:lnTo>
                    <a:pt x="4103" y="10391"/>
                  </a:lnTo>
                  <a:lnTo>
                    <a:pt x="4103" y="10391"/>
                  </a:lnTo>
                  <a:lnTo>
                    <a:pt x="4107" y="10389"/>
                  </a:lnTo>
                  <a:lnTo>
                    <a:pt x="4107" y="10389"/>
                  </a:lnTo>
                  <a:lnTo>
                    <a:pt x="4110" y="10388"/>
                  </a:lnTo>
                  <a:lnTo>
                    <a:pt x="4110" y="10388"/>
                  </a:lnTo>
                  <a:lnTo>
                    <a:pt x="4114" y="10390"/>
                  </a:lnTo>
                  <a:lnTo>
                    <a:pt x="4114" y="10390"/>
                  </a:lnTo>
                  <a:lnTo>
                    <a:pt x="4118" y="10390"/>
                  </a:lnTo>
                  <a:lnTo>
                    <a:pt x="4118" y="10390"/>
                  </a:lnTo>
                  <a:lnTo>
                    <a:pt x="4122" y="10388"/>
                  </a:lnTo>
                  <a:lnTo>
                    <a:pt x="4122" y="10388"/>
                  </a:lnTo>
                  <a:lnTo>
                    <a:pt x="4125" y="10388"/>
                  </a:lnTo>
                  <a:lnTo>
                    <a:pt x="4125" y="10388"/>
                  </a:lnTo>
                  <a:lnTo>
                    <a:pt x="4129" y="10386"/>
                  </a:lnTo>
                  <a:lnTo>
                    <a:pt x="4129" y="10386"/>
                  </a:lnTo>
                  <a:lnTo>
                    <a:pt x="4133" y="10390"/>
                  </a:lnTo>
                  <a:lnTo>
                    <a:pt x="4133" y="10390"/>
                  </a:lnTo>
                  <a:lnTo>
                    <a:pt x="4136" y="10391"/>
                  </a:lnTo>
                  <a:lnTo>
                    <a:pt x="4136" y="10391"/>
                  </a:lnTo>
                  <a:lnTo>
                    <a:pt x="4140" y="10389"/>
                  </a:lnTo>
                  <a:lnTo>
                    <a:pt x="4140" y="10389"/>
                  </a:lnTo>
                  <a:lnTo>
                    <a:pt x="4144" y="10390"/>
                  </a:lnTo>
                  <a:lnTo>
                    <a:pt x="4144" y="10390"/>
                  </a:lnTo>
                  <a:lnTo>
                    <a:pt x="4148" y="10390"/>
                  </a:lnTo>
                  <a:lnTo>
                    <a:pt x="4148" y="10390"/>
                  </a:lnTo>
                  <a:lnTo>
                    <a:pt x="4151" y="10391"/>
                  </a:lnTo>
                  <a:lnTo>
                    <a:pt x="4151" y="10391"/>
                  </a:lnTo>
                  <a:lnTo>
                    <a:pt x="4155" y="10388"/>
                  </a:lnTo>
                  <a:lnTo>
                    <a:pt x="4155" y="10388"/>
                  </a:lnTo>
                  <a:lnTo>
                    <a:pt x="4159" y="10387"/>
                  </a:lnTo>
                  <a:lnTo>
                    <a:pt x="4159" y="10387"/>
                  </a:lnTo>
                  <a:lnTo>
                    <a:pt x="4162" y="10390"/>
                  </a:lnTo>
                  <a:lnTo>
                    <a:pt x="4162" y="10390"/>
                  </a:lnTo>
                  <a:lnTo>
                    <a:pt x="4166" y="10385"/>
                  </a:lnTo>
                  <a:lnTo>
                    <a:pt x="4166" y="10385"/>
                  </a:lnTo>
                  <a:lnTo>
                    <a:pt x="4170" y="10389"/>
                  </a:lnTo>
                  <a:lnTo>
                    <a:pt x="4170" y="10389"/>
                  </a:lnTo>
                  <a:lnTo>
                    <a:pt x="4173" y="10388"/>
                  </a:lnTo>
                  <a:lnTo>
                    <a:pt x="4173" y="10388"/>
                  </a:lnTo>
                  <a:lnTo>
                    <a:pt x="4177" y="10389"/>
                  </a:lnTo>
                  <a:lnTo>
                    <a:pt x="4177" y="10389"/>
                  </a:lnTo>
                  <a:lnTo>
                    <a:pt x="4181" y="10388"/>
                  </a:lnTo>
                  <a:lnTo>
                    <a:pt x="4181" y="10388"/>
                  </a:lnTo>
                  <a:lnTo>
                    <a:pt x="4185" y="10391"/>
                  </a:lnTo>
                  <a:lnTo>
                    <a:pt x="4185" y="10391"/>
                  </a:lnTo>
                  <a:lnTo>
                    <a:pt x="4188" y="10390"/>
                  </a:lnTo>
                  <a:lnTo>
                    <a:pt x="4188" y="10390"/>
                  </a:lnTo>
                  <a:lnTo>
                    <a:pt x="4192" y="10389"/>
                  </a:lnTo>
                  <a:lnTo>
                    <a:pt x="4192" y="10389"/>
                  </a:lnTo>
                  <a:lnTo>
                    <a:pt x="4196" y="10387"/>
                  </a:lnTo>
                  <a:lnTo>
                    <a:pt x="4196" y="10387"/>
                  </a:lnTo>
                  <a:lnTo>
                    <a:pt x="4199" y="10389"/>
                  </a:lnTo>
                  <a:lnTo>
                    <a:pt x="4199" y="10389"/>
                  </a:lnTo>
                  <a:lnTo>
                    <a:pt x="4203" y="10387"/>
                  </a:lnTo>
                  <a:lnTo>
                    <a:pt x="4203" y="10387"/>
                  </a:lnTo>
                  <a:lnTo>
                    <a:pt x="4207" y="10388"/>
                  </a:lnTo>
                  <a:lnTo>
                    <a:pt x="4207" y="10388"/>
                  </a:lnTo>
                  <a:lnTo>
                    <a:pt x="4211" y="10390"/>
                  </a:lnTo>
                  <a:lnTo>
                    <a:pt x="4211" y="10390"/>
                  </a:lnTo>
                  <a:lnTo>
                    <a:pt x="4214" y="10385"/>
                  </a:lnTo>
                  <a:lnTo>
                    <a:pt x="4214" y="10385"/>
                  </a:lnTo>
                  <a:lnTo>
                    <a:pt x="4218" y="10389"/>
                  </a:lnTo>
                  <a:lnTo>
                    <a:pt x="4218" y="10389"/>
                  </a:lnTo>
                  <a:lnTo>
                    <a:pt x="4222" y="10388"/>
                  </a:lnTo>
                  <a:lnTo>
                    <a:pt x="4222" y="10388"/>
                  </a:lnTo>
                  <a:lnTo>
                    <a:pt x="4225" y="10386"/>
                  </a:lnTo>
                  <a:lnTo>
                    <a:pt x="4225" y="10386"/>
                  </a:lnTo>
                  <a:lnTo>
                    <a:pt x="4229" y="10389"/>
                  </a:lnTo>
                  <a:lnTo>
                    <a:pt x="4229" y="10389"/>
                  </a:lnTo>
                  <a:lnTo>
                    <a:pt x="4233" y="10388"/>
                  </a:lnTo>
                  <a:lnTo>
                    <a:pt x="4233" y="10388"/>
                  </a:lnTo>
                  <a:lnTo>
                    <a:pt x="4236" y="10390"/>
                  </a:lnTo>
                  <a:lnTo>
                    <a:pt x="4236" y="10390"/>
                  </a:lnTo>
                  <a:lnTo>
                    <a:pt x="4240" y="10389"/>
                  </a:lnTo>
                  <a:lnTo>
                    <a:pt x="4240" y="10389"/>
                  </a:lnTo>
                  <a:lnTo>
                    <a:pt x="4244" y="10387"/>
                  </a:lnTo>
                  <a:lnTo>
                    <a:pt x="4244" y="10387"/>
                  </a:lnTo>
                  <a:lnTo>
                    <a:pt x="4248" y="10389"/>
                  </a:lnTo>
                  <a:lnTo>
                    <a:pt x="4248" y="10389"/>
                  </a:lnTo>
                  <a:lnTo>
                    <a:pt x="4251" y="10386"/>
                  </a:lnTo>
                  <a:lnTo>
                    <a:pt x="4251" y="10386"/>
                  </a:lnTo>
                  <a:lnTo>
                    <a:pt x="4255" y="10388"/>
                  </a:lnTo>
                  <a:lnTo>
                    <a:pt x="4255" y="10388"/>
                  </a:lnTo>
                  <a:lnTo>
                    <a:pt x="4259" y="10390"/>
                  </a:lnTo>
                  <a:lnTo>
                    <a:pt x="4259" y="10390"/>
                  </a:lnTo>
                  <a:lnTo>
                    <a:pt x="4262" y="10388"/>
                  </a:lnTo>
                  <a:lnTo>
                    <a:pt x="4262" y="10388"/>
                  </a:lnTo>
                  <a:lnTo>
                    <a:pt x="4266" y="10391"/>
                  </a:lnTo>
                  <a:lnTo>
                    <a:pt x="4266" y="10391"/>
                  </a:lnTo>
                  <a:lnTo>
                    <a:pt x="4270" y="10389"/>
                  </a:lnTo>
                  <a:lnTo>
                    <a:pt x="4270" y="10389"/>
                  </a:lnTo>
                  <a:lnTo>
                    <a:pt x="4274" y="10387"/>
                  </a:lnTo>
                  <a:lnTo>
                    <a:pt x="4274" y="10387"/>
                  </a:lnTo>
                  <a:lnTo>
                    <a:pt x="4277" y="10388"/>
                  </a:lnTo>
                  <a:lnTo>
                    <a:pt x="4277" y="10388"/>
                  </a:lnTo>
                  <a:lnTo>
                    <a:pt x="4281" y="10391"/>
                  </a:lnTo>
                  <a:lnTo>
                    <a:pt x="4281" y="10391"/>
                  </a:lnTo>
                  <a:lnTo>
                    <a:pt x="4285" y="10388"/>
                  </a:lnTo>
                  <a:lnTo>
                    <a:pt x="4285" y="10388"/>
                  </a:lnTo>
                  <a:lnTo>
                    <a:pt x="4288" y="10387"/>
                  </a:lnTo>
                  <a:lnTo>
                    <a:pt x="4288" y="10387"/>
                  </a:lnTo>
                  <a:lnTo>
                    <a:pt x="4292" y="10389"/>
                  </a:lnTo>
                  <a:lnTo>
                    <a:pt x="4292" y="10389"/>
                  </a:lnTo>
                  <a:lnTo>
                    <a:pt x="4296" y="10388"/>
                  </a:lnTo>
                  <a:lnTo>
                    <a:pt x="4296" y="10388"/>
                  </a:lnTo>
                  <a:lnTo>
                    <a:pt x="4299" y="10390"/>
                  </a:lnTo>
                  <a:lnTo>
                    <a:pt x="4299" y="10390"/>
                  </a:lnTo>
                  <a:lnTo>
                    <a:pt x="4303" y="10388"/>
                  </a:lnTo>
                  <a:lnTo>
                    <a:pt x="4303" y="10388"/>
                  </a:lnTo>
                  <a:lnTo>
                    <a:pt x="4307" y="10389"/>
                  </a:lnTo>
                  <a:lnTo>
                    <a:pt x="4307" y="10389"/>
                  </a:lnTo>
                  <a:lnTo>
                    <a:pt x="4311" y="10387"/>
                  </a:lnTo>
                  <a:lnTo>
                    <a:pt x="4311" y="10387"/>
                  </a:lnTo>
                  <a:lnTo>
                    <a:pt x="4314" y="10385"/>
                  </a:lnTo>
                  <a:lnTo>
                    <a:pt x="4314" y="10385"/>
                  </a:lnTo>
                  <a:lnTo>
                    <a:pt x="4318" y="10386"/>
                  </a:lnTo>
                  <a:lnTo>
                    <a:pt x="4318" y="10386"/>
                  </a:lnTo>
                  <a:lnTo>
                    <a:pt x="4322" y="10386"/>
                  </a:lnTo>
                  <a:lnTo>
                    <a:pt x="4322" y="10386"/>
                  </a:lnTo>
                  <a:lnTo>
                    <a:pt x="4325" y="10383"/>
                  </a:lnTo>
                  <a:lnTo>
                    <a:pt x="4325" y="10383"/>
                  </a:lnTo>
                  <a:lnTo>
                    <a:pt x="4329" y="10386"/>
                  </a:lnTo>
                  <a:lnTo>
                    <a:pt x="4329" y="10386"/>
                  </a:lnTo>
                  <a:lnTo>
                    <a:pt x="4333" y="10385"/>
                  </a:lnTo>
                  <a:lnTo>
                    <a:pt x="4333" y="10385"/>
                  </a:lnTo>
                  <a:lnTo>
                    <a:pt x="4337" y="10385"/>
                  </a:lnTo>
                  <a:lnTo>
                    <a:pt x="4337" y="10385"/>
                  </a:lnTo>
                  <a:lnTo>
                    <a:pt x="4340" y="10386"/>
                  </a:lnTo>
                  <a:lnTo>
                    <a:pt x="4340" y="10386"/>
                  </a:lnTo>
                  <a:lnTo>
                    <a:pt x="4344" y="10384"/>
                  </a:lnTo>
                  <a:lnTo>
                    <a:pt x="4344" y="10384"/>
                  </a:lnTo>
                  <a:lnTo>
                    <a:pt x="4348" y="10386"/>
                  </a:lnTo>
                  <a:lnTo>
                    <a:pt x="4348" y="10386"/>
                  </a:lnTo>
                  <a:lnTo>
                    <a:pt x="4351" y="10388"/>
                  </a:lnTo>
                  <a:lnTo>
                    <a:pt x="4351" y="10388"/>
                  </a:lnTo>
                  <a:lnTo>
                    <a:pt x="4355" y="10384"/>
                  </a:lnTo>
                  <a:lnTo>
                    <a:pt x="4355" y="10384"/>
                  </a:lnTo>
                  <a:lnTo>
                    <a:pt x="4359" y="10386"/>
                  </a:lnTo>
                  <a:lnTo>
                    <a:pt x="4359" y="10386"/>
                  </a:lnTo>
                  <a:lnTo>
                    <a:pt x="4362" y="10383"/>
                  </a:lnTo>
                  <a:lnTo>
                    <a:pt x="4362" y="10383"/>
                  </a:lnTo>
                  <a:lnTo>
                    <a:pt x="4366" y="10379"/>
                  </a:lnTo>
                  <a:lnTo>
                    <a:pt x="4366" y="10379"/>
                  </a:lnTo>
                  <a:lnTo>
                    <a:pt x="4370" y="10374"/>
                  </a:lnTo>
                  <a:lnTo>
                    <a:pt x="4370" y="10374"/>
                  </a:lnTo>
                  <a:lnTo>
                    <a:pt x="4374" y="10371"/>
                  </a:lnTo>
                  <a:lnTo>
                    <a:pt x="4374" y="10371"/>
                  </a:lnTo>
                  <a:lnTo>
                    <a:pt x="4377" y="10371"/>
                  </a:lnTo>
                  <a:lnTo>
                    <a:pt x="4377" y="10371"/>
                  </a:lnTo>
                  <a:lnTo>
                    <a:pt x="4381" y="10376"/>
                  </a:lnTo>
                  <a:lnTo>
                    <a:pt x="4381" y="10376"/>
                  </a:lnTo>
                  <a:lnTo>
                    <a:pt x="4385" y="10380"/>
                  </a:lnTo>
                  <a:lnTo>
                    <a:pt x="4385" y="10380"/>
                  </a:lnTo>
                  <a:lnTo>
                    <a:pt x="4388" y="10382"/>
                  </a:lnTo>
                  <a:lnTo>
                    <a:pt x="4388" y="10382"/>
                  </a:lnTo>
                  <a:lnTo>
                    <a:pt x="4392" y="10385"/>
                  </a:lnTo>
                  <a:lnTo>
                    <a:pt x="4392" y="10385"/>
                  </a:lnTo>
                  <a:lnTo>
                    <a:pt x="4396" y="10383"/>
                  </a:lnTo>
                  <a:lnTo>
                    <a:pt x="4396" y="10383"/>
                  </a:lnTo>
                  <a:lnTo>
                    <a:pt x="4400" y="10386"/>
                  </a:lnTo>
                  <a:lnTo>
                    <a:pt x="4400" y="10386"/>
                  </a:lnTo>
                  <a:lnTo>
                    <a:pt x="4403" y="10386"/>
                  </a:lnTo>
                  <a:lnTo>
                    <a:pt x="4403" y="10386"/>
                  </a:lnTo>
                  <a:lnTo>
                    <a:pt x="4407" y="10384"/>
                  </a:lnTo>
                  <a:lnTo>
                    <a:pt x="4407" y="10384"/>
                  </a:lnTo>
                  <a:lnTo>
                    <a:pt x="4411" y="10385"/>
                  </a:lnTo>
                  <a:lnTo>
                    <a:pt x="4411" y="10385"/>
                  </a:lnTo>
                  <a:lnTo>
                    <a:pt x="4414" y="10388"/>
                  </a:lnTo>
                  <a:lnTo>
                    <a:pt x="4414" y="10388"/>
                  </a:lnTo>
                  <a:lnTo>
                    <a:pt x="4418" y="10385"/>
                  </a:lnTo>
                  <a:lnTo>
                    <a:pt x="4418" y="10385"/>
                  </a:lnTo>
                  <a:lnTo>
                    <a:pt x="4422" y="10387"/>
                  </a:lnTo>
                  <a:lnTo>
                    <a:pt x="4422" y="10387"/>
                  </a:lnTo>
                  <a:lnTo>
                    <a:pt x="4426" y="10387"/>
                  </a:lnTo>
                  <a:lnTo>
                    <a:pt x="4426" y="10387"/>
                  </a:lnTo>
                  <a:lnTo>
                    <a:pt x="4429" y="10387"/>
                  </a:lnTo>
                  <a:lnTo>
                    <a:pt x="4429" y="10387"/>
                  </a:lnTo>
                  <a:lnTo>
                    <a:pt x="4433" y="10381"/>
                  </a:lnTo>
                  <a:lnTo>
                    <a:pt x="4433" y="10381"/>
                  </a:lnTo>
                  <a:lnTo>
                    <a:pt x="4437" y="10383"/>
                  </a:lnTo>
                  <a:lnTo>
                    <a:pt x="4437" y="10383"/>
                  </a:lnTo>
                  <a:lnTo>
                    <a:pt x="4440" y="10381"/>
                  </a:lnTo>
                  <a:lnTo>
                    <a:pt x="4440" y="10381"/>
                  </a:lnTo>
                  <a:lnTo>
                    <a:pt x="4444" y="10385"/>
                  </a:lnTo>
                  <a:lnTo>
                    <a:pt x="4444" y="10385"/>
                  </a:lnTo>
                  <a:lnTo>
                    <a:pt x="4448" y="10385"/>
                  </a:lnTo>
                  <a:lnTo>
                    <a:pt x="4448" y="10385"/>
                  </a:lnTo>
                  <a:lnTo>
                    <a:pt x="4451" y="10386"/>
                  </a:lnTo>
                  <a:lnTo>
                    <a:pt x="4451" y="10386"/>
                  </a:lnTo>
                  <a:lnTo>
                    <a:pt x="4455" y="10387"/>
                  </a:lnTo>
                  <a:lnTo>
                    <a:pt x="4455" y="10387"/>
                  </a:lnTo>
                  <a:lnTo>
                    <a:pt x="4459" y="10384"/>
                  </a:lnTo>
                  <a:lnTo>
                    <a:pt x="4459" y="10384"/>
                  </a:lnTo>
                  <a:lnTo>
                    <a:pt x="4463" y="10388"/>
                  </a:lnTo>
                  <a:lnTo>
                    <a:pt x="4463" y="10388"/>
                  </a:lnTo>
                  <a:lnTo>
                    <a:pt x="4466" y="10388"/>
                  </a:lnTo>
                  <a:lnTo>
                    <a:pt x="4466" y="10388"/>
                  </a:lnTo>
                  <a:lnTo>
                    <a:pt x="4470" y="10387"/>
                  </a:lnTo>
                  <a:lnTo>
                    <a:pt x="4470" y="10387"/>
                  </a:lnTo>
                  <a:lnTo>
                    <a:pt x="4474" y="10385"/>
                  </a:lnTo>
                  <a:lnTo>
                    <a:pt x="4474" y="10385"/>
                  </a:lnTo>
                  <a:lnTo>
                    <a:pt x="4477" y="10386"/>
                  </a:lnTo>
                  <a:lnTo>
                    <a:pt x="4477" y="10386"/>
                  </a:lnTo>
                  <a:lnTo>
                    <a:pt x="4481" y="10390"/>
                  </a:lnTo>
                  <a:lnTo>
                    <a:pt x="4481" y="10390"/>
                  </a:lnTo>
                  <a:lnTo>
                    <a:pt x="4485" y="10384"/>
                  </a:lnTo>
                  <a:lnTo>
                    <a:pt x="4485" y="10384"/>
                  </a:lnTo>
                  <a:lnTo>
                    <a:pt x="4489" y="10386"/>
                  </a:lnTo>
                  <a:lnTo>
                    <a:pt x="4489" y="10386"/>
                  </a:lnTo>
                  <a:lnTo>
                    <a:pt x="4492" y="10385"/>
                  </a:lnTo>
                  <a:lnTo>
                    <a:pt x="4492" y="10385"/>
                  </a:lnTo>
                  <a:lnTo>
                    <a:pt x="4496" y="10379"/>
                  </a:lnTo>
                  <a:lnTo>
                    <a:pt x="4496" y="10379"/>
                  </a:lnTo>
                  <a:lnTo>
                    <a:pt x="4500" y="10378"/>
                  </a:lnTo>
                  <a:lnTo>
                    <a:pt x="4500" y="10378"/>
                  </a:lnTo>
                  <a:lnTo>
                    <a:pt x="4503" y="10379"/>
                  </a:lnTo>
                  <a:lnTo>
                    <a:pt x="4503" y="10379"/>
                  </a:lnTo>
                  <a:lnTo>
                    <a:pt x="4507" y="10382"/>
                  </a:lnTo>
                  <a:lnTo>
                    <a:pt x="4507" y="10382"/>
                  </a:lnTo>
                  <a:lnTo>
                    <a:pt x="4511" y="10381"/>
                  </a:lnTo>
                  <a:lnTo>
                    <a:pt x="4511" y="10381"/>
                  </a:lnTo>
                  <a:lnTo>
                    <a:pt x="4514" y="10381"/>
                  </a:lnTo>
                  <a:lnTo>
                    <a:pt x="4514" y="10381"/>
                  </a:lnTo>
                  <a:lnTo>
                    <a:pt x="4518" y="10380"/>
                  </a:lnTo>
                  <a:lnTo>
                    <a:pt x="4518" y="10380"/>
                  </a:lnTo>
                  <a:lnTo>
                    <a:pt x="4522" y="10384"/>
                  </a:lnTo>
                  <a:lnTo>
                    <a:pt x="4522" y="10384"/>
                  </a:lnTo>
                  <a:lnTo>
                    <a:pt x="4526" y="10385"/>
                  </a:lnTo>
                  <a:lnTo>
                    <a:pt x="4526" y="10385"/>
                  </a:lnTo>
                  <a:lnTo>
                    <a:pt x="4529" y="10384"/>
                  </a:lnTo>
                  <a:lnTo>
                    <a:pt x="4529" y="10384"/>
                  </a:lnTo>
                  <a:lnTo>
                    <a:pt x="4533" y="10386"/>
                  </a:lnTo>
                  <a:lnTo>
                    <a:pt x="4533" y="10386"/>
                  </a:lnTo>
                  <a:lnTo>
                    <a:pt x="4537" y="10384"/>
                  </a:lnTo>
                  <a:lnTo>
                    <a:pt x="4537" y="10384"/>
                  </a:lnTo>
                  <a:lnTo>
                    <a:pt x="4540" y="10386"/>
                  </a:lnTo>
                  <a:lnTo>
                    <a:pt x="4540" y="10386"/>
                  </a:lnTo>
                  <a:lnTo>
                    <a:pt x="4544" y="10389"/>
                  </a:lnTo>
                  <a:lnTo>
                    <a:pt x="4544" y="10389"/>
                  </a:lnTo>
                  <a:lnTo>
                    <a:pt x="4548" y="10387"/>
                  </a:lnTo>
                  <a:lnTo>
                    <a:pt x="4548" y="10387"/>
                  </a:lnTo>
                  <a:lnTo>
                    <a:pt x="4552" y="10387"/>
                  </a:lnTo>
                  <a:lnTo>
                    <a:pt x="4552" y="10387"/>
                  </a:lnTo>
                  <a:lnTo>
                    <a:pt x="4555" y="10387"/>
                  </a:lnTo>
                  <a:lnTo>
                    <a:pt x="4555" y="10387"/>
                  </a:lnTo>
                  <a:lnTo>
                    <a:pt x="4559" y="10387"/>
                  </a:lnTo>
                  <a:lnTo>
                    <a:pt x="4559" y="10387"/>
                  </a:lnTo>
                  <a:lnTo>
                    <a:pt x="4563" y="10388"/>
                  </a:lnTo>
                  <a:lnTo>
                    <a:pt x="4563" y="10388"/>
                  </a:lnTo>
                  <a:lnTo>
                    <a:pt x="4566" y="10388"/>
                  </a:lnTo>
                  <a:lnTo>
                    <a:pt x="4566" y="10388"/>
                  </a:lnTo>
                  <a:lnTo>
                    <a:pt x="4570" y="10384"/>
                  </a:lnTo>
                  <a:lnTo>
                    <a:pt x="4570" y="10384"/>
                  </a:lnTo>
                  <a:lnTo>
                    <a:pt x="4574" y="10385"/>
                  </a:lnTo>
                  <a:lnTo>
                    <a:pt x="4574" y="10385"/>
                  </a:lnTo>
                  <a:lnTo>
                    <a:pt x="4577" y="10384"/>
                  </a:lnTo>
                  <a:lnTo>
                    <a:pt x="4577" y="10384"/>
                  </a:lnTo>
                  <a:lnTo>
                    <a:pt x="4581" y="10386"/>
                  </a:lnTo>
                  <a:lnTo>
                    <a:pt x="4581" y="10386"/>
                  </a:lnTo>
                  <a:lnTo>
                    <a:pt x="4585" y="10385"/>
                  </a:lnTo>
                  <a:lnTo>
                    <a:pt x="4585" y="10385"/>
                  </a:lnTo>
                  <a:lnTo>
                    <a:pt x="4589" y="10385"/>
                  </a:lnTo>
                  <a:lnTo>
                    <a:pt x="4589" y="10385"/>
                  </a:lnTo>
                  <a:lnTo>
                    <a:pt x="4592" y="10385"/>
                  </a:lnTo>
                  <a:lnTo>
                    <a:pt x="4592" y="10385"/>
                  </a:lnTo>
                  <a:lnTo>
                    <a:pt x="4596" y="10384"/>
                  </a:lnTo>
                  <a:lnTo>
                    <a:pt x="4596" y="10384"/>
                  </a:lnTo>
                  <a:lnTo>
                    <a:pt x="4600" y="10383"/>
                  </a:lnTo>
                  <a:lnTo>
                    <a:pt x="4600" y="10383"/>
                  </a:lnTo>
                  <a:lnTo>
                    <a:pt x="4603" y="10385"/>
                  </a:lnTo>
                  <a:lnTo>
                    <a:pt x="4603" y="10385"/>
                  </a:lnTo>
                  <a:lnTo>
                    <a:pt x="4607" y="10385"/>
                  </a:lnTo>
                  <a:lnTo>
                    <a:pt x="4607" y="10385"/>
                  </a:lnTo>
                  <a:lnTo>
                    <a:pt x="4611" y="10384"/>
                  </a:lnTo>
                  <a:lnTo>
                    <a:pt x="4611" y="10384"/>
                  </a:lnTo>
                  <a:lnTo>
                    <a:pt x="4615" y="10379"/>
                  </a:lnTo>
                  <a:lnTo>
                    <a:pt x="4615" y="10379"/>
                  </a:lnTo>
                  <a:lnTo>
                    <a:pt x="4618" y="10380"/>
                  </a:lnTo>
                  <a:lnTo>
                    <a:pt x="4618" y="10380"/>
                  </a:lnTo>
                  <a:lnTo>
                    <a:pt x="4622" y="10381"/>
                  </a:lnTo>
                  <a:lnTo>
                    <a:pt x="4622" y="10381"/>
                  </a:lnTo>
                  <a:lnTo>
                    <a:pt x="4626" y="10383"/>
                  </a:lnTo>
                  <a:lnTo>
                    <a:pt x="4626" y="10383"/>
                  </a:lnTo>
                  <a:lnTo>
                    <a:pt x="4629" y="10383"/>
                  </a:lnTo>
                  <a:lnTo>
                    <a:pt x="4629" y="10383"/>
                  </a:lnTo>
                  <a:lnTo>
                    <a:pt x="4633" y="10384"/>
                  </a:lnTo>
                  <a:lnTo>
                    <a:pt x="4633" y="10384"/>
                  </a:lnTo>
                  <a:lnTo>
                    <a:pt x="4637" y="10381"/>
                  </a:lnTo>
                  <a:lnTo>
                    <a:pt x="4637" y="10381"/>
                  </a:lnTo>
                  <a:lnTo>
                    <a:pt x="4640" y="10381"/>
                  </a:lnTo>
                  <a:lnTo>
                    <a:pt x="4640" y="10381"/>
                  </a:lnTo>
                  <a:lnTo>
                    <a:pt x="4644" y="10380"/>
                  </a:lnTo>
                  <a:lnTo>
                    <a:pt x="4644" y="10380"/>
                  </a:lnTo>
                  <a:lnTo>
                    <a:pt x="4648" y="10384"/>
                  </a:lnTo>
                  <a:lnTo>
                    <a:pt x="4648" y="10384"/>
                  </a:lnTo>
                  <a:lnTo>
                    <a:pt x="4652" y="10382"/>
                  </a:lnTo>
                  <a:lnTo>
                    <a:pt x="4652" y="10382"/>
                  </a:lnTo>
                  <a:lnTo>
                    <a:pt x="4655" y="10383"/>
                  </a:lnTo>
                  <a:lnTo>
                    <a:pt x="4655" y="10383"/>
                  </a:lnTo>
                  <a:lnTo>
                    <a:pt x="4659" y="10376"/>
                  </a:lnTo>
                  <a:lnTo>
                    <a:pt x="4659" y="10376"/>
                  </a:lnTo>
                  <a:lnTo>
                    <a:pt x="4663" y="10377"/>
                  </a:lnTo>
                  <a:lnTo>
                    <a:pt x="4663" y="10377"/>
                  </a:lnTo>
                  <a:lnTo>
                    <a:pt x="4666" y="10375"/>
                  </a:lnTo>
                  <a:lnTo>
                    <a:pt x="4666" y="10375"/>
                  </a:lnTo>
                  <a:lnTo>
                    <a:pt x="4670" y="10371"/>
                  </a:lnTo>
                  <a:lnTo>
                    <a:pt x="4670" y="10371"/>
                  </a:lnTo>
                  <a:lnTo>
                    <a:pt x="4674" y="10369"/>
                  </a:lnTo>
                  <a:lnTo>
                    <a:pt x="4674" y="10369"/>
                  </a:lnTo>
                  <a:lnTo>
                    <a:pt x="4678" y="10350"/>
                  </a:lnTo>
                  <a:lnTo>
                    <a:pt x="4678" y="10350"/>
                  </a:lnTo>
                  <a:lnTo>
                    <a:pt x="4681" y="10337"/>
                  </a:lnTo>
                  <a:lnTo>
                    <a:pt x="4681" y="10337"/>
                  </a:lnTo>
                  <a:lnTo>
                    <a:pt x="4685" y="10325"/>
                  </a:lnTo>
                  <a:lnTo>
                    <a:pt x="4685" y="10325"/>
                  </a:lnTo>
                  <a:lnTo>
                    <a:pt x="4689" y="10320"/>
                  </a:lnTo>
                  <a:lnTo>
                    <a:pt x="4689" y="10320"/>
                  </a:lnTo>
                  <a:lnTo>
                    <a:pt x="4692" y="10324"/>
                  </a:lnTo>
                  <a:lnTo>
                    <a:pt x="4692" y="10324"/>
                  </a:lnTo>
                  <a:lnTo>
                    <a:pt x="4696" y="10347"/>
                  </a:lnTo>
                  <a:lnTo>
                    <a:pt x="4696" y="10347"/>
                  </a:lnTo>
                  <a:lnTo>
                    <a:pt x="4700" y="10363"/>
                  </a:lnTo>
                  <a:lnTo>
                    <a:pt x="4700" y="10363"/>
                  </a:lnTo>
                  <a:lnTo>
                    <a:pt x="4703" y="10366"/>
                  </a:lnTo>
                  <a:lnTo>
                    <a:pt x="4703" y="10366"/>
                  </a:lnTo>
                  <a:lnTo>
                    <a:pt x="4707" y="10365"/>
                  </a:lnTo>
                  <a:lnTo>
                    <a:pt x="4707" y="10365"/>
                  </a:lnTo>
                  <a:lnTo>
                    <a:pt x="4711" y="10363"/>
                  </a:lnTo>
                  <a:lnTo>
                    <a:pt x="4711" y="10363"/>
                  </a:lnTo>
                  <a:lnTo>
                    <a:pt x="4715" y="10361"/>
                  </a:lnTo>
                  <a:lnTo>
                    <a:pt x="4715" y="10361"/>
                  </a:lnTo>
                  <a:lnTo>
                    <a:pt x="4718" y="10352"/>
                  </a:lnTo>
                  <a:lnTo>
                    <a:pt x="4718" y="10352"/>
                  </a:lnTo>
                  <a:lnTo>
                    <a:pt x="4722" y="10339"/>
                  </a:lnTo>
                  <a:lnTo>
                    <a:pt x="4722" y="10339"/>
                  </a:lnTo>
                  <a:lnTo>
                    <a:pt x="4726" y="10310"/>
                  </a:lnTo>
                  <a:lnTo>
                    <a:pt x="4726" y="10310"/>
                  </a:lnTo>
                  <a:lnTo>
                    <a:pt x="4729" y="10257"/>
                  </a:lnTo>
                  <a:lnTo>
                    <a:pt x="4729" y="10257"/>
                  </a:lnTo>
                  <a:lnTo>
                    <a:pt x="4733" y="10239"/>
                  </a:lnTo>
                  <a:lnTo>
                    <a:pt x="4733" y="10239"/>
                  </a:lnTo>
                  <a:lnTo>
                    <a:pt x="4737" y="10228"/>
                  </a:lnTo>
                  <a:lnTo>
                    <a:pt x="4737" y="10228"/>
                  </a:lnTo>
                  <a:lnTo>
                    <a:pt x="4741" y="10242"/>
                  </a:lnTo>
                  <a:lnTo>
                    <a:pt x="4741" y="10242"/>
                  </a:lnTo>
                  <a:lnTo>
                    <a:pt x="4744" y="10195"/>
                  </a:lnTo>
                  <a:lnTo>
                    <a:pt x="4744" y="10195"/>
                  </a:lnTo>
                  <a:lnTo>
                    <a:pt x="4748" y="10007"/>
                  </a:lnTo>
                  <a:lnTo>
                    <a:pt x="4748" y="10007"/>
                  </a:lnTo>
                  <a:lnTo>
                    <a:pt x="4752" y="9470"/>
                  </a:lnTo>
                  <a:lnTo>
                    <a:pt x="4752" y="9470"/>
                  </a:lnTo>
                  <a:lnTo>
                    <a:pt x="4755" y="9327"/>
                  </a:lnTo>
                  <a:lnTo>
                    <a:pt x="4755" y="9327"/>
                  </a:lnTo>
                  <a:lnTo>
                    <a:pt x="4759" y="9174"/>
                  </a:lnTo>
                  <a:lnTo>
                    <a:pt x="4759" y="9174"/>
                  </a:lnTo>
                  <a:lnTo>
                    <a:pt x="4763" y="9588"/>
                  </a:lnTo>
                  <a:lnTo>
                    <a:pt x="4763" y="9588"/>
                  </a:lnTo>
                  <a:lnTo>
                    <a:pt x="4766" y="9756"/>
                  </a:lnTo>
                  <a:lnTo>
                    <a:pt x="4766" y="9756"/>
                  </a:lnTo>
                  <a:lnTo>
                    <a:pt x="4770" y="9528"/>
                  </a:lnTo>
                  <a:lnTo>
                    <a:pt x="4770" y="9528"/>
                  </a:lnTo>
                  <a:lnTo>
                    <a:pt x="4774" y="8227"/>
                  </a:lnTo>
                  <a:lnTo>
                    <a:pt x="4774" y="8227"/>
                  </a:lnTo>
                  <a:lnTo>
                    <a:pt x="4778" y="7990"/>
                  </a:lnTo>
                  <a:lnTo>
                    <a:pt x="4778" y="7990"/>
                  </a:lnTo>
                  <a:lnTo>
                    <a:pt x="4781" y="9364"/>
                  </a:lnTo>
                  <a:lnTo>
                    <a:pt x="4781" y="9364"/>
                  </a:lnTo>
                  <a:lnTo>
                    <a:pt x="4785" y="9875"/>
                  </a:lnTo>
                  <a:lnTo>
                    <a:pt x="4785" y="9875"/>
                  </a:lnTo>
                  <a:lnTo>
                    <a:pt x="4789" y="10071"/>
                  </a:lnTo>
                  <a:lnTo>
                    <a:pt x="4789" y="10071"/>
                  </a:lnTo>
                  <a:lnTo>
                    <a:pt x="4792" y="10169"/>
                  </a:lnTo>
                  <a:lnTo>
                    <a:pt x="4792" y="10169"/>
                  </a:lnTo>
                  <a:lnTo>
                    <a:pt x="4796" y="10213"/>
                  </a:lnTo>
                  <a:lnTo>
                    <a:pt x="4796" y="10213"/>
                  </a:lnTo>
                  <a:lnTo>
                    <a:pt x="4800" y="10209"/>
                  </a:lnTo>
                  <a:lnTo>
                    <a:pt x="4800" y="10209"/>
                  </a:lnTo>
                  <a:lnTo>
                    <a:pt x="4804" y="10193"/>
                  </a:lnTo>
                  <a:lnTo>
                    <a:pt x="4804" y="10193"/>
                  </a:lnTo>
                  <a:lnTo>
                    <a:pt x="4807" y="10181"/>
                  </a:lnTo>
                  <a:lnTo>
                    <a:pt x="4807" y="10181"/>
                  </a:lnTo>
                  <a:lnTo>
                    <a:pt x="4811" y="10210"/>
                  </a:lnTo>
                  <a:lnTo>
                    <a:pt x="4811" y="10210"/>
                  </a:lnTo>
                  <a:lnTo>
                    <a:pt x="4815" y="10207"/>
                  </a:lnTo>
                  <a:lnTo>
                    <a:pt x="4815" y="10207"/>
                  </a:lnTo>
                  <a:lnTo>
                    <a:pt x="4818" y="10122"/>
                  </a:lnTo>
                  <a:lnTo>
                    <a:pt x="4818" y="10122"/>
                  </a:lnTo>
                  <a:lnTo>
                    <a:pt x="4822" y="9797"/>
                  </a:lnTo>
                  <a:lnTo>
                    <a:pt x="4822" y="9797"/>
                  </a:lnTo>
                  <a:lnTo>
                    <a:pt x="4826" y="9485"/>
                  </a:lnTo>
                  <a:lnTo>
                    <a:pt x="4826" y="9485"/>
                  </a:lnTo>
                  <a:lnTo>
                    <a:pt x="4830" y="9363"/>
                  </a:lnTo>
                  <a:lnTo>
                    <a:pt x="4830" y="9363"/>
                  </a:lnTo>
                  <a:lnTo>
                    <a:pt x="4833" y="9622"/>
                  </a:lnTo>
                  <a:lnTo>
                    <a:pt x="4833" y="9622"/>
                  </a:lnTo>
                  <a:lnTo>
                    <a:pt x="4837" y="9995"/>
                  </a:lnTo>
                  <a:lnTo>
                    <a:pt x="4837" y="9995"/>
                  </a:lnTo>
                  <a:lnTo>
                    <a:pt x="4841" y="10172"/>
                  </a:lnTo>
                  <a:lnTo>
                    <a:pt x="4841" y="10172"/>
                  </a:lnTo>
                  <a:lnTo>
                    <a:pt x="4844" y="10246"/>
                  </a:lnTo>
                  <a:lnTo>
                    <a:pt x="4844" y="10246"/>
                  </a:lnTo>
                  <a:lnTo>
                    <a:pt x="4848" y="10281"/>
                  </a:lnTo>
                  <a:lnTo>
                    <a:pt x="4848" y="10281"/>
                  </a:lnTo>
                  <a:lnTo>
                    <a:pt x="4852" y="10298"/>
                  </a:lnTo>
                  <a:lnTo>
                    <a:pt x="4852" y="10298"/>
                  </a:lnTo>
                  <a:lnTo>
                    <a:pt x="4855" y="10305"/>
                  </a:lnTo>
                  <a:lnTo>
                    <a:pt x="4855" y="10305"/>
                  </a:lnTo>
                  <a:lnTo>
                    <a:pt x="4859" y="10303"/>
                  </a:lnTo>
                  <a:lnTo>
                    <a:pt x="4859" y="10303"/>
                  </a:lnTo>
                  <a:lnTo>
                    <a:pt x="4863" y="10293"/>
                  </a:lnTo>
                  <a:lnTo>
                    <a:pt x="4863" y="10293"/>
                  </a:lnTo>
                  <a:lnTo>
                    <a:pt x="4867" y="10272"/>
                  </a:lnTo>
                  <a:lnTo>
                    <a:pt x="4867" y="10272"/>
                  </a:lnTo>
                  <a:lnTo>
                    <a:pt x="4870" y="10215"/>
                  </a:lnTo>
                  <a:lnTo>
                    <a:pt x="4870" y="10215"/>
                  </a:lnTo>
                  <a:lnTo>
                    <a:pt x="4874" y="10200"/>
                  </a:lnTo>
                  <a:lnTo>
                    <a:pt x="4874" y="10200"/>
                  </a:lnTo>
                  <a:lnTo>
                    <a:pt x="4878" y="10176"/>
                  </a:lnTo>
                  <a:lnTo>
                    <a:pt x="4878" y="10176"/>
                  </a:lnTo>
                  <a:lnTo>
                    <a:pt x="4881" y="10164"/>
                  </a:lnTo>
                  <a:lnTo>
                    <a:pt x="4881" y="10164"/>
                  </a:lnTo>
                  <a:lnTo>
                    <a:pt x="4885" y="10015"/>
                  </a:lnTo>
                  <a:lnTo>
                    <a:pt x="4885" y="10015"/>
                  </a:lnTo>
                  <a:lnTo>
                    <a:pt x="4889" y="9478"/>
                  </a:lnTo>
                  <a:lnTo>
                    <a:pt x="4889" y="9478"/>
                  </a:lnTo>
                  <a:lnTo>
                    <a:pt x="4893" y="9390"/>
                  </a:lnTo>
                  <a:lnTo>
                    <a:pt x="4893" y="9390"/>
                  </a:lnTo>
                  <a:lnTo>
                    <a:pt x="4896" y="9265"/>
                  </a:lnTo>
                  <a:lnTo>
                    <a:pt x="4896" y="9265"/>
                  </a:lnTo>
                  <a:lnTo>
                    <a:pt x="4900" y="9749"/>
                  </a:lnTo>
                  <a:lnTo>
                    <a:pt x="4900" y="9749"/>
                  </a:lnTo>
                  <a:lnTo>
                    <a:pt x="4904" y="10000"/>
                  </a:lnTo>
                  <a:lnTo>
                    <a:pt x="4904" y="10000"/>
                  </a:lnTo>
                  <a:lnTo>
                    <a:pt x="4907" y="10140"/>
                  </a:lnTo>
                  <a:lnTo>
                    <a:pt x="4907" y="10140"/>
                  </a:lnTo>
                  <a:lnTo>
                    <a:pt x="4911" y="10167"/>
                  </a:lnTo>
                  <a:lnTo>
                    <a:pt x="4911" y="10167"/>
                  </a:lnTo>
                  <a:lnTo>
                    <a:pt x="4915" y="10074"/>
                  </a:lnTo>
                  <a:lnTo>
                    <a:pt x="4915" y="10074"/>
                  </a:lnTo>
                  <a:lnTo>
                    <a:pt x="4918" y="9764"/>
                  </a:lnTo>
                  <a:lnTo>
                    <a:pt x="4918" y="9764"/>
                  </a:lnTo>
                  <a:lnTo>
                    <a:pt x="4922" y="9997"/>
                  </a:lnTo>
                  <a:lnTo>
                    <a:pt x="4922" y="9997"/>
                  </a:lnTo>
                  <a:lnTo>
                    <a:pt x="4926" y="10092"/>
                  </a:lnTo>
                  <a:lnTo>
                    <a:pt x="4926" y="10092"/>
                  </a:lnTo>
                  <a:lnTo>
                    <a:pt x="4930" y="10090"/>
                  </a:lnTo>
                  <a:lnTo>
                    <a:pt x="4930" y="10090"/>
                  </a:lnTo>
                  <a:lnTo>
                    <a:pt x="4933" y="9860"/>
                  </a:lnTo>
                  <a:lnTo>
                    <a:pt x="4933" y="9860"/>
                  </a:lnTo>
                  <a:lnTo>
                    <a:pt x="4937" y="9363"/>
                  </a:lnTo>
                  <a:lnTo>
                    <a:pt x="4937" y="9363"/>
                  </a:lnTo>
                  <a:lnTo>
                    <a:pt x="4941" y="9408"/>
                  </a:lnTo>
                  <a:lnTo>
                    <a:pt x="4941" y="9408"/>
                  </a:lnTo>
                  <a:lnTo>
                    <a:pt x="4944" y="9468"/>
                  </a:lnTo>
                  <a:lnTo>
                    <a:pt x="4944" y="9468"/>
                  </a:lnTo>
                  <a:lnTo>
                    <a:pt x="4948" y="9915"/>
                  </a:lnTo>
                  <a:lnTo>
                    <a:pt x="4948" y="9915"/>
                  </a:lnTo>
                  <a:lnTo>
                    <a:pt x="4952" y="10111"/>
                  </a:lnTo>
                  <a:lnTo>
                    <a:pt x="4952" y="10111"/>
                  </a:lnTo>
                  <a:lnTo>
                    <a:pt x="4956" y="10221"/>
                  </a:lnTo>
                  <a:lnTo>
                    <a:pt x="4956" y="10221"/>
                  </a:lnTo>
                  <a:lnTo>
                    <a:pt x="4959" y="10265"/>
                  </a:lnTo>
                  <a:lnTo>
                    <a:pt x="4959" y="10265"/>
                  </a:lnTo>
                  <a:lnTo>
                    <a:pt x="4963" y="10287"/>
                  </a:lnTo>
                  <a:lnTo>
                    <a:pt x="4963" y="10287"/>
                  </a:lnTo>
                  <a:lnTo>
                    <a:pt x="4967" y="10310"/>
                  </a:lnTo>
                  <a:lnTo>
                    <a:pt x="4967" y="10310"/>
                  </a:lnTo>
                  <a:lnTo>
                    <a:pt x="4970" y="10327"/>
                  </a:lnTo>
                  <a:lnTo>
                    <a:pt x="4970" y="10327"/>
                  </a:lnTo>
                  <a:lnTo>
                    <a:pt x="4974" y="10338"/>
                  </a:lnTo>
                  <a:lnTo>
                    <a:pt x="4974" y="10338"/>
                  </a:lnTo>
                  <a:lnTo>
                    <a:pt x="4978" y="10347"/>
                  </a:lnTo>
                  <a:lnTo>
                    <a:pt x="4978" y="10347"/>
                  </a:lnTo>
                  <a:lnTo>
                    <a:pt x="4981" y="10355"/>
                  </a:lnTo>
                  <a:lnTo>
                    <a:pt x="4981" y="10355"/>
                  </a:lnTo>
                  <a:lnTo>
                    <a:pt x="4985" y="10358"/>
                  </a:lnTo>
                  <a:lnTo>
                    <a:pt x="4985" y="10358"/>
                  </a:lnTo>
                  <a:lnTo>
                    <a:pt x="4989" y="10363"/>
                  </a:lnTo>
                  <a:lnTo>
                    <a:pt x="4989" y="10363"/>
                  </a:lnTo>
                  <a:lnTo>
                    <a:pt x="4993" y="10364"/>
                  </a:lnTo>
                  <a:lnTo>
                    <a:pt x="4993" y="10364"/>
                  </a:lnTo>
                  <a:lnTo>
                    <a:pt x="4996" y="10365"/>
                  </a:lnTo>
                  <a:lnTo>
                    <a:pt x="4996" y="10365"/>
                  </a:lnTo>
                  <a:lnTo>
                    <a:pt x="5000" y="10366"/>
                  </a:lnTo>
                  <a:lnTo>
                    <a:pt x="5000" y="10366"/>
                  </a:lnTo>
                  <a:lnTo>
                    <a:pt x="5004" y="10365"/>
                  </a:lnTo>
                  <a:lnTo>
                    <a:pt x="5004" y="10365"/>
                  </a:lnTo>
                  <a:lnTo>
                    <a:pt x="5007" y="10368"/>
                  </a:lnTo>
                  <a:lnTo>
                    <a:pt x="5007" y="10368"/>
                  </a:lnTo>
                  <a:lnTo>
                    <a:pt x="5011" y="10371"/>
                  </a:lnTo>
                  <a:lnTo>
                    <a:pt x="5011" y="10371"/>
                  </a:lnTo>
                  <a:lnTo>
                    <a:pt x="5015" y="10372"/>
                  </a:lnTo>
                  <a:lnTo>
                    <a:pt x="5015" y="10372"/>
                  </a:lnTo>
                  <a:lnTo>
                    <a:pt x="5019" y="10373"/>
                  </a:lnTo>
                  <a:lnTo>
                    <a:pt x="5019" y="10373"/>
                  </a:lnTo>
                  <a:lnTo>
                    <a:pt x="5022" y="10372"/>
                  </a:lnTo>
                  <a:lnTo>
                    <a:pt x="5022" y="10372"/>
                  </a:lnTo>
                  <a:lnTo>
                    <a:pt x="5026" y="10372"/>
                  </a:lnTo>
                  <a:lnTo>
                    <a:pt x="5026" y="10372"/>
                  </a:lnTo>
                  <a:lnTo>
                    <a:pt x="5030" y="10372"/>
                  </a:lnTo>
                  <a:lnTo>
                    <a:pt x="5030" y="10372"/>
                  </a:lnTo>
                  <a:lnTo>
                    <a:pt x="5033" y="10374"/>
                  </a:lnTo>
                  <a:lnTo>
                    <a:pt x="5033" y="10374"/>
                  </a:lnTo>
                  <a:lnTo>
                    <a:pt x="5037" y="10375"/>
                  </a:lnTo>
                  <a:lnTo>
                    <a:pt x="5037" y="10375"/>
                  </a:lnTo>
                  <a:lnTo>
                    <a:pt x="5041" y="10374"/>
                  </a:lnTo>
                  <a:lnTo>
                    <a:pt x="5041" y="10374"/>
                  </a:lnTo>
                  <a:lnTo>
                    <a:pt x="5044" y="10378"/>
                  </a:lnTo>
                  <a:lnTo>
                    <a:pt x="5044" y="10378"/>
                  </a:lnTo>
                  <a:lnTo>
                    <a:pt x="5048" y="10374"/>
                  </a:lnTo>
                  <a:lnTo>
                    <a:pt x="5048" y="10374"/>
                  </a:lnTo>
                  <a:lnTo>
                    <a:pt x="5052" y="10370"/>
                  </a:lnTo>
                  <a:lnTo>
                    <a:pt x="5052" y="10370"/>
                  </a:lnTo>
                  <a:lnTo>
                    <a:pt x="5056" y="10368"/>
                  </a:lnTo>
                  <a:lnTo>
                    <a:pt x="5056" y="10368"/>
                  </a:lnTo>
                  <a:lnTo>
                    <a:pt x="5059" y="10375"/>
                  </a:lnTo>
                  <a:lnTo>
                    <a:pt x="5059" y="10375"/>
                  </a:lnTo>
                  <a:lnTo>
                    <a:pt x="5063" y="10376"/>
                  </a:lnTo>
                  <a:lnTo>
                    <a:pt x="5063" y="10376"/>
                  </a:lnTo>
                  <a:lnTo>
                    <a:pt x="5067" y="10376"/>
                  </a:lnTo>
                  <a:lnTo>
                    <a:pt x="5067" y="10376"/>
                  </a:lnTo>
                  <a:lnTo>
                    <a:pt x="5070" y="10373"/>
                  </a:lnTo>
                  <a:lnTo>
                    <a:pt x="5070" y="10373"/>
                  </a:lnTo>
                  <a:lnTo>
                    <a:pt x="5074" y="10374"/>
                  </a:lnTo>
                  <a:lnTo>
                    <a:pt x="5074" y="10374"/>
                  </a:lnTo>
                  <a:lnTo>
                    <a:pt x="5078" y="10377"/>
                  </a:lnTo>
                  <a:lnTo>
                    <a:pt x="5078" y="10377"/>
                  </a:lnTo>
                  <a:lnTo>
                    <a:pt x="5082" y="10377"/>
                  </a:lnTo>
                  <a:lnTo>
                    <a:pt x="5082" y="10377"/>
                  </a:lnTo>
                  <a:lnTo>
                    <a:pt x="5085" y="10377"/>
                  </a:lnTo>
                  <a:lnTo>
                    <a:pt x="5085" y="10377"/>
                  </a:lnTo>
                  <a:lnTo>
                    <a:pt x="5089" y="10378"/>
                  </a:lnTo>
                  <a:lnTo>
                    <a:pt x="5089" y="10378"/>
                  </a:lnTo>
                  <a:lnTo>
                    <a:pt x="5093" y="10380"/>
                  </a:lnTo>
                  <a:lnTo>
                    <a:pt x="5093" y="10380"/>
                  </a:lnTo>
                  <a:lnTo>
                    <a:pt x="5096" y="10379"/>
                  </a:lnTo>
                  <a:lnTo>
                    <a:pt x="5096" y="10379"/>
                  </a:lnTo>
                  <a:lnTo>
                    <a:pt x="5100" y="10381"/>
                  </a:lnTo>
                  <a:lnTo>
                    <a:pt x="5100" y="10381"/>
                  </a:lnTo>
                  <a:lnTo>
                    <a:pt x="5104" y="10382"/>
                  </a:lnTo>
                  <a:lnTo>
                    <a:pt x="5104" y="10382"/>
                  </a:lnTo>
                  <a:lnTo>
                    <a:pt x="5107" y="10380"/>
                  </a:lnTo>
                  <a:lnTo>
                    <a:pt x="5107" y="10380"/>
                  </a:lnTo>
                  <a:lnTo>
                    <a:pt x="5111" y="10382"/>
                  </a:lnTo>
                  <a:lnTo>
                    <a:pt x="5111" y="10382"/>
                  </a:lnTo>
                  <a:lnTo>
                    <a:pt x="5115" y="10383"/>
                  </a:lnTo>
                  <a:lnTo>
                    <a:pt x="5115" y="10383"/>
                  </a:lnTo>
                  <a:lnTo>
                    <a:pt x="5119" y="10381"/>
                  </a:lnTo>
                  <a:lnTo>
                    <a:pt x="5119" y="10381"/>
                  </a:lnTo>
                  <a:lnTo>
                    <a:pt x="5122" y="10383"/>
                  </a:lnTo>
                  <a:lnTo>
                    <a:pt x="5122" y="10383"/>
                  </a:lnTo>
                  <a:lnTo>
                    <a:pt x="5126" y="10382"/>
                  </a:lnTo>
                  <a:lnTo>
                    <a:pt x="5126" y="10382"/>
                  </a:lnTo>
                  <a:lnTo>
                    <a:pt x="5130" y="10380"/>
                  </a:lnTo>
                  <a:lnTo>
                    <a:pt x="5130" y="10380"/>
                  </a:lnTo>
                  <a:lnTo>
                    <a:pt x="5133" y="10378"/>
                  </a:lnTo>
                  <a:lnTo>
                    <a:pt x="5133" y="10378"/>
                  </a:lnTo>
                  <a:lnTo>
                    <a:pt x="5137" y="10381"/>
                  </a:lnTo>
                  <a:lnTo>
                    <a:pt x="5137" y="10381"/>
                  </a:lnTo>
                  <a:lnTo>
                    <a:pt x="5141" y="10381"/>
                  </a:lnTo>
                  <a:lnTo>
                    <a:pt x="5141" y="10381"/>
                  </a:lnTo>
                  <a:lnTo>
                    <a:pt x="5145" y="10379"/>
                  </a:lnTo>
                  <a:lnTo>
                    <a:pt x="5145" y="10379"/>
                  </a:lnTo>
                  <a:lnTo>
                    <a:pt x="5148" y="10378"/>
                  </a:lnTo>
                  <a:lnTo>
                    <a:pt x="5148" y="10378"/>
                  </a:lnTo>
                  <a:lnTo>
                    <a:pt x="5152" y="10379"/>
                  </a:lnTo>
                  <a:lnTo>
                    <a:pt x="5152" y="10379"/>
                  </a:lnTo>
                  <a:lnTo>
                    <a:pt x="5156" y="10382"/>
                  </a:lnTo>
                  <a:lnTo>
                    <a:pt x="5156" y="10382"/>
                  </a:lnTo>
                  <a:lnTo>
                    <a:pt x="5159" y="10385"/>
                  </a:lnTo>
                  <a:lnTo>
                    <a:pt x="5159" y="10385"/>
                  </a:lnTo>
                  <a:lnTo>
                    <a:pt x="5163" y="10384"/>
                  </a:lnTo>
                  <a:lnTo>
                    <a:pt x="5163" y="10384"/>
                  </a:lnTo>
                  <a:lnTo>
                    <a:pt x="5167" y="10383"/>
                  </a:lnTo>
                  <a:lnTo>
                    <a:pt x="5167" y="10383"/>
                  </a:lnTo>
                  <a:lnTo>
                    <a:pt x="5170" y="10381"/>
                  </a:lnTo>
                  <a:lnTo>
                    <a:pt x="5170" y="10381"/>
                  </a:lnTo>
                  <a:lnTo>
                    <a:pt x="5174" y="10380"/>
                  </a:lnTo>
                  <a:lnTo>
                    <a:pt x="5174" y="10380"/>
                  </a:lnTo>
                  <a:lnTo>
                    <a:pt x="5178" y="10384"/>
                  </a:lnTo>
                  <a:lnTo>
                    <a:pt x="5178" y="10384"/>
                  </a:lnTo>
                  <a:lnTo>
                    <a:pt x="5182" y="10382"/>
                  </a:lnTo>
                  <a:lnTo>
                    <a:pt x="5182" y="10382"/>
                  </a:lnTo>
                  <a:lnTo>
                    <a:pt x="5185" y="10384"/>
                  </a:lnTo>
                  <a:lnTo>
                    <a:pt x="5185" y="10384"/>
                  </a:lnTo>
                  <a:lnTo>
                    <a:pt x="5189" y="10384"/>
                  </a:lnTo>
                  <a:lnTo>
                    <a:pt x="5189" y="10384"/>
                  </a:lnTo>
                  <a:lnTo>
                    <a:pt x="5193" y="10383"/>
                  </a:lnTo>
                  <a:lnTo>
                    <a:pt x="5193" y="10383"/>
                  </a:lnTo>
                  <a:lnTo>
                    <a:pt x="5196" y="10381"/>
                  </a:lnTo>
                  <a:lnTo>
                    <a:pt x="5196" y="10381"/>
                  </a:lnTo>
                  <a:lnTo>
                    <a:pt x="5200" y="10379"/>
                  </a:lnTo>
                  <a:lnTo>
                    <a:pt x="5200" y="10379"/>
                  </a:lnTo>
                  <a:lnTo>
                    <a:pt x="5204" y="10381"/>
                  </a:lnTo>
                  <a:lnTo>
                    <a:pt x="5204" y="10381"/>
                  </a:lnTo>
                  <a:lnTo>
                    <a:pt x="5208" y="10380"/>
                  </a:lnTo>
                  <a:lnTo>
                    <a:pt x="5208" y="10380"/>
                  </a:lnTo>
                  <a:lnTo>
                    <a:pt x="5211" y="10381"/>
                  </a:lnTo>
                  <a:lnTo>
                    <a:pt x="5211" y="10381"/>
                  </a:lnTo>
                  <a:lnTo>
                    <a:pt x="5215" y="10380"/>
                  </a:lnTo>
                  <a:lnTo>
                    <a:pt x="5215" y="10380"/>
                  </a:lnTo>
                  <a:lnTo>
                    <a:pt x="5219" y="10378"/>
                  </a:lnTo>
                  <a:lnTo>
                    <a:pt x="5219" y="10378"/>
                  </a:lnTo>
                  <a:lnTo>
                    <a:pt x="5222" y="10372"/>
                  </a:lnTo>
                  <a:lnTo>
                    <a:pt x="5222" y="10372"/>
                  </a:lnTo>
                  <a:lnTo>
                    <a:pt x="5226" y="10381"/>
                  </a:lnTo>
                  <a:lnTo>
                    <a:pt x="5226" y="10381"/>
                  </a:lnTo>
                  <a:lnTo>
                    <a:pt x="5230" y="10381"/>
                  </a:lnTo>
                  <a:lnTo>
                    <a:pt x="5230" y="10381"/>
                  </a:lnTo>
                  <a:lnTo>
                    <a:pt x="5234" y="10381"/>
                  </a:lnTo>
                  <a:lnTo>
                    <a:pt x="5234" y="10381"/>
                  </a:lnTo>
                  <a:lnTo>
                    <a:pt x="5237" y="10384"/>
                  </a:lnTo>
                  <a:lnTo>
                    <a:pt x="5237" y="10384"/>
                  </a:lnTo>
                  <a:lnTo>
                    <a:pt x="5241" y="10381"/>
                  </a:lnTo>
                  <a:lnTo>
                    <a:pt x="5241" y="10381"/>
                  </a:lnTo>
                  <a:lnTo>
                    <a:pt x="5245" y="10378"/>
                  </a:lnTo>
                  <a:lnTo>
                    <a:pt x="5245" y="10378"/>
                  </a:lnTo>
                  <a:lnTo>
                    <a:pt x="5248" y="10374"/>
                  </a:lnTo>
                  <a:lnTo>
                    <a:pt x="5248" y="10374"/>
                  </a:lnTo>
                  <a:lnTo>
                    <a:pt x="5252" y="10380"/>
                  </a:lnTo>
                  <a:lnTo>
                    <a:pt x="5252" y="10380"/>
                  </a:lnTo>
                  <a:lnTo>
                    <a:pt x="5256" y="10382"/>
                  </a:lnTo>
                  <a:lnTo>
                    <a:pt x="5256" y="10382"/>
                  </a:lnTo>
                  <a:lnTo>
                    <a:pt x="5259" y="10381"/>
                  </a:lnTo>
                  <a:lnTo>
                    <a:pt x="5259" y="10381"/>
                  </a:lnTo>
                  <a:lnTo>
                    <a:pt x="5263" y="10381"/>
                  </a:lnTo>
                  <a:lnTo>
                    <a:pt x="5263" y="10381"/>
                  </a:lnTo>
                  <a:lnTo>
                    <a:pt x="5267" y="10385"/>
                  </a:lnTo>
                  <a:lnTo>
                    <a:pt x="5267" y="10385"/>
                  </a:lnTo>
                  <a:lnTo>
                    <a:pt x="5271" y="10380"/>
                  </a:lnTo>
                  <a:lnTo>
                    <a:pt x="5271" y="10380"/>
                  </a:lnTo>
                  <a:lnTo>
                    <a:pt x="5274" y="10381"/>
                  </a:lnTo>
                  <a:lnTo>
                    <a:pt x="5274" y="10381"/>
                  </a:lnTo>
                  <a:lnTo>
                    <a:pt x="5278" y="10386"/>
                  </a:lnTo>
                  <a:lnTo>
                    <a:pt x="5278" y="10386"/>
                  </a:lnTo>
                  <a:lnTo>
                    <a:pt x="5282" y="10383"/>
                  </a:lnTo>
                  <a:lnTo>
                    <a:pt x="5282" y="10383"/>
                  </a:lnTo>
                  <a:lnTo>
                    <a:pt x="5285" y="10384"/>
                  </a:lnTo>
                  <a:lnTo>
                    <a:pt x="5285" y="10384"/>
                  </a:lnTo>
                  <a:lnTo>
                    <a:pt x="5289" y="10384"/>
                  </a:lnTo>
                  <a:lnTo>
                    <a:pt x="5289" y="10384"/>
                  </a:lnTo>
                  <a:lnTo>
                    <a:pt x="5293" y="10385"/>
                  </a:lnTo>
                  <a:lnTo>
                    <a:pt x="5293" y="10385"/>
                  </a:lnTo>
                  <a:lnTo>
                    <a:pt x="5297" y="10388"/>
                  </a:lnTo>
                  <a:lnTo>
                    <a:pt x="5297" y="10388"/>
                  </a:lnTo>
                  <a:lnTo>
                    <a:pt x="5300" y="10386"/>
                  </a:lnTo>
                  <a:lnTo>
                    <a:pt x="5300" y="10386"/>
                  </a:lnTo>
                  <a:lnTo>
                    <a:pt x="5304" y="10388"/>
                  </a:lnTo>
                  <a:lnTo>
                    <a:pt x="5304" y="10388"/>
                  </a:lnTo>
                  <a:lnTo>
                    <a:pt x="5308" y="10387"/>
                  </a:lnTo>
                  <a:lnTo>
                    <a:pt x="5308" y="10387"/>
                  </a:lnTo>
                  <a:lnTo>
                    <a:pt x="5311" y="10386"/>
                  </a:lnTo>
                  <a:lnTo>
                    <a:pt x="5311" y="10386"/>
                  </a:lnTo>
                  <a:lnTo>
                    <a:pt x="5315" y="10384"/>
                  </a:lnTo>
                  <a:lnTo>
                    <a:pt x="5315" y="10384"/>
                  </a:lnTo>
                  <a:lnTo>
                    <a:pt x="5319" y="10384"/>
                  </a:lnTo>
                  <a:lnTo>
                    <a:pt x="5319" y="10384"/>
                  </a:lnTo>
                  <a:lnTo>
                    <a:pt x="5322" y="10388"/>
                  </a:lnTo>
                  <a:lnTo>
                    <a:pt x="5322" y="10388"/>
                  </a:lnTo>
                  <a:lnTo>
                    <a:pt x="5326" y="10387"/>
                  </a:lnTo>
                  <a:lnTo>
                    <a:pt x="5326" y="10387"/>
                  </a:lnTo>
                  <a:lnTo>
                    <a:pt x="5330" y="10385"/>
                  </a:lnTo>
                  <a:lnTo>
                    <a:pt x="5330" y="10385"/>
                  </a:lnTo>
                  <a:lnTo>
                    <a:pt x="5334" y="10386"/>
                  </a:lnTo>
                  <a:lnTo>
                    <a:pt x="5334" y="10386"/>
                  </a:lnTo>
                  <a:lnTo>
                    <a:pt x="5337" y="10385"/>
                  </a:lnTo>
                  <a:lnTo>
                    <a:pt x="5337" y="10385"/>
                  </a:lnTo>
                  <a:lnTo>
                    <a:pt x="5341" y="10384"/>
                  </a:lnTo>
                  <a:lnTo>
                    <a:pt x="5341" y="10384"/>
                  </a:lnTo>
                  <a:lnTo>
                    <a:pt x="5345" y="10387"/>
                  </a:lnTo>
                  <a:lnTo>
                    <a:pt x="5345" y="10387"/>
                  </a:lnTo>
                  <a:lnTo>
                    <a:pt x="5348" y="10386"/>
                  </a:lnTo>
                  <a:lnTo>
                    <a:pt x="5348" y="10386"/>
                  </a:lnTo>
                  <a:lnTo>
                    <a:pt x="5352" y="10384"/>
                  </a:lnTo>
                  <a:lnTo>
                    <a:pt x="5352" y="10384"/>
                  </a:lnTo>
                  <a:lnTo>
                    <a:pt x="5356" y="10385"/>
                  </a:lnTo>
                  <a:lnTo>
                    <a:pt x="5356" y="10385"/>
                  </a:lnTo>
                  <a:lnTo>
                    <a:pt x="5360" y="10386"/>
                  </a:lnTo>
                  <a:lnTo>
                    <a:pt x="5360" y="10386"/>
                  </a:lnTo>
                  <a:lnTo>
                    <a:pt x="5363" y="10386"/>
                  </a:lnTo>
                  <a:lnTo>
                    <a:pt x="5363" y="10386"/>
                  </a:lnTo>
                  <a:lnTo>
                    <a:pt x="5367" y="10388"/>
                  </a:lnTo>
                  <a:lnTo>
                    <a:pt x="5367" y="10388"/>
                  </a:lnTo>
                  <a:lnTo>
                    <a:pt x="5371" y="10388"/>
                  </a:lnTo>
                  <a:lnTo>
                    <a:pt x="5371" y="10388"/>
                  </a:lnTo>
                  <a:lnTo>
                    <a:pt x="5374" y="10385"/>
                  </a:lnTo>
                  <a:lnTo>
                    <a:pt x="5374" y="10385"/>
                  </a:lnTo>
                  <a:lnTo>
                    <a:pt x="5378" y="10388"/>
                  </a:lnTo>
                  <a:lnTo>
                    <a:pt x="5378" y="10388"/>
                  </a:lnTo>
                  <a:lnTo>
                    <a:pt x="5382" y="10384"/>
                  </a:lnTo>
                  <a:lnTo>
                    <a:pt x="5382" y="10384"/>
                  </a:lnTo>
                  <a:lnTo>
                    <a:pt x="5385" y="10384"/>
                  </a:lnTo>
                  <a:lnTo>
                    <a:pt x="5385" y="10384"/>
                  </a:lnTo>
                  <a:lnTo>
                    <a:pt x="5389" y="10387"/>
                  </a:lnTo>
                  <a:lnTo>
                    <a:pt x="5389" y="10387"/>
                  </a:lnTo>
                  <a:lnTo>
                    <a:pt x="5393" y="10386"/>
                  </a:lnTo>
                  <a:lnTo>
                    <a:pt x="5393" y="10386"/>
                  </a:lnTo>
                  <a:lnTo>
                    <a:pt x="5397" y="10387"/>
                  </a:lnTo>
                  <a:lnTo>
                    <a:pt x="5397" y="10387"/>
                  </a:lnTo>
                  <a:lnTo>
                    <a:pt x="5400" y="10386"/>
                  </a:lnTo>
                  <a:lnTo>
                    <a:pt x="5400" y="10386"/>
                  </a:lnTo>
                  <a:lnTo>
                    <a:pt x="5404" y="10385"/>
                  </a:lnTo>
                  <a:lnTo>
                    <a:pt x="5404" y="10385"/>
                  </a:lnTo>
                  <a:lnTo>
                    <a:pt x="5408" y="10389"/>
                  </a:lnTo>
                  <a:lnTo>
                    <a:pt x="5408" y="10389"/>
                  </a:lnTo>
                  <a:lnTo>
                    <a:pt x="5411" y="10384"/>
                  </a:lnTo>
                  <a:lnTo>
                    <a:pt x="5411" y="10384"/>
                  </a:lnTo>
                  <a:lnTo>
                    <a:pt x="5415" y="10387"/>
                  </a:lnTo>
                  <a:lnTo>
                    <a:pt x="5415" y="10387"/>
                  </a:lnTo>
                  <a:lnTo>
                    <a:pt x="5419" y="10384"/>
                  </a:lnTo>
                  <a:lnTo>
                    <a:pt x="5419" y="10384"/>
                  </a:lnTo>
                  <a:lnTo>
                    <a:pt x="5423" y="10387"/>
                  </a:lnTo>
                  <a:lnTo>
                    <a:pt x="5423" y="10387"/>
                  </a:lnTo>
                  <a:lnTo>
                    <a:pt x="5426" y="10387"/>
                  </a:lnTo>
                  <a:lnTo>
                    <a:pt x="5426" y="10387"/>
                  </a:lnTo>
                  <a:lnTo>
                    <a:pt x="5430" y="10385"/>
                  </a:lnTo>
                  <a:lnTo>
                    <a:pt x="5430" y="10385"/>
                  </a:lnTo>
                  <a:lnTo>
                    <a:pt x="5434" y="10385"/>
                  </a:lnTo>
                  <a:lnTo>
                    <a:pt x="5434" y="10385"/>
                  </a:lnTo>
                  <a:lnTo>
                    <a:pt x="5437" y="10384"/>
                  </a:lnTo>
                  <a:lnTo>
                    <a:pt x="5437" y="10384"/>
                  </a:lnTo>
                  <a:lnTo>
                    <a:pt x="5441" y="10383"/>
                  </a:lnTo>
                  <a:lnTo>
                    <a:pt x="5441" y="10383"/>
                  </a:lnTo>
                  <a:lnTo>
                    <a:pt x="5445" y="10387"/>
                  </a:lnTo>
                  <a:lnTo>
                    <a:pt x="5445" y="10387"/>
                  </a:lnTo>
                  <a:lnTo>
                    <a:pt x="5448" y="10384"/>
                  </a:lnTo>
                  <a:lnTo>
                    <a:pt x="5448" y="10384"/>
                  </a:lnTo>
                  <a:lnTo>
                    <a:pt x="5452" y="10383"/>
                  </a:lnTo>
                  <a:lnTo>
                    <a:pt x="5452" y="10383"/>
                  </a:lnTo>
                  <a:lnTo>
                    <a:pt x="5456" y="10384"/>
                  </a:lnTo>
                  <a:lnTo>
                    <a:pt x="5456" y="10384"/>
                  </a:lnTo>
                  <a:lnTo>
                    <a:pt x="5460" y="10384"/>
                  </a:lnTo>
                  <a:lnTo>
                    <a:pt x="5460" y="10384"/>
                  </a:lnTo>
                  <a:lnTo>
                    <a:pt x="5463" y="10385"/>
                  </a:lnTo>
                  <a:lnTo>
                    <a:pt x="5463" y="10385"/>
                  </a:lnTo>
                  <a:lnTo>
                    <a:pt x="5467" y="10385"/>
                  </a:lnTo>
                  <a:lnTo>
                    <a:pt x="5467" y="10385"/>
                  </a:lnTo>
                  <a:lnTo>
                    <a:pt x="5471" y="10386"/>
                  </a:lnTo>
                  <a:lnTo>
                    <a:pt x="5471" y="10386"/>
                  </a:lnTo>
                  <a:lnTo>
                    <a:pt x="5474" y="10384"/>
                  </a:lnTo>
                  <a:lnTo>
                    <a:pt x="5474" y="10384"/>
                  </a:lnTo>
                  <a:lnTo>
                    <a:pt x="5478" y="10385"/>
                  </a:lnTo>
                  <a:lnTo>
                    <a:pt x="5478" y="10385"/>
                  </a:lnTo>
                  <a:lnTo>
                    <a:pt x="5482" y="10385"/>
                  </a:lnTo>
                  <a:lnTo>
                    <a:pt x="5482" y="10385"/>
                  </a:lnTo>
                  <a:lnTo>
                    <a:pt x="5486" y="10383"/>
                  </a:lnTo>
                  <a:lnTo>
                    <a:pt x="5486" y="10383"/>
                  </a:lnTo>
                  <a:lnTo>
                    <a:pt x="5489" y="10385"/>
                  </a:lnTo>
                  <a:lnTo>
                    <a:pt x="5489" y="10385"/>
                  </a:lnTo>
                  <a:lnTo>
                    <a:pt x="5493" y="10385"/>
                  </a:lnTo>
                  <a:lnTo>
                    <a:pt x="5493" y="10385"/>
                  </a:lnTo>
                  <a:lnTo>
                    <a:pt x="5497" y="10384"/>
                  </a:lnTo>
                  <a:lnTo>
                    <a:pt x="5497" y="10384"/>
                  </a:lnTo>
                  <a:lnTo>
                    <a:pt x="5500" y="10383"/>
                  </a:lnTo>
                  <a:lnTo>
                    <a:pt x="5500" y="10383"/>
                  </a:lnTo>
                  <a:lnTo>
                    <a:pt x="5504" y="10387"/>
                  </a:lnTo>
                  <a:lnTo>
                    <a:pt x="5504" y="10387"/>
                  </a:lnTo>
                  <a:lnTo>
                    <a:pt x="5508" y="10382"/>
                  </a:lnTo>
                  <a:lnTo>
                    <a:pt x="5508" y="10382"/>
                  </a:lnTo>
                  <a:lnTo>
                    <a:pt x="5511" y="10384"/>
                  </a:lnTo>
                  <a:lnTo>
                    <a:pt x="5511" y="10384"/>
                  </a:lnTo>
                  <a:lnTo>
                    <a:pt x="5515" y="10384"/>
                  </a:lnTo>
                  <a:lnTo>
                    <a:pt x="5515" y="10384"/>
                  </a:lnTo>
                  <a:lnTo>
                    <a:pt x="5519" y="10386"/>
                  </a:lnTo>
                  <a:lnTo>
                    <a:pt x="5519" y="10386"/>
                  </a:lnTo>
                  <a:lnTo>
                    <a:pt x="5523" y="10382"/>
                  </a:lnTo>
                  <a:lnTo>
                    <a:pt x="5523" y="10382"/>
                  </a:lnTo>
                  <a:lnTo>
                    <a:pt x="5526" y="10383"/>
                  </a:lnTo>
                  <a:lnTo>
                    <a:pt x="5526" y="10383"/>
                  </a:lnTo>
                  <a:lnTo>
                    <a:pt x="5530" y="10384"/>
                  </a:lnTo>
                  <a:lnTo>
                    <a:pt x="5530" y="10384"/>
                  </a:lnTo>
                  <a:lnTo>
                    <a:pt x="5534" y="10383"/>
                  </a:lnTo>
                  <a:lnTo>
                    <a:pt x="5534" y="10383"/>
                  </a:lnTo>
                  <a:lnTo>
                    <a:pt x="5537" y="10384"/>
                  </a:lnTo>
                  <a:lnTo>
                    <a:pt x="5537" y="10384"/>
                  </a:lnTo>
                  <a:lnTo>
                    <a:pt x="5541" y="10378"/>
                  </a:lnTo>
                  <a:lnTo>
                    <a:pt x="5541" y="10378"/>
                  </a:lnTo>
                  <a:lnTo>
                    <a:pt x="5545" y="10379"/>
                  </a:lnTo>
                  <a:lnTo>
                    <a:pt x="5545" y="10379"/>
                  </a:lnTo>
                  <a:lnTo>
                    <a:pt x="5549" y="10378"/>
                  </a:lnTo>
                  <a:lnTo>
                    <a:pt x="5549" y="10378"/>
                  </a:lnTo>
                  <a:lnTo>
                    <a:pt x="5552" y="10381"/>
                  </a:lnTo>
                  <a:lnTo>
                    <a:pt x="5552" y="10381"/>
                  </a:lnTo>
                  <a:lnTo>
                    <a:pt x="5556" y="10382"/>
                  </a:lnTo>
                  <a:lnTo>
                    <a:pt x="5556" y="10382"/>
                  </a:lnTo>
                  <a:lnTo>
                    <a:pt x="5560" y="10384"/>
                  </a:lnTo>
                  <a:lnTo>
                    <a:pt x="5560" y="10384"/>
                  </a:lnTo>
                  <a:lnTo>
                    <a:pt x="5563" y="10383"/>
                  </a:lnTo>
                  <a:lnTo>
                    <a:pt x="5563" y="10383"/>
                  </a:lnTo>
                  <a:lnTo>
                    <a:pt x="5567" y="10379"/>
                  </a:lnTo>
                  <a:lnTo>
                    <a:pt x="5567" y="10379"/>
                  </a:lnTo>
                  <a:lnTo>
                    <a:pt x="5571" y="10379"/>
                  </a:lnTo>
                  <a:lnTo>
                    <a:pt x="5571" y="10379"/>
                  </a:lnTo>
                  <a:lnTo>
                    <a:pt x="5574" y="10380"/>
                  </a:lnTo>
                  <a:lnTo>
                    <a:pt x="5574" y="10380"/>
                  </a:lnTo>
                  <a:lnTo>
                    <a:pt x="5578" y="10375"/>
                  </a:lnTo>
                  <a:lnTo>
                    <a:pt x="5578" y="10375"/>
                  </a:lnTo>
                  <a:lnTo>
                    <a:pt x="5582" y="10372"/>
                  </a:lnTo>
                  <a:lnTo>
                    <a:pt x="5582" y="10372"/>
                  </a:lnTo>
                  <a:lnTo>
                    <a:pt x="5586" y="10373"/>
                  </a:lnTo>
                  <a:lnTo>
                    <a:pt x="5586" y="10373"/>
                  </a:lnTo>
                  <a:lnTo>
                    <a:pt x="5589" y="10374"/>
                  </a:lnTo>
                  <a:lnTo>
                    <a:pt x="5589" y="10374"/>
                  </a:lnTo>
                  <a:lnTo>
                    <a:pt x="5593" y="10366"/>
                  </a:lnTo>
                  <a:lnTo>
                    <a:pt x="5593" y="10366"/>
                  </a:lnTo>
                  <a:lnTo>
                    <a:pt x="5597" y="10355"/>
                  </a:lnTo>
                  <a:lnTo>
                    <a:pt x="5597" y="10355"/>
                  </a:lnTo>
                  <a:lnTo>
                    <a:pt x="5600" y="10338"/>
                  </a:lnTo>
                  <a:lnTo>
                    <a:pt x="5600" y="10338"/>
                  </a:lnTo>
                  <a:lnTo>
                    <a:pt x="5604" y="10313"/>
                  </a:lnTo>
                  <a:lnTo>
                    <a:pt x="5604" y="10313"/>
                  </a:lnTo>
                  <a:lnTo>
                    <a:pt x="5608" y="10278"/>
                  </a:lnTo>
                  <a:lnTo>
                    <a:pt x="5608" y="10278"/>
                  </a:lnTo>
                  <a:lnTo>
                    <a:pt x="5612" y="10272"/>
                  </a:lnTo>
                  <a:lnTo>
                    <a:pt x="5612" y="10272"/>
                  </a:lnTo>
                  <a:lnTo>
                    <a:pt x="5615" y="10306"/>
                  </a:lnTo>
                  <a:lnTo>
                    <a:pt x="5615" y="10306"/>
                  </a:lnTo>
                  <a:lnTo>
                    <a:pt x="5619" y="10334"/>
                  </a:lnTo>
                  <a:lnTo>
                    <a:pt x="5619" y="10334"/>
                  </a:lnTo>
                  <a:lnTo>
                    <a:pt x="5623" y="10350"/>
                  </a:lnTo>
                  <a:lnTo>
                    <a:pt x="5623" y="10350"/>
                  </a:lnTo>
                  <a:lnTo>
                    <a:pt x="5626" y="10358"/>
                  </a:lnTo>
                  <a:lnTo>
                    <a:pt x="5626" y="10358"/>
                  </a:lnTo>
                  <a:lnTo>
                    <a:pt x="5630" y="10366"/>
                  </a:lnTo>
                  <a:lnTo>
                    <a:pt x="5630" y="10366"/>
                  </a:lnTo>
                  <a:lnTo>
                    <a:pt x="5634" y="10368"/>
                  </a:lnTo>
                  <a:lnTo>
                    <a:pt x="5634" y="10368"/>
                  </a:lnTo>
                  <a:lnTo>
                    <a:pt x="5638" y="10373"/>
                  </a:lnTo>
                  <a:lnTo>
                    <a:pt x="5638" y="10373"/>
                  </a:lnTo>
                  <a:lnTo>
                    <a:pt x="5641" y="10375"/>
                  </a:lnTo>
                  <a:lnTo>
                    <a:pt x="5641" y="10375"/>
                  </a:lnTo>
                  <a:lnTo>
                    <a:pt x="5645" y="10378"/>
                  </a:lnTo>
                  <a:lnTo>
                    <a:pt x="5645" y="10378"/>
                  </a:lnTo>
                  <a:lnTo>
                    <a:pt x="5649" y="10377"/>
                  </a:lnTo>
                  <a:lnTo>
                    <a:pt x="5649" y="10377"/>
                  </a:lnTo>
                  <a:lnTo>
                    <a:pt x="5652" y="10378"/>
                  </a:lnTo>
                  <a:lnTo>
                    <a:pt x="5652" y="10378"/>
                  </a:lnTo>
                  <a:lnTo>
                    <a:pt x="5656" y="10380"/>
                  </a:lnTo>
                  <a:lnTo>
                    <a:pt x="5656" y="10380"/>
                  </a:lnTo>
                  <a:lnTo>
                    <a:pt x="5660" y="10381"/>
                  </a:lnTo>
                  <a:lnTo>
                    <a:pt x="5660" y="10381"/>
                  </a:lnTo>
                  <a:lnTo>
                    <a:pt x="5663" y="10379"/>
                  </a:lnTo>
                  <a:lnTo>
                    <a:pt x="5663" y="10379"/>
                  </a:lnTo>
                  <a:lnTo>
                    <a:pt x="5667" y="10381"/>
                  </a:lnTo>
                  <a:lnTo>
                    <a:pt x="5667" y="10381"/>
                  </a:lnTo>
                  <a:lnTo>
                    <a:pt x="5671" y="10382"/>
                  </a:lnTo>
                  <a:lnTo>
                    <a:pt x="5671" y="10382"/>
                  </a:lnTo>
                  <a:lnTo>
                    <a:pt x="5675" y="10380"/>
                  </a:lnTo>
                  <a:lnTo>
                    <a:pt x="5675" y="10380"/>
                  </a:lnTo>
                  <a:lnTo>
                    <a:pt x="5678" y="10381"/>
                  </a:lnTo>
                  <a:lnTo>
                    <a:pt x="5678" y="10381"/>
                  </a:lnTo>
                  <a:lnTo>
                    <a:pt x="5682" y="10377"/>
                  </a:lnTo>
                  <a:lnTo>
                    <a:pt x="5682" y="10377"/>
                  </a:lnTo>
                  <a:lnTo>
                    <a:pt x="5686" y="10379"/>
                  </a:lnTo>
                  <a:lnTo>
                    <a:pt x="5686" y="10379"/>
                  </a:lnTo>
                  <a:lnTo>
                    <a:pt x="5689" y="10379"/>
                  </a:lnTo>
                  <a:lnTo>
                    <a:pt x="5689" y="10379"/>
                  </a:lnTo>
                  <a:lnTo>
                    <a:pt x="5693" y="10379"/>
                  </a:lnTo>
                  <a:lnTo>
                    <a:pt x="5693" y="10379"/>
                  </a:lnTo>
                  <a:lnTo>
                    <a:pt x="5697" y="10380"/>
                  </a:lnTo>
                  <a:lnTo>
                    <a:pt x="5697" y="10380"/>
                  </a:lnTo>
                  <a:lnTo>
                    <a:pt x="5701" y="10379"/>
                  </a:lnTo>
                  <a:lnTo>
                    <a:pt x="5701" y="10379"/>
                  </a:lnTo>
                  <a:lnTo>
                    <a:pt x="5704" y="10383"/>
                  </a:lnTo>
                  <a:lnTo>
                    <a:pt x="5704" y="10383"/>
                  </a:lnTo>
                  <a:lnTo>
                    <a:pt x="5708" y="10385"/>
                  </a:lnTo>
                  <a:lnTo>
                    <a:pt x="5708" y="10385"/>
                  </a:lnTo>
                  <a:lnTo>
                    <a:pt x="5712" y="10385"/>
                  </a:lnTo>
                  <a:lnTo>
                    <a:pt x="5712" y="10385"/>
                  </a:lnTo>
                  <a:lnTo>
                    <a:pt x="5715" y="10386"/>
                  </a:lnTo>
                  <a:lnTo>
                    <a:pt x="5715" y="10386"/>
                  </a:lnTo>
                  <a:lnTo>
                    <a:pt x="5719" y="10385"/>
                  </a:lnTo>
                  <a:lnTo>
                    <a:pt x="5719" y="10385"/>
                  </a:lnTo>
                  <a:lnTo>
                    <a:pt x="5723" y="10386"/>
                  </a:lnTo>
                  <a:lnTo>
                    <a:pt x="5723" y="10386"/>
                  </a:lnTo>
                  <a:lnTo>
                    <a:pt x="5726" y="10384"/>
                  </a:lnTo>
                  <a:lnTo>
                    <a:pt x="5726" y="10384"/>
                  </a:lnTo>
                  <a:lnTo>
                    <a:pt x="5730" y="10386"/>
                  </a:lnTo>
                  <a:lnTo>
                    <a:pt x="5730" y="10386"/>
                  </a:lnTo>
                  <a:lnTo>
                    <a:pt x="5734" y="10385"/>
                  </a:lnTo>
                  <a:lnTo>
                    <a:pt x="5734" y="10385"/>
                  </a:lnTo>
                  <a:lnTo>
                    <a:pt x="5738" y="10384"/>
                  </a:lnTo>
                  <a:lnTo>
                    <a:pt x="5738" y="10384"/>
                  </a:lnTo>
                  <a:lnTo>
                    <a:pt x="5741" y="10382"/>
                  </a:lnTo>
                  <a:lnTo>
                    <a:pt x="5741" y="10382"/>
                  </a:lnTo>
                  <a:lnTo>
                    <a:pt x="5745" y="10384"/>
                  </a:lnTo>
                  <a:lnTo>
                    <a:pt x="5745" y="10384"/>
                  </a:lnTo>
                  <a:lnTo>
                    <a:pt x="5749" y="10385"/>
                  </a:lnTo>
                  <a:lnTo>
                    <a:pt x="5749" y="10385"/>
                  </a:lnTo>
                  <a:lnTo>
                    <a:pt x="5752" y="10381"/>
                  </a:lnTo>
                  <a:lnTo>
                    <a:pt x="5752" y="10381"/>
                  </a:lnTo>
                  <a:lnTo>
                    <a:pt x="5756" y="10383"/>
                  </a:lnTo>
                  <a:lnTo>
                    <a:pt x="5756" y="10383"/>
                  </a:lnTo>
                  <a:lnTo>
                    <a:pt x="5760" y="10381"/>
                  </a:lnTo>
                  <a:lnTo>
                    <a:pt x="5760" y="10381"/>
                  </a:lnTo>
                  <a:lnTo>
                    <a:pt x="5764" y="10383"/>
                  </a:lnTo>
                  <a:lnTo>
                    <a:pt x="5764" y="10383"/>
                  </a:lnTo>
                  <a:lnTo>
                    <a:pt x="5767" y="10383"/>
                  </a:lnTo>
                  <a:lnTo>
                    <a:pt x="5767" y="10383"/>
                  </a:lnTo>
                  <a:lnTo>
                    <a:pt x="5771" y="10383"/>
                  </a:lnTo>
                  <a:lnTo>
                    <a:pt x="5771" y="10383"/>
                  </a:lnTo>
                  <a:lnTo>
                    <a:pt x="5775" y="10384"/>
                  </a:lnTo>
                  <a:lnTo>
                    <a:pt x="5775" y="10384"/>
                  </a:lnTo>
                  <a:lnTo>
                    <a:pt x="5778" y="10383"/>
                  </a:lnTo>
                  <a:lnTo>
                    <a:pt x="5778" y="10383"/>
                  </a:lnTo>
                  <a:lnTo>
                    <a:pt x="5782" y="10380"/>
                  </a:lnTo>
                  <a:lnTo>
                    <a:pt x="5782" y="10380"/>
                  </a:lnTo>
                  <a:lnTo>
                    <a:pt x="5786" y="10383"/>
                  </a:lnTo>
                  <a:lnTo>
                    <a:pt x="5786" y="10383"/>
                  </a:lnTo>
                  <a:lnTo>
                    <a:pt x="5789" y="10385"/>
                  </a:lnTo>
                  <a:lnTo>
                    <a:pt x="5789" y="10385"/>
                  </a:lnTo>
                  <a:lnTo>
                    <a:pt x="5793" y="10383"/>
                  </a:lnTo>
                  <a:lnTo>
                    <a:pt x="5793" y="10383"/>
                  </a:lnTo>
                  <a:lnTo>
                    <a:pt x="5797" y="10381"/>
                  </a:lnTo>
                  <a:lnTo>
                    <a:pt x="5797" y="10381"/>
                  </a:lnTo>
                  <a:lnTo>
                    <a:pt x="5801" y="10380"/>
                  </a:lnTo>
                  <a:lnTo>
                    <a:pt x="5801" y="10380"/>
                  </a:lnTo>
                  <a:lnTo>
                    <a:pt x="5804" y="10379"/>
                  </a:lnTo>
                  <a:lnTo>
                    <a:pt x="5804" y="10379"/>
                  </a:lnTo>
                  <a:lnTo>
                    <a:pt x="5808" y="10380"/>
                  </a:lnTo>
                  <a:lnTo>
                    <a:pt x="5808" y="10380"/>
                  </a:lnTo>
                  <a:lnTo>
                    <a:pt x="5812" y="10377"/>
                  </a:lnTo>
                  <a:lnTo>
                    <a:pt x="5812" y="10377"/>
                  </a:lnTo>
                  <a:lnTo>
                    <a:pt x="5815" y="10378"/>
                  </a:lnTo>
                  <a:lnTo>
                    <a:pt x="5815" y="10378"/>
                  </a:lnTo>
                  <a:lnTo>
                    <a:pt x="5819" y="10374"/>
                  </a:lnTo>
                  <a:lnTo>
                    <a:pt x="5819" y="10374"/>
                  </a:lnTo>
                  <a:lnTo>
                    <a:pt x="5823" y="10373"/>
                  </a:lnTo>
                  <a:lnTo>
                    <a:pt x="5823" y="10373"/>
                  </a:lnTo>
                  <a:lnTo>
                    <a:pt x="5827" y="10375"/>
                  </a:lnTo>
                  <a:lnTo>
                    <a:pt x="5827" y="10375"/>
                  </a:lnTo>
                  <a:lnTo>
                    <a:pt x="5830" y="10374"/>
                  </a:lnTo>
                  <a:lnTo>
                    <a:pt x="5830" y="10374"/>
                  </a:lnTo>
                  <a:lnTo>
                    <a:pt x="5834" y="10377"/>
                  </a:lnTo>
                  <a:lnTo>
                    <a:pt x="5834" y="10377"/>
                  </a:lnTo>
                  <a:lnTo>
                    <a:pt x="5838" y="10372"/>
                  </a:lnTo>
                  <a:lnTo>
                    <a:pt x="5838" y="10372"/>
                  </a:lnTo>
                  <a:lnTo>
                    <a:pt x="5841" y="10374"/>
                  </a:lnTo>
                  <a:lnTo>
                    <a:pt x="5841" y="10374"/>
                  </a:lnTo>
                  <a:lnTo>
                    <a:pt x="5845" y="10371"/>
                  </a:lnTo>
                  <a:lnTo>
                    <a:pt x="5845" y="10371"/>
                  </a:lnTo>
                  <a:lnTo>
                    <a:pt x="5849" y="10369"/>
                  </a:lnTo>
                  <a:lnTo>
                    <a:pt x="5849" y="10369"/>
                  </a:lnTo>
                  <a:lnTo>
                    <a:pt x="5852" y="10368"/>
                  </a:lnTo>
                  <a:lnTo>
                    <a:pt x="5852" y="10368"/>
                  </a:lnTo>
                  <a:lnTo>
                    <a:pt x="5856" y="10368"/>
                  </a:lnTo>
                  <a:lnTo>
                    <a:pt x="5856" y="10368"/>
                  </a:lnTo>
                  <a:lnTo>
                    <a:pt x="5860" y="10364"/>
                  </a:lnTo>
                  <a:lnTo>
                    <a:pt x="5860" y="10364"/>
                  </a:lnTo>
                  <a:lnTo>
                    <a:pt x="5864" y="10359"/>
                  </a:lnTo>
                  <a:lnTo>
                    <a:pt x="5864" y="10359"/>
                  </a:lnTo>
                  <a:lnTo>
                    <a:pt x="5867" y="10355"/>
                  </a:lnTo>
                  <a:lnTo>
                    <a:pt x="5867" y="10355"/>
                  </a:lnTo>
                  <a:lnTo>
                    <a:pt x="5871" y="10346"/>
                  </a:lnTo>
                  <a:lnTo>
                    <a:pt x="5871" y="10346"/>
                  </a:lnTo>
                  <a:lnTo>
                    <a:pt x="5875" y="10345"/>
                  </a:lnTo>
                  <a:lnTo>
                    <a:pt x="5875" y="10345"/>
                  </a:lnTo>
                  <a:lnTo>
                    <a:pt x="5878" y="10342"/>
                  </a:lnTo>
                  <a:lnTo>
                    <a:pt x="5878" y="10342"/>
                  </a:lnTo>
                  <a:lnTo>
                    <a:pt x="5882" y="10340"/>
                  </a:lnTo>
                  <a:lnTo>
                    <a:pt x="5882" y="10340"/>
                  </a:lnTo>
                  <a:lnTo>
                    <a:pt x="5886" y="10344"/>
                  </a:lnTo>
                  <a:lnTo>
                    <a:pt x="5886" y="10344"/>
                  </a:lnTo>
                  <a:lnTo>
                    <a:pt x="5890" y="10349"/>
                  </a:lnTo>
                  <a:lnTo>
                    <a:pt x="5890" y="10349"/>
                  </a:lnTo>
                  <a:lnTo>
                    <a:pt x="5893" y="10350"/>
                  </a:lnTo>
                  <a:lnTo>
                    <a:pt x="5893" y="10350"/>
                  </a:lnTo>
                  <a:lnTo>
                    <a:pt x="5897" y="10352"/>
                  </a:lnTo>
                  <a:lnTo>
                    <a:pt x="5897" y="10352"/>
                  </a:lnTo>
                  <a:lnTo>
                    <a:pt x="5901" y="10352"/>
                  </a:lnTo>
                  <a:lnTo>
                    <a:pt x="5901" y="10352"/>
                  </a:lnTo>
                  <a:lnTo>
                    <a:pt x="5904" y="10352"/>
                  </a:lnTo>
                  <a:lnTo>
                    <a:pt x="5904" y="10352"/>
                  </a:lnTo>
                  <a:lnTo>
                    <a:pt x="5908" y="10355"/>
                  </a:lnTo>
                  <a:lnTo>
                    <a:pt x="5908" y="10355"/>
                  </a:lnTo>
                  <a:lnTo>
                    <a:pt x="5912" y="10360"/>
                  </a:lnTo>
                  <a:lnTo>
                    <a:pt x="5912" y="10360"/>
                  </a:lnTo>
                  <a:lnTo>
                    <a:pt x="5915" y="10365"/>
                  </a:lnTo>
                  <a:lnTo>
                    <a:pt x="5915" y="10365"/>
                  </a:lnTo>
                  <a:lnTo>
                    <a:pt x="5919" y="10365"/>
                  </a:lnTo>
                  <a:lnTo>
                    <a:pt x="5919" y="10365"/>
                  </a:lnTo>
                  <a:lnTo>
                    <a:pt x="5923" y="10365"/>
                  </a:lnTo>
                  <a:lnTo>
                    <a:pt x="5923" y="10365"/>
                  </a:lnTo>
                  <a:lnTo>
                    <a:pt x="5927" y="10365"/>
                  </a:lnTo>
                  <a:lnTo>
                    <a:pt x="5927" y="10365"/>
                  </a:lnTo>
                  <a:lnTo>
                    <a:pt x="5930" y="10364"/>
                  </a:lnTo>
                  <a:lnTo>
                    <a:pt x="5930" y="10364"/>
                  </a:lnTo>
                  <a:lnTo>
                    <a:pt x="5934" y="10364"/>
                  </a:lnTo>
                  <a:lnTo>
                    <a:pt x="5934" y="10364"/>
                  </a:lnTo>
                  <a:lnTo>
                    <a:pt x="5938" y="10362"/>
                  </a:lnTo>
                  <a:lnTo>
                    <a:pt x="5938" y="10362"/>
                  </a:lnTo>
                  <a:lnTo>
                    <a:pt x="5941" y="10371"/>
                  </a:lnTo>
                  <a:lnTo>
                    <a:pt x="5941" y="10371"/>
                  </a:lnTo>
                  <a:lnTo>
                    <a:pt x="5945" y="10366"/>
                  </a:lnTo>
                  <a:lnTo>
                    <a:pt x="5945" y="10366"/>
                  </a:lnTo>
                  <a:lnTo>
                    <a:pt x="5949" y="10367"/>
                  </a:lnTo>
                  <a:lnTo>
                    <a:pt x="5949" y="10367"/>
                  </a:lnTo>
                  <a:lnTo>
                    <a:pt x="5953" y="10365"/>
                  </a:lnTo>
                  <a:lnTo>
                    <a:pt x="5953" y="10365"/>
                  </a:lnTo>
                  <a:lnTo>
                    <a:pt x="5956" y="10364"/>
                  </a:lnTo>
                  <a:lnTo>
                    <a:pt x="5956" y="10364"/>
                  </a:lnTo>
                  <a:lnTo>
                    <a:pt x="5960" y="10359"/>
                  </a:lnTo>
                  <a:lnTo>
                    <a:pt x="5960" y="10359"/>
                  </a:lnTo>
                  <a:lnTo>
                    <a:pt x="5964" y="10326"/>
                  </a:lnTo>
                  <a:lnTo>
                    <a:pt x="5964" y="10326"/>
                  </a:lnTo>
                  <a:lnTo>
                    <a:pt x="5967" y="10234"/>
                  </a:lnTo>
                  <a:lnTo>
                    <a:pt x="5967" y="10234"/>
                  </a:lnTo>
                  <a:lnTo>
                    <a:pt x="5971" y="10330"/>
                  </a:lnTo>
                  <a:lnTo>
                    <a:pt x="5971" y="10330"/>
                  </a:lnTo>
                  <a:lnTo>
                    <a:pt x="5975" y="10353"/>
                  </a:lnTo>
                  <a:lnTo>
                    <a:pt x="5975" y="10353"/>
                  </a:lnTo>
                  <a:lnTo>
                    <a:pt x="5979" y="10354"/>
                  </a:lnTo>
                  <a:lnTo>
                    <a:pt x="5979" y="10354"/>
                  </a:lnTo>
                  <a:lnTo>
                    <a:pt x="5982" y="10360"/>
                  </a:lnTo>
                  <a:lnTo>
                    <a:pt x="5982" y="10360"/>
                  </a:lnTo>
                  <a:lnTo>
                    <a:pt x="5986" y="10362"/>
                  </a:lnTo>
                  <a:lnTo>
                    <a:pt x="5986" y="10362"/>
                  </a:lnTo>
                  <a:lnTo>
                    <a:pt x="5990" y="10370"/>
                  </a:lnTo>
                  <a:lnTo>
                    <a:pt x="5990" y="10370"/>
                  </a:lnTo>
                  <a:lnTo>
                    <a:pt x="5993" y="10372"/>
                  </a:lnTo>
                  <a:lnTo>
                    <a:pt x="5993" y="10372"/>
                  </a:lnTo>
                  <a:lnTo>
                    <a:pt x="5997" y="10373"/>
                  </a:lnTo>
                  <a:lnTo>
                    <a:pt x="5997" y="10373"/>
                  </a:lnTo>
                  <a:lnTo>
                    <a:pt x="6001" y="10374"/>
                  </a:lnTo>
                  <a:lnTo>
                    <a:pt x="6001" y="10374"/>
                  </a:lnTo>
                  <a:lnTo>
                    <a:pt x="6004" y="10374"/>
                  </a:lnTo>
                  <a:lnTo>
                    <a:pt x="6004" y="10374"/>
                  </a:lnTo>
                  <a:lnTo>
                    <a:pt x="6008" y="10377"/>
                  </a:lnTo>
                  <a:lnTo>
                    <a:pt x="6008" y="10377"/>
                  </a:lnTo>
                  <a:lnTo>
                    <a:pt x="6012" y="10372"/>
                  </a:lnTo>
                  <a:lnTo>
                    <a:pt x="6012" y="10372"/>
                  </a:lnTo>
                  <a:lnTo>
                    <a:pt x="6016" y="10369"/>
                  </a:lnTo>
                  <a:lnTo>
                    <a:pt x="6016" y="10369"/>
                  </a:lnTo>
                  <a:lnTo>
                    <a:pt x="6019" y="10365"/>
                  </a:lnTo>
                  <a:lnTo>
                    <a:pt x="6019" y="10365"/>
                  </a:lnTo>
                  <a:lnTo>
                    <a:pt x="6023" y="10353"/>
                  </a:lnTo>
                  <a:lnTo>
                    <a:pt x="6023" y="10353"/>
                  </a:lnTo>
                  <a:lnTo>
                    <a:pt x="6027" y="10345"/>
                  </a:lnTo>
                  <a:lnTo>
                    <a:pt x="6027" y="10345"/>
                  </a:lnTo>
                  <a:lnTo>
                    <a:pt x="6030" y="10341"/>
                  </a:lnTo>
                  <a:lnTo>
                    <a:pt x="6030" y="10341"/>
                  </a:lnTo>
                  <a:lnTo>
                    <a:pt x="6034" y="10344"/>
                  </a:lnTo>
                  <a:lnTo>
                    <a:pt x="6034" y="10344"/>
                  </a:lnTo>
                  <a:lnTo>
                    <a:pt x="6038" y="10348"/>
                  </a:lnTo>
                  <a:lnTo>
                    <a:pt x="6038" y="10348"/>
                  </a:lnTo>
                  <a:lnTo>
                    <a:pt x="6042" y="10351"/>
                  </a:lnTo>
                  <a:lnTo>
                    <a:pt x="6042" y="10351"/>
                  </a:lnTo>
                  <a:lnTo>
                    <a:pt x="6045" y="10350"/>
                  </a:lnTo>
                  <a:lnTo>
                    <a:pt x="6045" y="10350"/>
                  </a:lnTo>
                  <a:lnTo>
                    <a:pt x="6049" y="10338"/>
                  </a:lnTo>
                  <a:lnTo>
                    <a:pt x="6049" y="10338"/>
                  </a:lnTo>
                  <a:lnTo>
                    <a:pt x="6053" y="10323"/>
                  </a:lnTo>
                  <a:lnTo>
                    <a:pt x="6053" y="10323"/>
                  </a:lnTo>
                  <a:lnTo>
                    <a:pt x="6056" y="10294"/>
                  </a:lnTo>
                  <a:lnTo>
                    <a:pt x="6056" y="10294"/>
                  </a:lnTo>
                  <a:lnTo>
                    <a:pt x="6060" y="10283"/>
                  </a:lnTo>
                  <a:lnTo>
                    <a:pt x="6060" y="10283"/>
                  </a:lnTo>
                  <a:lnTo>
                    <a:pt x="6064" y="10279"/>
                  </a:lnTo>
                  <a:lnTo>
                    <a:pt x="6064" y="10279"/>
                  </a:lnTo>
                  <a:lnTo>
                    <a:pt x="6067" y="10290"/>
                  </a:lnTo>
                  <a:lnTo>
                    <a:pt x="6067" y="10290"/>
                  </a:lnTo>
                  <a:lnTo>
                    <a:pt x="6071" y="10305"/>
                  </a:lnTo>
                  <a:lnTo>
                    <a:pt x="6071" y="10305"/>
                  </a:lnTo>
                  <a:lnTo>
                    <a:pt x="6075" y="10316"/>
                  </a:lnTo>
                  <a:lnTo>
                    <a:pt x="6075" y="10316"/>
                  </a:lnTo>
                  <a:lnTo>
                    <a:pt x="6079" y="10315"/>
                  </a:lnTo>
                  <a:lnTo>
                    <a:pt x="6079" y="10315"/>
                  </a:lnTo>
                  <a:lnTo>
                    <a:pt x="6082" y="10304"/>
                  </a:lnTo>
                  <a:lnTo>
                    <a:pt x="6082" y="10304"/>
                  </a:lnTo>
                  <a:lnTo>
                    <a:pt x="6086" y="10278"/>
                  </a:lnTo>
                  <a:lnTo>
                    <a:pt x="6086" y="10278"/>
                  </a:lnTo>
                  <a:lnTo>
                    <a:pt x="6090" y="10259"/>
                  </a:lnTo>
                  <a:lnTo>
                    <a:pt x="6090" y="10259"/>
                  </a:lnTo>
                  <a:lnTo>
                    <a:pt x="6093" y="10244"/>
                  </a:lnTo>
                  <a:lnTo>
                    <a:pt x="6093" y="10244"/>
                  </a:lnTo>
                  <a:lnTo>
                    <a:pt x="6097" y="10247"/>
                  </a:lnTo>
                  <a:lnTo>
                    <a:pt x="6097" y="10247"/>
                  </a:lnTo>
                  <a:lnTo>
                    <a:pt x="6101" y="10267"/>
                  </a:lnTo>
                  <a:lnTo>
                    <a:pt x="6101" y="10267"/>
                  </a:lnTo>
                  <a:lnTo>
                    <a:pt x="6105" y="10286"/>
                  </a:lnTo>
                  <a:lnTo>
                    <a:pt x="6105" y="10286"/>
                  </a:lnTo>
                  <a:lnTo>
                    <a:pt x="6108" y="10290"/>
                  </a:lnTo>
                  <a:lnTo>
                    <a:pt x="6108" y="10290"/>
                  </a:lnTo>
                  <a:lnTo>
                    <a:pt x="6112" y="10272"/>
                  </a:lnTo>
                  <a:lnTo>
                    <a:pt x="6112" y="10272"/>
                  </a:lnTo>
                  <a:lnTo>
                    <a:pt x="6116" y="10226"/>
                  </a:lnTo>
                  <a:lnTo>
                    <a:pt x="6116" y="10226"/>
                  </a:lnTo>
                  <a:lnTo>
                    <a:pt x="6119" y="10145"/>
                  </a:lnTo>
                  <a:lnTo>
                    <a:pt x="6119" y="10145"/>
                  </a:lnTo>
                  <a:lnTo>
                    <a:pt x="6123" y="10064"/>
                  </a:lnTo>
                  <a:lnTo>
                    <a:pt x="6123" y="10064"/>
                  </a:lnTo>
                  <a:lnTo>
                    <a:pt x="6127" y="9994"/>
                  </a:lnTo>
                  <a:lnTo>
                    <a:pt x="6127" y="9994"/>
                  </a:lnTo>
                  <a:lnTo>
                    <a:pt x="6130" y="9983"/>
                  </a:lnTo>
                  <a:lnTo>
                    <a:pt x="6130" y="9983"/>
                  </a:lnTo>
                  <a:lnTo>
                    <a:pt x="6134" y="10015"/>
                  </a:lnTo>
                  <a:lnTo>
                    <a:pt x="6134" y="10015"/>
                  </a:lnTo>
                  <a:lnTo>
                    <a:pt x="6138" y="10088"/>
                  </a:lnTo>
                  <a:lnTo>
                    <a:pt x="6138" y="10088"/>
                  </a:lnTo>
                  <a:lnTo>
                    <a:pt x="6142" y="10110"/>
                  </a:lnTo>
                  <a:lnTo>
                    <a:pt x="6142" y="10110"/>
                  </a:lnTo>
                  <a:lnTo>
                    <a:pt x="6145" y="10053"/>
                  </a:lnTo>
                  <a:lnTo>
                    <a:pt x="6145" y="10053"/>
                  </a:lnTo>
                  <a:lnTo>
                    <a:pt x="6149" y="9899"/>
                  </a:lnTo>
                  <a:lnTo>
                    <a:pt x="6149" y="9899"/>
                  </a:lnTo>
                  <a:lnTo>
                    <a:pt x="6153" y="9733"/>
                  </a:lnTo>
                  <a:lnTo>
                    <a:pt x="6153" y="9733"/>
                  </a:lnTo>
                  <a:lnTo>
                    <a:pt x="6156" y="9627"/>
                  </a:lnTo>
                  <a:lnTo>
                    <a:pt x="6156" y="9627"/>
                  </a:lnTo>
                  <a:lnTo>
                    <a:pt x="6160" y="9625"/>
                  </a:lnTo>
                  <a:lnTo>
                    <a:pt x="6160" y="9625"/>
                  </a:lnTo>
                  <a:lnTo>
                    <a:pt x="6164" y="9785"/>
                  </a:lnTo>
                  <a:lnTo>
                    <a:pt x="6164" y="9785"/>
                  </a:lnTo>
                  <a:lnTo>
                    <a:pt x="6168" y="9932"/>
                  </a:lnTo>
                  <a:lnTo>
                    <a:pt x="6168" y="9932"/>
                  </a:lnTo>
                  <a:lnTo>
                    <a:pt x="6171" y="10036"/>
                  </a:lnTo>
                  <a:lnTo>
                    <a:pt x="6171" y="10036"/>
                  </a:lnTo>
                  <a:lnTo>
                    <a:pt x="6175" y="10046"/>
                  </a:lnTo>
                  <a:lnTo>
                    <a:pt x="6175" y="10046"/>
                  </a:lnTo>
                  <a:lnTo>
                    <a:pt x="6179" y="9992"/>
                  </a:lnTo>
                  <a:lnTo>
                    <a:pt x="6179" y="9992"/>
                  </a:lnTo>
                  <a:lnTo>
                    <a:pt x="6182" y="9923"/>
                  </a:lnTo>
                  <a:lnTo>
                    <a:pt x="6182" y="9923"/>
                  </a:lnTo>
                  <a:lnTo>
                    <a:pt x="6186" y="9910"/>
                  </a:lnTo>
                  <a:lnTo>
                    <a:pt x="6186" y="9910"/>
                  </a:lnTo>
                  <a:lnTo>
                    <a:pt x="6190" y="9944"/>
                  </a:lnTo>
                  <a:lnTo>
                    <a:pt x="6190" y="9944"/>
                  </a:lnTo>
                  <a:lnTo>
                    <a:pt x="6193" y="10037"/>
                  </a:lnTo>
                  <a:lnTo>
                    <a:pt x="6193" y="10037"/>
                  </a:lnTo>
                  <a:lnTo>
                    <a:pt x="6197" y="10133"/>
                  </a:lnTo>
                  <a:lnTo>
                    <a:pt x="6197" y="10133"/>
                  </a:lnTo>
                  <a:lnTo>
                    <a:pt x="6201" y="10199"/>
                  </a:lnTo>
                  <a:lnTo>
                    <a:pt x="6201" y="10199"/>
                  </a:lnTo>
                  <a:lnTo>
                    <a:pt x="6205" y="10241"/>
                  </a:lnTo>
                  <a:lnTo>
                    <a:pt x="6205" y="10241"/>
                  </a:lnTo>
                  <a:lnTo>
                    <a:pt x="6208" y="10266"/>
                  </a:lnTo>
                  <a:lnTo>
                    <a:pt x="6208" y="10266"/>
                  </a:lnTo>
                  <a:lnTo>
                    <a:pt x="6212" y="10285"/>
                  </a:lnTo>
                  <a:lnTo>
                    <a:pt x="6212" y="10285"/>
                  </a:lnTo>
                  <a:lnTo>
                    <a:pt x="6216" y="10298"/>
                  </a:lnTo>
                  <a:lnTo>
                    <a:pt x="6216" y="10298"/>
                  </a:lnTo>
                  <a:lnTo>
                    <a:pt x="6219" y="10311"/>
                  </a:lnTo>
                  <a:lnTo>
                    <a:pt x="6219" y="10311"/>
                  </a:lnTo>
                  <a:lnTo>
                    <a:pt x="6223" y="10321"/>
                  </a:lnTo>
                  <a:lnTo>
                    <a:pt x="6223" y="10321"/>
                  </a:lnTo>
                  <a:lnTo>
                    <a:pt x="6227" y="10330"/>
                  </a:lnTo>
                  <a:lnTo>
                    <a:pt x="6227" y="10330"/>
                  </a:lnTo>
                  <a:lnTo>
                    <a:pt x="6231" y="10340"/>
                  </a:lnTo>
                  <a:lnTo>
                    <a:pt x="6231" y="10340"/>
                  </a:lnTo>
                  <a:lnTo>
                    <a:pt x="6234" y="10342"/>
                  </a:lnTo>
                  <a:lnTo>
                    <a:pt x="6234" y="10342"/>
                  </a:lnTo>
                  <a:lnTo>
                    <a:pt x="6238" y="10348"/>
                  </a:lnTo>
                  <a:lnTo>
                    <a:pt x="6238" y="10348"/>
                  </a:lnTo>
                  <a:lnTo>
                    <a:pt x="6242" y="10355"/>
                  </a:lnTo>
                  <a:lnTo>
                    <a:pt x="6242" y="10355"/>
                  </a:lnTo>
                  <a:lnTo>
                    <a:pt x="6245" y="10357"/>
                  </a:lnTo>
                  <a:lnTo>
                    <a:pt x="6245" y="10357"/>
                  </a:lnTo>
                  <a:lnTo>
                    <a:pt x="6249" y="10359"/>
                  </a:lnTo>
                  <a:lnTo>
                    <a:pt x="6249" y="10359"/>
                  </a:lnTo>
                  <a:lnTo>
                    <a:pt x="6253" y="10359"/>
                  </a:lnTo>
                  <a:lnTo>
                    <a:pt x="6253" y="10359"/>
                  </a:lnTo>
                  <a:lnTo>
                    <a:pt x="6256" y="10359"/>
                  </a:lnTo>
                  <a:lnTo>
                    <a:pt x="6256" y="10359"/>
                  </a:lnTo>
                  <a:lnTo>
                    <a:pt x="6260" y="10360"/>
                  </a:lnTo>
                  <a:lnTo>
                    <a:pt x="6260" y="10360"/>
                  </a:lnTo>
                  <a:lnTo>
                    <a:pt x="6264" y="10364"/>
                  </a:lnTo>
                  <a:lnTo>
                    <a:pt x="6264" y="10364"/>
                  </a:lnTo>
                  <a:lnTo>
                    <a:pt x="6268" y="10367"/>
                  </a:lnTo>
                  <a:lnTo>
                    <a:pt x="6268" y="10367"/>
                  </a:lnTo>
                  <a:lnTo>
                    <a:pt x="6271" y="10374"/>
                  </a:lnTo>
                  <a:lnTo>
                    <a:pt x="6271" y="10374"/>
                  </a:lnTo>
                  <a:lnTo>
                    <a:pt x="6275" y="10369"/>
                  </a:lnTo>
                  <a:lnTo>
                    <a:pt x="6275" y="10369"/>
                  </a:lnTo>
                  <a:lnTo>
                    <a:pt x="6279" y="10373"/>
                  </a:lnTo>
                  <a:lnTo>
                    <a:pt x="6279" y="10373"/>
                  </a:lnTo>
                  <a:lnTo>
                    <a:pt x="6282" y="10376"/>
                  </a:lnTo>
                  <a:lnTo>
                    <a:pt x="6282" y="10376"/>
                  </a:lnTo>
                  <a:lnTo>
                    <a:pt x="6286" y="10375"/>
                  </a:lnTo>
                  <a:lnTo>
                    <a:pt x="6286" y="10375"/>
                  </a:lnTo>
                  <a:lnTo>
                    <a:pt x="6290" y="10373"/>
                  </a:lnTo>
                  <a:lnTo>
                    <a:pt x="6290" y="10373"/>
                  </a:lnTo>
                  <a:lnTo>
                    <a:pt x="6294" y="10374"/>
                  </a:lnTo>
                  <a:lnTo>
                    <a:pt x="6294" y="10374"/>
                  </a:lnTo>
                  <a:lnTo>
                    <a:pt x="6297" y="10373"/>
                  </a:lnTo>
                  <a:lnTo>
                    <a:pt x="6297" y="10373"/>
                  </a:lnTo>
                  <a:lnTo>
                    <a:pt x="6301" y="10371"/>
                  </a:lnTo>
                  <a:lnTo>
                    <a:pt x="6301" y="10371"/>
                  </a:lnTo>
                  <a:lnTo>
                    <a:pt x="6305" y="10372"/>
                  </a:lnTo>
                  <a:lnTo>
                    <a:pt x="6305" y="10372"/>
                  </a:lnTo>
                  <a:lnTo>
                    <a:pt x="6308" y="10372"/>
                  </a:lnTo>
                  <a:lnTo>
                    <a:pt x="6308" y="10372"/>
                  </a:lnTo>
                  <a:lnTo>
                    <a:pt x="6312" y="10372"/>
                  </a:lnTo>
                  <a:lnTo>
                    <a:pt x="6312" y="10372"/>
                  </a:lnTo>
                  <a:lnTo>
                    <a:pt x="6316" y="10370"/>
                  </a:lnTo>
                  <a:lnTo>
                    <a:pt x="6316" y="10370"/>
                  </a:lnTo>
                  <a:lnTo>
                    <a:pt x="6319" y="10375"/>
                  </a:lnTo>
                  <a:lnTo>
                    <a:pt x="6319" y="10375"/>
                  </a:lnTo>
                  <a:lnTo>
                    <a:pt x="6323" y="10373"/>
                  </a:lnTo>
                  <a:lnTo>
                    <a:pt x="6323" y="10373"/>
                  </a:lnTo>
                  <a:lnTo>
                    <a:pt x="6327" y="10376"/>
                  </a:lnTo>
                  <a:lnTo>
                    <a:pt x="6327" y="10376"/>
                  </a:lnTo>
                  <a:lnTo>
                    <a:pt x="6331" y="10376"/>
                  </a:lnTo>
                  <a:lnTo>
                    <a:pt x="6331" y="10376"/>
                  </a:lnTo>
                  <a:lnTo>
                    <a:pt x="6334" y="10376"/>
                  </a:lnTo>
                  <a:lnTo>
                    <a:pt x="6334" y="10376"/>
                  </a:lnTo>
                  <a:lnTo>
                    <a:pt x="6338" y="10375"/>
                  </a:lnTo>
                  <a:lnTo>
                    <a:pt x="6338" y="10375"/>
                  </a:lnTo>
                  <a:lnTo>
                    <a:pt x="6342" y="10374"/>
                  </a:lnTo>
                  <a:lnTo>
                    <a:pt x="6342" y="10374"/>
                  </a:lnTo>
                  <a:lnTo>
                    <a:pt x="6345" y="10378"/>
                  </a:lnTo>
                  <a:lnTo>
                    <a:pt x="6345" y="10378"/>
                  </a:lnTo>
                  <a:lnTo>
                    <a:pt x="6349" y="10377"/>
                  </a:lnTo>
                  <a:lnTo>
                    <a:pt x="6349" y="10377"/>
                  </a:lnTo>
                  <a:lnTo>
                    <a:pt x="6353" y="10375"/>
                  </a:lnTo>
                  <a:lnTo>
                    <a:pt x="6353" y="10375"/>
                  </a:lnTo>
                  <a:lnTo>
                    <a:pt x="6357" y="10381"/>
                  </a:lnTo>
                  <a:lnTo>
                    <a:pt x="6357" y="10381"/>
                  </a:lnTo>
                  <a:lnTo>
                    <a:pt x="6360" y="10379"/>
                  </a:lnTo>
                  <a:lnTo>
                    <a:pt x="6360" y="10379"/>
                  </a:lnTo>
                  <a:lnTo>
                    <a:pt x="6364" y="10382"/>
                  </a:lnTo>
                  <a:lnTo>
                    <a:pt x="6364" y="10382"/>
                  </a:lnTo>
                  <a:lnTo>
                    <a:pt x="6368" y="10382"/>
                  </a:lnTo>
                  <a:lnTo>
                    <a:pt x="6368" y="10382"/>
                  </a:lnTo>
                  <a:lnTo>
                    <a:pt x="6371" y="10384"/>
                  </a:lnTo>
                  <a:lnTo>
                    <a:pt x="6371" y="10384"/>
                  </a:lnTo>
                  <a:lnTo>
                    <a:pt x="6375" y="10384"/>
                  </a:lnTo>
                  <a:lnTo>
                    <a:pt x="6375" y="10384"/>
                  </a:lnTo>
                  <a:lnTo>
                    <a:pt x="6379" y="10382"/>
                  </a:lnTo>
                  <a:lnTo>
                    <a:pt x="6379" y="10382"/>
                  </a:lnTo>
                  <a:lnTo>
                    <a:pt x="6383" y="10382"/>
                  </a:lnTo>
                  <a:lnTo>
                    <a:pt x="6383" y="10382"/>
                  </a:lnTo>
                  <a:lnTo>
                    <a:pt x="6386" y="10378"/>
                  </a:lnTo>
                  <a:lnTo>
                    <a:pt x="6386" y="10378"/>
                  </a:lnTo>
                  <a:lnTo>
                    <a:pt x="6390" y="10379"/>
                  </a:lnTo>
                  <a:lnTo>
                    <a:pt x="6390" y="10379"/>
                  </a:lnTo>
                  <a:lnTo>
                    <a:pt x="6394" y="10379"/>
                  </a:lnTo>
                  <a:lnTo>
                    <a:pt x="6394" y="10379"/>
                  </a:lnTo>
                  <a:lnTo>
                    <a:pt x="6397" y="10380"/>
                  </a:lnTo>
                  <a:lnTo>
                    <a:pt x="6397" y="10380"/>
                  </a:lnTo>
                  <a:lnTo>
                    <a:pt x="6401" y="10379"/>
                  </a:lnTo>
                  <a:lnTo>
                    <a:pt x="6401" y="10379"/>
                  </a:lnTo>
                  <a:lnTo>
                    <a:pt x="6405" y="10380"/>
                  </a:lnTo>
                  <a:lnTo>
                    <a:pt x="6405" y="10380"/>
                  </a:lnTo>
                  <a:lnTo>
                    <a:pt x="6408" y="10380"/>
                  </a:lnTo>
                  <a:lnTo>
                    <a:pt x="6408" y="10380"/>
                  </a:lnTo>
                  <a:lnTo>
                    <a:pt x="6412" y="10383"/>
                  </a:lnTo>
                  <a:lnTo>
                    <a:pt x="6412" y="10383"/>
                  </a:lnTo>
                  <a:lnTo>
                    <a:pt x="6416" y="10384"/>
                  </a:lnTo>
                  <a:lnTo>
                    <a:pt x="6416" y="10384"/>
                  </a:lnTo>
                  <a:lnTo>
                    <a:pt x="6420" y="10383"/>
                  </a:lnTo>
                  <a:lnTo>
                    <a:pt x="6420" y="10383"/>
                  </a:lnTo>
                  <a:lnTo>
                    <a:pt x="6423" y="10383"/>
                  </a:lnTo>
                  <a:lnTo>
                    <a:pt x="6423" y="10383"/>
                  </a:lnTo>
                  <a:lnTo>
                    <a:pt x="6427" y="10384"/>
                  </a:lnTo>
                  <a:lnTo>
                    <a:pt x="6427" y="10384"/>
                  </a:lnTo>
                  <a:lnTo>
                    <a:pt x="6431" y="10381"/>
                  </a:lnTo>
                  <a:lnTo>
                    <a:pt x="6431" y="10381"/>
                  </a:lnTo>
                  <a:lnTo>
                    <a:pt x="6434" y="10382"/>
                  </a:lnTo>
                  <a:lnTo>
                    <a:pt x="6434" y="10382"/>
                  </a:lnTo>
                  <a:lnTo>
                    <a:pt x="6438" y="10381"/>
                  </a:lnTo>
                  <a:lnTo>
                    <a:pt x="6438" y="10381"/>
                  </a:lnTo>
                  <a:lnTo>
                    <a:pt x="6442" y="10376"/>
                  </a:lnTo>
                  <a:lnTo>
                    <a:pt x="6442" y="10376"/>
                  </a:lnTo>
                  <a:lnTo>
                    <a:pt x="6446" y="10377"/>
                  </a:lnTo>
                  <a:lnTo>
                    <a:pt x="6446" y="10377"/>
                  </a:lnTo>
                  <a:lnTo>
                    <a:pt x="6449" y="10374"/>
                  </a:lnTo>
                  <a:lnTo>
                    <a:pt x="6449" y="10374"/>
                  </a:lnTo>
                  <a:lnTo>
                    <a:pt x="6453" y="10377"/>
                  </a:lnTo>
                  <a:lnTo>
                    <a:pt x="6453" y="10377"/>
                  </a:lnTo>
                  <a:lnTo>
                    <a:pt x="6457" y="10382"/>
                  </a:lnTo>
                  <a:lnTo>
                    <a:pt x="6457" y="10382"/>
                  </a:lnTo>
                  <a:lnTo>
                    <a:pt x="6460" y="10380"/>
                  </a:lnTo>
                  <a:lnTo>
                    <a:pt x="6460" y="10380"/>
                  </a:lnTo>
                  <a:lnTo>
                    <a:pt x="6464" y="10380"/>
                  </a:lnTo>
                  <a:lnTo>
                    <a:pt x="6464" y="10380"/>
                  </a:lnTo>
                  <a:lnTo>
                    <a:pt x="6468" y="10383"/>
                  </a:lnTo>
                  <a:lnTo>
                    <a:pt x="6468" y="10383"/>
                  </a:lnTo>
                  <a:lnTo>
                    <a:pt x="6471" y="10384"/>
                  </a:lnTo>
                  <a:lnTo>
                    <a:pt x="6471" y="10384"/>
                  </a:lnTo>
                  <a:lnTo>
                    <a:pt x="6475" y="10382"/>
                  </a:lnTo>
                  <a:lnTo>
                    <a:pt x="6475" y="10382"/>
                  </a:lnTo>
                  <a:lnTo>
                    <a:pt x="6479" y="10383"/>
                  </a:lnTo>
                  <a:lnTo>
                    <a:pt x="6479" y="10383"/>
                  </a:lnTo>
                  <a:lnTo>
                    <a:pt x="6483" y="10384"/>
                  </a:lnTo>
                  <a:lnTo>
                    <a:pt x="6483" y="10384"/>
                  </a:lnTo>
                  <a:lnTo>
                    <a:pt x="6486" y="10384"/>
                  </a:lnTo>
                  <a:lnTo>
                    <a:pt x="6486" y="10384"/>
                  </a:lnTo>
                  <a:lnTo>
                    <a:pt x="6490" y="10385"/>
                  </a:lnTo>
                  <a:lnTo>
                    <a:pt x="6490" y="10385"/>
                  </a:lnTo>
                  <a:lnTo>
                    <a:pt x="6494" y="10386"/>
                  </a:lnTo>
                  <a:lnTo>
                    <a:pt x="6494" y="10386"/>
                  </a:lnTo>
                  <a:lnTo>
                    <a:pt x="6497" y="10384"/>
                  </a:lnTo>
                  <a:lnTo>
                    <a:pt x="6497" y="10384"/>
                  </a:lnTo>
                  <a:lnTo>
                    <a:pt x="6501" y="10385"/>
                  </a:lnTo>
                  <a:lnTo>
                    <a:pt x="6501" y="10385"/>
                  </a:lnTo>
                  <a:lnTo>
                    <a:pt x="6505" y="10381"/>
                  </a:lnTo>
                  <a:lnTo>
                    <a:pt x="6505" y="10381"/>
                  </a:lnTo>
                  <a:lnTo>
                    <a:pt x="6509" y="10384"/>
                  </a:lnTo>
                  <a:lnTo>
                    <a:pt x="6509" y="10384"/>
                  </a:lnTo>
                  <a:lnTo>
                    <a:pt x="6512" y="10384"/>
                  </a:lnTo>
                  <a:lnTo>
                    <a:pt x="6512" y="10384"/>
                  </a:lnTo>
                  <a:lnTo>
                    <a:pt x="6516" y="10388"/>
                  </a:lnTo>
                  <a:lnTo>
                    <a:pt x="6516" y="10388"/>
                  </a:lnTo>
                  <a:lnTo>
                    <a:pt x="6520" y="10384"/>
                  </a:lnTo>
                  <a:lnTo>
                    <a:pt x="6520" y="10384"/>
                  </a:lnTo>
                  <a:lnTo>
                    <a:pt x="6523" y="10386"/>
                  </a:lnTo>
                  <a:lnTo>
                    <a:pt x="6523" y="10386"/>
                  </a:lnTo>
                  <a:lnTo>
                    <a:pt x="6527" y="10385"/>
                  </a:lnTo>
                  <a:lnTo>
                    <a:pt x="6527" y="10385"/>
                  </a:lnTo>
                  <a:lnTo>
                    <a:pt x="6531" y="10390"/>
                  </a:lnTo>
                  <a:lnTo>
                    <a:pt x="6531" y="10390"/>
                  </a:lnTo>
                  <a:lnTo>
                    <a:pt x="6534" y="10387"/>
                  </a:lnTo>
                  <a:lnTo>
                    <a:pt x="6534" y="10387"/>
                  </a:lnTo>
                  <a:lnTo>
                    <a:pt x="6538" y="10387"/>
                  </a:lnTo>
                  <a:lnTo>
                    <a:pt x="6538" y="10387"/>
                  </a:lnTo>
                  <a:lnTo>
                    <a:pt x="6542" y="10387"/>
                  </a:lnTo>
                  <a:lnTo>
                    <a:pt x="6542" y="10387"/>
                  </a:lnTo>
                  <a:lnTo>
                    <a:pt x="6546" y="10382"/>
                  </a:lnTo>
                  <a:lnTo>
                    <a:pt x="6546" y="10382"/>
                  </a:lnTo>
                  <a:lnTo>
                    <a:pt x="6549" y="10378"/>
                  </a:lnTo>
                  <a:lnTo>
                    <a:pt x="6549" y="10378"/>
                  </a:lnTo>
                  <a:lnTo>
                    <a:pt x="6553" y="10377"/>
                  </a:lnTo>
                  <a:lnTo>
                    <a:pt x="6553" y="10377"/>
                  </a:lnTo>
                  <a:lnTo>
                    <a:pt x="6557" y="10378"/>
                  </a:lnTo>
                  <a:lnTo>
                    <a:pt x="6557" y="10378"/>
                  </a:lnTo>
                  <a:lnTo>
                    <a:pt x="6560" y="10379"/>
                  </a:lnTo>
                  <a:lnTo>
                    <a:pt x="6560" y="10379"/>
                  </a:lnTo>
                  <a:lnTo>
                    <a:pt x="6564" y="10382"/>
                  </a:lnTo>
                  <a:lnTo>
                    <a:pt x="6564" y="10382"/>
                  </a:lnTo>
                  <a:lnTo>
                    <a:pt x="6568" y="10385"/>
                  </a:lnTo>
                  <a:lnTo>
                    <a:pt x="6568" y="10385"/>
                  </a:lnTo>
                  <a:lnTo>
                    <a:pt x="6572" y="10384"/>
                  </a:lnTo>
                  <a:lnTo>
                    <a:pt x="6572" y="10384"/>
                  </a:lnTo>
                  <a:lnTo>
                    <a:pt x="6575" y="10388"/>
                  </a:lnTo>
                  <a:lnTo>
                    <a:pt x="6575" y="10388"/>
                  </a:lnTo>
                  <a:lnTo>
                    <a:pt x="6579" y="10384"/>
                  </a:lnTo>
                  <a:lnTo>
                    <a:pt x="6579" y="10384"/>
                  </a:lnTo>
                  <a:lnTo>
                    <a:pt x="6583" y="10380"/>
                  </a:lnTo>
                  <a:lnTo>
                    <a:pt x="6583" y="10380"/>
                  </a:lnTo>
                  <a:lnTo>
                    <a:pt x="6586" y="10377"/>
                  </a:lnTo>
                  <a:lnTo>
                    <a:pt x="6586" y="10377"/>
                  </a:lnTo>
                  <a:lnTo>
                    <a:pt x="6590" y="10378"/>
                  </a:lnTo>
                  <a:lnTo>
                    <a:pt x="6590" y="10378"/>
                  </a:lnTo>
                  <a:lnTo>
                    <a:pt x="6594" y="10378"/>
                  </a:lnTo>
                  <a:lnTo>
                    <a:pt x="6594" y="10378"/>
                  </a:lnTo>
                  <a:lnTo>
                    <a:pt x="6597" y="10376"/>
                  </a:lnTo>
                  <a:lnTo>
                    <a:pt x="6597" y="10376"/>
                  </a:lnTo>
                  <a:lnTo>
                    <a:pt x="6601" y="10383"/>
                  </a:lnTo>
                  <a:lnTo>
                    <a:pt x="6601" y="10383"/>
                  </a:lnTo>
                  <a:lnTo>
                    <a:pt x="6605" y="10384"/>
                  </a:lnTo>
                  <a:lnTo>
                    <a:pt x="6605" y="10384"/>
                  </a:lnTo>
                  <a:lnTo>
                    <a:pt x="6609" y="10385"/>
                  </a:lnTo>
                  <a:lnTo>
                    <a:pt x="6609" y="10385"/>
                  </a:lnTo>
                  <a:lnTo>
                    <a:pt x="6612" y="10387"/>
                  </a:lnTo>
                  <a:lnTo>
                    <a:pt x="6612" y="10387"/>
                  </a:lnTo>
                  <a:lnTo>
                    <a:pt x="6616" y="10386"/>
                  </a:lnTo>
                  <a:lnTo>
                    <a:pt x="6616" y="10386"/>
                  </a:lnTo>
                  <a:lnTo>
                    <a:pt x="6620" y="10386"/>
                  </a:lnTo>
                  <a:lnTo>
                    <a:pt x="6620" y="10386"/>
                  </a:lnTo>
                  <a:lnTo>
                    <a:pt x="6623" y="10383"/>
                  </a:lnTo>
                  <a:lnTo>
                    <a:pt x="6623" y="10383"/>
                  </a:lnTo>
                  <a:lnTo>
                    <a:pt x="6627" y="10384"/>
                  </a:lnTo>
                  <a:lnTo>
                    <a:pt x="6627" y="10384"/>
                  </a:lnTo>
                  <a:lnTo>
                    <a:pt x="6631" y="10385"/>
                  </a:lnTo>
                  <a:lnTo>
                    <a:pt x="6631" y="10385"/>
                  </a:lnTo>
                  <a:lnTo>
                    <a:pt x="6635" y="10385"/>
                  </a:lnTo>
                  <a:lnTo>
                    <a:pt x="6635" y="10385"/>
                  </a:lnTo>
                  <a:lnTo>
                    <a:pt x="6638" y="10387"/>
                  </a:lnTo>
                  <a:lnTo>
                    <a:pt x="6638" y="10387"/>
                  </a:lnTo>
                  <a:lnTo>
                    <a:pt x="6642" y="10386"/>
                  </a:lnTo>
                  <a:lnTo>
                    <a:pt x="6642" y="10386"/>
                  </a:lnTo>
                  <a:lnTo>
                    <a:pt x="6646" y="10385"/>
                  </a:lnTo>
                  <a:lnTo>
                    <a:pt x="6646" y="10385"/>
                  </a:lnTo>
                  <a:lnTo>
                    <a:pt x="6649" y="10381"/>
                  </a:lnTo>
                  <a:lnTo>
                    <a:pt x="6649" y="10381"/>
                  </a:lnTo>
                  <a:lnTo>
                    <a:pt x="6653" y="10386"/>
                  </a:lnTo>
                  <a:lnTo>
                    <a:pt x="6653" y="10386"/>
                  </a:lnTo>
                  <a:lnTo>
                    <a:pt x="6657" y="10386"/>
                  </a:lnTo>
                  <a:lnTo>
                    <a:pt x="6657" y="10386"/>
                  </a:lnTo>
                  <a:lnTo>
                    <a:pt x="6660" y="10384"/>
                  </a:lnTo>
                  <a:lnTo>
                    <a:pt x="6660" y="10384"/>
                  </a:lnTo>
                  <a:lnTo>
                    <a:pt x="6664" y="10384"/>
                  </a:lnTo>
                  <a:lnTo>
                    <a:pt x="6664" y="10384"/>
                  </a:lnTo>
                  <a:lnTo>
                    <a:pt x="6668" y="10385"/>
                  </a:lnTo>
                  <a:lnTo>
                    <a:pt x="6668" y="10385"/>
                  </a:lnTo>
                  <a:lnTo>
                    <a:pt x="6672" y="10381"/>
                  </a:lnTo>
                  <a:lnTo>
                    <a:pt x="6672" y="10381"/>
                  </a:lnTo>
                  <a:lnTo>
                    <a:pt x="6675" y="10380"/>
                  </a:lnTo>
                  <a:lnTo>
                    <a:pt x="6675" y="10380"/>
                  </a:lnTo>
                  <a:lnTo>
                    <a:pt x="6679" y="10378"/>
                  </a:lnTo>
                  <a:lnTo>
                    <a:pt x="6679" y="10378"/>
                  </a:lnTo>
                  <a:lnTo>
                    <a:pt x="6683" y="10373"/>
                  </a:lnTo>
                  <a:lnTo>
                    <a:pt x="6683" y="10373"/>
                  </a:lnTo>
                  <a:lnTo>
                    <a:pt x="6686" y="10373"/>
                  </a:lnTo>
                  <a:lnTo>
                    <a:pt x="6686" y="10373"/>
                  </a:lnTo>
                  <a:lnTo>
                    <a:pt x="6690" y="10376"/>
                  </a:lnTo>
                  <a:lnTo>
                    <a:pt x="6690" y="10376"/>
                  </a:lnTo>
                  <a:lnTo>
                    <a:pt x="6694" y="10372"/>
                  </a:lnTo>
                  <a:lnTo>
                    <a:pt x="6694" y="10372"/>
                  </a:lnTo>
                  <a:lnTo>
                    <a:pt x="6698" y="10372"/>
                  </a:lnTo>
                  <a:lnTo>
                    <a:pt x="6698" y="10372"/>
                  </a:lnTo>
                  <a:lnTo>
                    <a:pt x="6701" y="10371"/>
                  </a:lnTo>
                  <a:lnTo>
                    <a:pt x="6701" y="10371"/>
                  </a:lnTo>
                  <a:lnTo>
                    <a:pt x="6705" y="10365"/>
                  </a:lnTo>
                  <a:lnTo>
                    <a:pt x="6705" y="10365"/>
                  </a:lnTo>
                  <a:lnTo>
                    <a:pt x="6709" y="10367"/>
                  </a:lnTo>
                  <a:lnTo>
                    <a:pt x="6709" y="10367"/>
                  </a:lnTo>
                  <a:lnTo>
                    <a:pt x="6712" y="10368"/>
                  </a:lnTo>
                  <a:lnTo>
                    <a:pt x="6712" y="10368"/>
                  </a:lnTo>
                  <a:lnTo>
                    <a:pt x="6716" y="10369"/>
                  </a:lnTo>
                  <a:lnTo>
                    <a:pt x="6716" y="10369"/>
                  </a:lnTo>
                  <a:lnTo>
                    <a:pt x="6720" y="10370"/>
                  </a:lnTo>
                  <a:lnTo>
                    <a:pt x="6720" y="10370"/>
                  </a:lnTo>
                  <a:lnTo>
                    <a:pt x="6723" y="10372"/>
                  </a:lnTo>
                  <a:lnTo>
                    <a:pt x="6723" y="10372"/>
                  </a:lnTo>
                  <a:lnTo>
                    <a:pt x="6727" y="10370"/>
                  </a:lnTo>
                  <a:lnTo>
                    <a:pt x="6727" y="10370"/>
                  </a:lnTo>
                  <a:lnTo>
                    <a:pt x="6731" y="10370"/>
                  </a:lnTo>
                  <a:lnTo>
                    <a:pt x="6731" y="10370"/>
                  </a:lnTo>
                  <a:lnTo>
                    <a:pt x="6735" y="10372"/>
                  </a:lnTo>
                  <a:lnTo>
                    <a:pt x="6735" y="10372"/>
                  </a:lnTo>
                  <a:lnTo>
                    <a:pt x="6738" y="10374"/>
                  </a:lnTo>
                  <a:lnTo>
                    <a:pt x="6738" y="10374"/>
                  </a:lnTo>
                  <a:lnTo>
                    <a:pt x="6742" y="10371"/>
                  </a:lnTo>
                  <a:lnTo>
                    <a:pt x="6742" y="10371"/>
                  </a:lnTo>
                  <a:lnTo>
                    <a:pt x="6746" y="10375"/>
                  </a:lnTo>
                  <a:lnTo>
                    <a:pt x="6746" y="10375"/>
                  </a:lnTo>
                  <a:lnTo>
                    <a:pt x="6749" y="10376"/>
                  </a:lnTo>
                  <a:lnTo>
                    <a:pt x="6749" y="10376"/>
                  </a:lnTo>
                  <a:lnTo>
                    <a:pt x="6753" y="10378"/>
                  </a:lnTo>
                  <a:lnTo>
                    <a:pt x="6753" y="10378"/>
                  </a:lnTo>
                  <a:lnTo>
                    <a:pt x="6757" y="10374"/>
                  </a:lnTo>
                  <a:lnTo>
                    <a:pt x="6757" y="10374"/>
                  </a:lnTo>
                  <a:lnTo>
                    <a:pt x="6761" y="10375"/>
                  </a:lnTo>
                  <a:lnTo>
                    <a:pt x="6761" y="10375"/>
                  </a:lnTo>
                  <a:lnTo>
                    <a:pt x="6764" y="10374"/>
                  </a:lnTo>
                  <a:lnTo>
                    <a:pt x="6764" y="10374"/>
                  </a:lnTo>
                  <a:lnTo>
                    <a:pt x="6768" y="10370"/>
                  </a:lnTo>
                  <a:lnTo>
                    <a:pt x="6768" y="10370"/>
                  </a:lnTo>
                  <a:lnTo>
                    <a:pt x="6772" y="10367"/>
                  </a:lnTo>
                  <a:lnTo>
                    <a:pt x="6772" y="10367"/>
                  </a:lnTo>
                  <a:lnTo>
                    <a:pt x="6775" y="10366"/>
                  </a:lnTo>
                  <a:lnTo>
                    <a:pt x="6775" y="10366"/>
                  </a:lnTo>
                  <a:lnTo>
                    <a:pt x="6779" y="10370"/>
                  </a:lnTo>
                  <a:lnTo>
                    <a:pt x="6779" y="10370"/>
                  </a:lnTo>
                  <a:lnTo>
                    <a:pt x="6783" y="10377"/>
                  </a:lnTo>
                  <a:lnTo>
                    <a:pt x="6783" y="10377"/>
                  </a:lnTo>
                  <a:lnTo>
                    <a:pt x="6787" y="10377"/>
                  </a:lnTo>
                  <a:lnTo>
                    <a:pt x="6787" y="10377"/>
                  </a:lnTo>
                  <a:lnTo>
                    <a:pt x="6790" y="10374"/>
                  </a:lnTo>
                  <a:lnTo>
                    <a:pt x="6790" y="10374"/>
                  </a:lnTo>
                  <a:lnTo>
                    <a:pt x="6794" y="10373"/>
                  </a:lnTo>
                  <a:lnTo>
                    <a:pt x="6794" y="10373"/>
                  </a:lnTo>
                  <a:lnTo>
                    <a:pt x="6798" y="10372"/>
                  </a:lnTo>
                  <a:lnTo>
                    <a:pt x="6798" y="10372"/>
                  </a:lnTo>
                  <a:lnTo>
                    <a:pt x="6801" y="10368"/>
                  </a:lnTo>
                  <a:lnTo>
                    <a:pt x="6801" y="10368"/>
                  </a:lnTo>
                  <a:lnTo>
                    <a:pt x="6805" y="10366"/>
                  </a:lnTo>
                  <a:lnTo>
                    <a:pt x="6805" y="10366"/>
                  </a:lnTo>
                  <a:lnTo>
                    <a:pt x="6809" y="10364"/>
                  </a:lnTo>
                  <a:lnTo>
                    <a:pt x="6809" y="10364"/>
                  </a:lnTo>
                  <a:lnTo>
                    <a:pt x="6812" y="10363"/>
                  </a:lnTo>
                  <a:lnTo>
                    <a:pt x="6812" y="10363"/>
                  </a:lnTo>
                  <a:lnTo>
                    <a:pt x="6816" y="10352"/>
                  </a:lnTo>
                  <a:lnTo>
                    <a:pt x="6816" y="10352"/>
                  </a:lnTo>
                  <a:lnTo>
                    <a:pt x="6820" y="10332"/>
                  </a:lnTo>
                  <a:lnTo>
                    <a:pt x="6820" y="10332"/>
                  </a:lnTo>
                  <a:lnTo>
                    <a:pt x="6824" y="10299"/>
                  </a:lnTo>
                  <a:lnTo>
                    <a:pt x="6824" y="10299"/>
                  </a:lnTo>
                  <a:lnTo>
                    <a:pt x="6827" y="10284"/>
                  </a:lnTo>
                  <a:lnTo>
                    <a:pt x="6827" y="10284"/>
                  </a:lnTo>
                  <a:lnTo>
                    <a:pt x="6831" y="10282"/>
                  </a:lnTo>
                  <a:lnTo>
                    <a:pt x="6831" y="10282"/>
                  </a:lnTo>
                  <a:lnTo>
                    <a:pt x="6835" y="10274"/>
                  </a:lnTo>
                  <a:lnTo>
                    <a:pt x="6835" y="10274"/>
                  </a:lnTo>
                  <a:lnTo>
                    <a:pt x="6838" y="10277"/>
                  </a:lnTo>
                  <a:lnTo>
                    <a:pt x="6838" y="10277"/>
                  </a:lnTo>
                  <a:lnTo>
                    <a:pt x="6842" y="10303"/>
                  </a:lnTo>
                  <a:lnTo>
                    <a:pt x="6842" y="10303"/>
                  </a:lnTo>
                  <a:lnTo>
                    <a:pt x="6846" y="10312"/>
                  </a:lnTo>
                  <a:lnTo>
                    <a:pt x="6846" y="10312"/>
                  </a:lnTo>
                  <a:lnTo>
                    <a:pt x="6850" y="10301"/>
                  </a:lnTo>
                  <a:lnTo>
                    <a:pt x="6850" y="10301"/>
                  </a:lnTo>
                  <a:lnTo>
                    <a:pt x="6853" y="10277"/>
                  </a:lnTo>
                  <a:lnTo>
                    <a:pt x="6853" y="10277"/>
                  </a:lnTo>
                  <a:lnTo>
                    <a:pt x="6857" y="10274"/>
                  </a:lnTo>
                  <a:lnTo>
                    <a:pt x="6857" y="10274"/>
                  </a:lnTo>
                  <a:lnTo>
                    <a:pt x="6861" y="10274"/>
                  </a:lnTo>
                  <a:lnTo>
                    <a:pt x="6861" y="10274"/>
                  </a:lnTo>
                  <a:lnTo>
                    <a:pt x="6864" y="10259"/>
                  </a:lnTo>
                  <a:lnTo>
                    <a:pt x="6864" y="10259"/>
                  </a:lnTo>
                  <a:lnTo>
                    <a:pt x="6868" y="10265"/>
                  </a:lnTo>
                  <a:lnTo>
                    <a:pt x="6868" y="10265"/>
                  </a:lnTo>
                  <a:lnTo>
                    <a:pt x="6872" y="10269"/>
                  </a:lnTo>
                  <a:lnTo>
                    <a:pt x="6872" y="10269"/>
                  </a:lnTo>
                  <a:lnTo>
                    <a:pt x="6875" y="10237"/>
                  </a:lnTo>
                  <a:lnTo>
                    <a:pt x="6875" y="10237"/>
                  </a:lnTo>
                  <a:lnTo>
                    <a:pt x="6879" y="10152"/>
                  </a:lnTo>
                  <a:lnTo>
                    <a:pt x="6879" y="10152"/>
                  </a:lnTo>
                  <a:lnTo>
                    <a:pt x="6883" y="10095"/>
                  </a:lnTo>
                  <a:lnTo>
                    <a:pt x="6883" y="10095"/>
                  </a:lnTo>
                  <a:lnTo>
                    <a:pt x="6887" y="10151"/>
                  </a:lnTo>
                  <a:lnTo>
                    <a:pt x="6887" y="10151"/>
                  </a:lnTo>
                  <a:lnTo>
                    <a:pt x="6890" y="10223"/>
                  </a:lnTo>
                  <a:lnTo>
                    <a:pt x="6890" y="10223"/>
                  </a:lnTo>
                  <a:lnTo>
                    <a:pt x="6894" y="10250"/>
                  </a:lnTo>
                  <a:lnTo>
                    <a:pt x="6894" y="10250"/>
                  </a:lnTo>
                  <a:lnTo>
                    <a:pt x="6898" y="10248"/>
                  </a:lnTo>
                  <a:lnTo>
                    <a:pt x="6898" y="10248"/>
                  </a:lnTo>
                  <a:lnTo>
                    <a:pt x="6901" y="10217"/>
                  </a:lnTo>
                  <a:lnTo>
                    <a:pt x="6901" y="10217"/>
                  </a:lnTo>
                  <a:lnTo>
                    <a:pt x="6905" y="10127"/>
                  </a:lnTo>
                  <a:lnTo>
                    <a:pt x="6905" y="10127"/>
                  </a:lnTo>
                  <a:lnTo>
                    <a:pt x="6909" y="9955"/>
                  </a:lnTo>
                  <a:lnTo>
                    <a:pt x="6909" y="9955"/>
                  </a:lnTo>
                  <a:lnTo>
                    <a:pt x="6913" y="9840"/>
                  </a:lnTo>
                  <a:lnTo>
                    <a:pt x="6913" y="9840"/>
                  </a:lnTo>
                  <a:lnTo>
                    <a:pt x="6916" y="9896"/>
                  </a:lnTo>
                  <a:lnTo>
                    <a:pt x="6916" y="9896"/>
                  </a:lnTo>
                  <a:lnTo>
                    <a:pt x="6920" y="9952"/>
                  </a:lnTo>
                  <a:lnTo>
                    <a:pt x="6920" y="9952"/>
                  </a:lnTo>
                  <a:lnTo>
                    <a:pt x="6924" y="9873"/>
                  </a:lnTo>
                  <a:lnTo>
                    <a:pt x="6924" y="9873"/>
                  </a:lnTo>
                  <a:lnTo>
                    <a:pt x="6927" y="9640"/>
                  </a:lnTo>
                  <a:lnTo>
                    <a:pt x="6927" y="9640"/>
                  </a:lnTo>
                  <a:lnTo>
                    <a:pt x="6931" y="9378"/>
                  </a:lnTo>
                  <a:lnTo>
                    <a:pt x="6931" y="9378"/>
                  </a:lnTo>
                  <a:lnTo>
                    <a:pt x="6935" y="9373"/>
                  </a:lnTo>
                  <a:lnTo>
                    <a:pt x="6935" y="9373"/>
                  </a:lnTo>
                  <a:lnTo>
                    <a:pt x="6938" y="9560"/>
                  </a:lnTo>
                  <a:lnTo>
                    <a:pt x="6938" y="9560"/>
                  </a:lnTo>
                  <a:lnTo>
                    <a:pt x="6942" y="9692"/>
                  </a:lnTo>
                  <a:lnTo>
                    <a:pt x="6942" y="9692"/>
                  </a:lnTo>
                  <a:lnTo>
                    <a:pt x="6946" y="9782"/>
                  </a:lnTo>
                  <a:lnTo>
                    <a:pt x="6946" y="9782"/>
                  </a:lnTo>
                  <a:lnTo>
                    <a:pt x="6950" y="9777"/>
                  </a:lnTo>
                  <a:lnTo>
                    <a:pt x="6950" y="9777"/>
                  </a:lnTo>
                  <a:lnTo>
                    <a:pt x="6953" y="9579"/>
                  </a:lnTo>
                  <a:lnTo>
                    <a:pt x="6953" y="9579"/>
                  </a:lnTo>
                  <a:lnTo>
                    <a:pt x="6957" y="9212"/>
                  </a:lnTo>
                  <a:lnTo>
                    <a:pt x="6957" y="9212"/>
                  </a:lnTo>
                  <a:lnTo>
                    <a:pt x="6961" y="8998"/>
                  </a:lnTo>
                  <a:lnTo>
                    <a:pt x="6961" y="8998"/>
                  </a:lnTo>
                  <a:lnTo>
                    <a:pt x="6964" y="9054"/>
                  </a:lnTo>
                  <a:lnTo>
                    <a:pt x="6964" y="9054"/>
                  </a:lnTo>
                  <a:lnTo>
                    <a:pt x="6968" y="9331"/>
                  </a:lnTo>
                  <a:lnTo>
                    <a:pt x="6968" y="9331"/>
                  </a:lnTo>
                  <a:lnTo>
                    <a:pt x="6972" y="9450"/>
                  </a:lnTo>
                  <a:lnTo>
                    <a:pt x="6972" y="9450"/>
                  </a:lnTo>
                  <a:lnTo>
                    <a:pt x="6976" y="9322"/>
                  </a:lnTo>
                  <a:lnTo>
                    <a:pt x="6976" y="9322"/>
                  </a:lnTo>
                  <a:lnTo>
                    <a:pt x="6979" y="9273"/>
                  </a:lnTo>
                  <a:lnTo>
                    <a:pt x="6979" y="9273"/>
                  </a:lnTo>
                  <a:lnTo>
                    <a:pt x="6983" y="9380"/>
                  </a:lnTo>
                  <a:lnTo>
                    <a:pt x="6983" y="9380"/>
                  </a:lnTo>
                  <a:lnTo>
                    <a:pt x="6987" y="9455"/>
                  </a:lnTo>
                  <a:lnTo>
                    <a:pt x="6987" y="9455"/>
                  </a:lnTo>
                  <a:lnTo>
                    <a:pt x="6990" y="9534"/>
                  </a:lnTo>
                  <a:lnTo>
                    <a:pt x="6990" y="9534"/>
                  </a:lnTo>
                  <a:lnTo>
                    <a:pt x="6994" y="9529"/>
                  </a:lnTo>
                  <a:lnTo>
                    <a:pt x="6994" y="9529"/>
                  </a:lnTo>
                  <a:lnTo>
                    <a:pt x="6998" y="9628"/>
                  </a:lnTo>
                  <a:lnTo>
                    <a:pt x="6998" y="9628"/>
                  </a:lnTo>
                  <a:lnTo>
                    <a:pt x="7001" y="9637"/>
                  </a:lnTo>
                  <a:lnTo>
                    <a:pt x="7001" y="9637"/>
                  </a:lnTo>
                  <a:lnTo>
                    <a:pt x="7005" y="9493"/>
                  </a:lnTo>
                  <a:lnTo>
                    <a:pt x="7005" y="9493"/>
                  </a:lnTo>
                  <a:lnTo>
                    <a:pt x="7009" y="9508"/>
                  </a:lnTo>
                  <a:lnTo>
                    <a:pt x="7009" y="9508"/>
                  </a:lnTo>
                  <a:lnTo>
                    <a:pt x="7013" y="9711"/>
                  </a:lnTo>
                  <a:lnTo>
                    <a:pt x="7013" y="9711"/>
                  </a:lnTo>
                  <a:lnTo>
                    <a:pt x="7016" y="9862"/>
                  </a:lnTo>
                  <a:lnTo>
                    <a:pt x="7016" y="9862"/>
                  </a:lnTo>
                  <a:lnTo>
                    <a:pt x="7020" y="9912"/>
                  </a:lnTo>
                  <a:lnTo>
                    <a:pt x="7020" y="9912"/>
                  </a:lnTo>
                  <a:lnTo>
                    <a:pt x="7024" y="9888"/>
                  </a:lnTo>
                  <a:lnTo>
                    <a:pt x="7024" y="9888"/>
                  </a:lnTo>
                  <a:lnTo>
                    <a:pt x="7027" y="9894"/>
                  </a:lnTo>
                  <a:lnTo>
                    <a:pt x="7027" y="9894"/>
                  </a:lnTo>
                  <a:lnTo>
                    <a:pt x="7031" y="10006"/>
                  </a:lnTo>
                  <a:lnTo>
                    <a:pt x="7031" y="10006"/>
                  </a:lnTo>
                  <a:lnTo>
                    <a:pt x="7035" y="10134"/>
                  </a:lnTo>
                  <a:lnTo>
                    <a:pt x="7035" y="10134"/>
                  </a:lnTo>
                  <a:lnTo>
                    <a:pt x="7039" y="10210"/>
                  </a:lnTo>
                  <a:lnTo>
                    <a:pt x="7039" y="10210"/>
                  </a:lnTo>
                  <a:lnTo>
                    <a:pt x="7042" y="10245"/>
                  </a:lnTo>
                  <a:lnTo>
                    <a:pt x="7042" y="10245"/>
                  </a:lnTo>
                  <a:lnTo>
                    <a:pt x="7046" y="10243"/>
                  </a:lnTo>
                  <a:lnTo>
                    <a:pt x="7046" y="10243"/>
                  </a:lnTo>
                  <a:lnTo>
                    <a:pt x="7050" y="10211"/>
                  </a:lnTo>
                  <a:lnTo>
                    <a:pt x="7050" y="10211"/>
                  </a:lnTo>
                  <a:lnTo>
                    <a:pt x="7053" y="10139"/>
                  </a:lnTo>
                  <a:lnTo>
                    <a:pt x="7053" y="10139"/>
                  </a:lnTo>
                  <a:lnTo>
                    <a:pt x="7057" y="10093"/>
                  </a:lnTo>
                  <a:lnTo>
                    <a:pt x="7057" y="10093"/>
                  </a:lnTo>
                  <a:lnTo>
                    <a:pt x="7061" y="10158"/>
                  </a:lnTo>
                  <a:lnTo>
                    <a:pt x="7061" y="10158"/>
                  </a:lnTo>
                  <a:lnTo>
                    <a:pt x="7064" y="10246"/>
                  </a:lnTo>
                  <a:lnTo>
                    <a:pt x="7064" y="10246"/>
                  </a:lnTo>
                  <a:lnTo>
                    <a:pt x="7068" y="10297"/>
                  </a:lnTo>
                  <a:lnTo>
                    <a:pt x="7068" y="10297"/>
                  </a:lnTo>
                  <a:lnTo>
                    <a:pt x="7072" y="10316"/>
                  </a:lnTo>
                  <a:lnTo>
                    <a:pt x="7072" y="10316"/>
                  </a:lnTo>
                  <a:lnTo>
                    <a:pt x="7076" y="10323"/>
                  </a:lnTo>
                  <a:lnTo>
                    <a:pt x="7076" y="10323"/>
                  </a:lnTo>
                  <a:lnTo>
                    <a:pt x="7079" y="10332"/>
                  </a:lnTo>
                  <a:lnTo>
                    <a:pt x="7079" y="10332"/>
                  </a:lnTo>
                  <a:lnTo>
                    <a:pt x="7083" y="10337"/>
                  </a:lnTo>
                  <a:lnTo>
                    <a:pt x="7083" y="10337"/>
                  </a:lnTo>
                  <a:lnTo>
                    <a:pt x="7087" y="10338"/>
                  </a:lnTo>
                  <a:lnTo>
                    <a:pt x="7087" y="10338"/>
                  </a:lnTo>
                  <a:lnTo>
                    <a:pt x="7090" y="10348"/>
                  </a:lnTo>
                  <a:lnTo>
                    <a:pt x="7090" y="10348"/>
                  </a:lnTo>
                  <a:lnTo>
                    <a:pt x="7094" y="10350"/>
                  </a:lnTo>
                  <a:lnTo>
                    <a:pt x="7094" y="10350"/>
                  </a:lnTo>
                  <a:lnTo>
                    <a:pt x="7098" y="10350"/>
                  </a:lnTo>
                  <a:lnTo>
                    <a:pt x="7098" y="10350"/>
                  </a:lnTo>
                  <a:lnTo>
                    <a:pt x="7102" y="10343"/>
                  </a:lnTo>
                  <a:lnTo>
                    <a:pt x="7102" y="10343"/>
                  </a:lnTo>
                  <a:lnTo>
                    <a:pt x="7105" y="10337"/>
                  </a:lnTo>
                  <a:lnTo>
                    <a:pt x="7105" y="10337"/>
                  </a:lnTo>
                  <a:lnTo>
                    <a:pt x="7109" y="10354"/>
                  </a:lnTo>
                  <a:lnTo>
                    <a:pt x="7109" y="10354"/>
                  </a:lnTo>
                  <a:lnTo>
                    <a:pt x="7113" y="10356"/>
                  </a:lnTo>
                  <a:lnTo>
                    <a:pt x="7113" y="10356"/>
                  </a:lnTo>
                  <a:lnTo>
                    <a:pt x="7116" y="10363"/>
                  </a:lnTo>
                  <a:lnTo>
                    <a:pt x="7116" y="10363"/>
                  </a:lnTo>
                  <a:lnTo>
                    <a:pt x="7120" y="10362"/>
                  </a:lnTo>
                  <a:lnTo>
                    <a:pt x="7120" y="10362"/>
                  </a:lnTo>
                  <a:lnTo>
                    <a:pt x="7124" y="10363"/>
                  </a:lnTo>
                  <a:lnTo>
                    <a:pt x="7124" y="10363"/>
                  </a:lnTo>
                  <a:lnTo>
                    <a:pt x="7128" y="10357"/>
                  </a:lnTo>
                  <a:lnTo>
                    <a:pt x="7128" y="10357"/>
                  </a:lnTo>
                  <a:lnTo>
                    <a:pt x="7131" y="10346"/>
                  </a:lnTo>
                  <a:lnTo>
                    <a:pt x="7131" y="10346"/>
                  </a:lnTo>
                  <a:lnTo>
                    <a:pt x="7135" y="10338"/>
                  </a:lnTo>
                  <a:lnTo>
                    <a:pt x="7135" y="10338"/>
                  </a:lnTo>
                  <a:lnTo>
                    <a:pt x="7139" y="10350"/>
                  </a:lnTo>
                  <a:lnTo>
                    <a:pt x="7139" y="10350"/>
                  </a:lnTo>
                  <a:lnTo>
                    <a:pt x="7142" y="10356"/>
                  </a:lnTo>
                  <a:lnTo>
                    <a:pt x="7142" y="10356"/>
                  </a:lnTo>
                  <a:lnTo>
                    <a:pt x="7146" y="10357"/>
                  </a:lnTo>
                  <a:lnTo>
                    <a:pt x="7146" y="10357"/>
                  </a:lnTo>
                  <a:lnTo>
                    <a:pt x="7150" y="10355"/>
                  </a:lnTo>
                  <a:lnTo>
                    <a:pt x="7150" y="10355"/>
                  </a:lnTo>
                  <a:lnTo>
                    <a:pt x="7153" y="10353"/>
                  </a:lnTo>
                  <a:lnTo>
                    <a:pt x="7153" y="10353"/>
                  </a:lnTo>
                  <a:lnTo>
                    <a:pt x="7157" y="10347"/>
                  </a:lnTo>
                  <a:lnTo>
                    <a:pt x="7157" y="10347"/>
                  </a:lnTo>
                  <a:lnTo>
                    <a:pt x="7161" y="10339"/>
                  </a:lnTo>
                  <a:lnTo>
                    <a:pt x="7161" y="10339"/>
                  </a:lnTo>
                  <a:lnTo>
                    <a:pt x="7165" y="10326"/>
                  </a:lnTo>
                  <a:lnTo>
                    <a:pt x="7165" y="10326"/>
                  </a:lnTo>
                  <a:lnTo>
                    <a:pt x="7168" y="10309"/>
                  </a:lnTo>
                  <a:lnTo>
                    <a:pt x="7168" y="10309"/>
                  </a:lnTo>
                  <a:lnTo>
                    <a:pt x="7172" y="10298"/>
                  </a:lnTo>
                  <a:lnTo>
                    <a:pt x="7172" y="10298"/>
                  </a:lnTo>
                  <a:lnTo>
                    <a:pt x="7176" y="10295"/>
                  </a:lnTo>
                  <a:lnTo>
                    <a:pt x="7176" y="10295"/>
                  </a:lnTo>
                  <a:lnTo>
                    <a:pt x="7179" y="10293"/>
                  </a:lnTo>
                  <a:lnTo>
                    <a:pt x="7179" y="10293"/>
                  </a:lnTo>
                  <a:lnTo>
                    <a:pt x="7183" y="10294"/>
                  </a:lnTo>
                  <a:lnTo>
                    <a:pt x="7183" y="10294"/>
                  </a:lnTo>
                  <a:lnTo>
                    <a:pt x="7187" y="10304"/>
                  </a:lnTo>
                  <a:lnTo>
                    <a:pt x="7187" y="10304"/>
                  </a:lnTo>
                  <a:lnTo>
                    <a:pt x="7191" y="10321"/>
                  </a:lnTo>
                  <a:lnTo>
                    <a:pt x="7191" y="10321"/>
                  </a:lnTo>
                  <a:lnTo>
                    <a:pt x="7194" y="10325"/>
                  </a:lnTo>
                  <a:lnTo>
                    <a:pt x="7194" y="10325"/>
                  </a:lnTo>
                  <a:lnTo>
                    <a:pt x="7198" y="10321"/>
                  </a:lnTo>
                  <a:lnTo>
                    <a:pt x="7198" y="10321"/>
                  </a:lnTo>
                  <a:lnTo>
                    <a:pt x="7202" y="10303"/>
                  </a:lnTo>
                  <a:lnTo>
                    <a:pt x="7202" y="10303"/>
                  </a:lnTo>
                  <a:lnTo>
                    <a:pt x="7205" y="10289"/>
                  </a:lnTo>
                  <a:lnTo>
                    <a:pt x="7205" y="10289"/>
                  </a:lnTo>
                  <a:lnTo>
                    <a:pt x="7209" y="10281"/>
                  </a:lnTo>
                  <a:lnTo>
                    <a:pt x="7209" y="10281"/>
                  </a:lnTo>
                  <a:lnTo>
                    <a:pt x="7213" y="10289"/>
                  </a:lnTo>
                  <a:lnTo>
                    <a:pt x="7213" y="10289"/>
                  </a:lnTo>
                  <a:lnTo>
                    <a:pt x="7216" y="10296"/>
                  </a:lnTo>
                  <a:lnTo>
                    <a:pt x="7216" y="10296"/>
                  </a:lnTo>
                  <a:lnTo>
                    <a:pt x="7220" y="10311"/>
                  </a:lnTo>
                  <a:lnTo>
                    <a:pt x="7220" y="10311"/>
                  </a:lnTo>
                  <a:lnTo>
                    <a:pt x="7224" y="10328"/>
                  </a:lnTo>
                  <a:lnTo>
                    <a:pt x="7224" y="10328"/>
                  </a:lnTo>
                  <a:lnTo>
                    <a:pt x="7228" y="10332"/>
                  </a:lnTo>
                  <a:lnTo>
                    <a:pt x="7228" y="10332"/>
                  </a:lnTo>
                  <a:lnTo>
                    <a:pt x="7231" y="10335"/>
                  </a:lnTo>
                  <a:lnTo>
                    <a:pt x="7231" y="10335"/>
                  </a:lnTo>
                  <a:lnTo>
                    <a:pt x="7235" y="10328"/>
                  </a:lnTo>
                  <a:lnTo>
                    <a:pt x="7235" y="10328"/>
                  </a:lnTo>
                  <a:lnTo>
                    <a:pt x="7239" y="10317"/>
                  </a:lnTo>
                  <a:lnTo>
                    <a:pt x="7239" y="10317"/>
                  </a:lnTo>
                  <a:lnTo>
                    <a:pt x="7242" y="10290"/>
                  </a:lnTo>
                  <a:lnTo>
                    <a:pt x="7242" y="10290"/>
                  </a:lnTo>
                  <a:lnTo>
                    <a:pt x="7246" y="10232"/>
                  </a:lnTo>
                  <a:lnTo>
                    <a:pt x="7246" y="10232"/>
                  </a:lnTo>
                  <a:lnTo>
                    <a:pt x="7250" y="10117"/>
                  </a:lnTo>
                  <a:lnTo>
                    <a:pt x="7250" y="10117"/>
                  </a:lnTo>
                  <a:lnTo>
                    <a:pt x="7254" y="10021"/>
                  </a:lnTo>
                  <a:lnTo>
                    <a:pt x="7254" y="10021"/>
                  </a:lnTo>
                  <a:lnTo>
                    <a:pt x="7257" y="9974"/>
                  </a:lnTo>
                  <a:lnTo>
                    <a:pt x="7257" y="9974"/>
                  </a:lnTo>
                  <a:lnTo>
                    <a:pt x="7261" y="9895"/>
                  </a:lnTo>
                  <a:lnTo>
                    <a:pt x="7261" y="9895"/>
                  </a:lnTo>
                  <a:lnTo>
                    <a:pt x="7265" y="9860"/>
                  </a:lnTo>
                  <a:lnTo>
                    <a:pt x="7265" y="9860"/>
                  </a:lnTo>
                  <a:lnTo>
                    <a:pt x="7268" y="9897"/>
                  </a:lnTo>
                  <a:lnTo>
                    <a:pt x="7268" y="9897"/>
                  </a:lnTo>
                  <a:lnTo>
                    <a:pt x="7272" y="9923"/>
                  </a:lnTo>
                  <a:lnTo>
                    <a:pt x="7272" y="9923"/>
                  </a:lnTo>
                  <a:lnTo>
                    <a:pt x="7276" y="9967"/>
                  </a:lnTo>
                  <a:lnTo>
                    <a:pt x="7276" y="9967"/>
                  </a:lnTo>
                  <a:lnTo>
                    <a:pt x="7279" y="10034"/>
                  </a:lnTo>
                  <a:lnTo>
                    <a:pt x="7279" y="10034"/>
                  </a:lnTo>
                  <a:lnTo>
                    <a:pt x="7283" y="10011"/>
                  </a:lnTo>
                  <a:lnTo>
                    <a:pt x="7283" y="10011"/>
                  </a:lnTo>
                  <a:lnTo>
                    <a:pt x="7287" y="9920"/>
                  </a:lnTo>
                  <a:lnTo>
                    <a:pt x="7287" y="9920"/>
                  </a:lnTo>
                  <a:lnTo>
                    <a:pt x="7291" y="9903"/>
                  </a:lnTo>
                  <a:lnTo>
                    <a:pt x="7291" y="9903"/>
                  </a:lnTo>
                  <a:lnTo>
                    <a:pt x="7294" y="9839"/>
                  </a:lnTo>
                  <a:lnTo>
                    <a:pt x="7294" y="9839"/>
                  </a:lnTo>
                  <a:lnTo>
                    <a:pt x="7298" y="9783"/>
                  </a:lnTo>
                  <a:lnTo>
                    <a:pt x="7298" y="9783"/>
                  </a:lnTo>
                  <a:lnTo>
                    <a:pt x="7302" y="9859"/>
                  </a:lnTo>
                  <a:lnTo>
                    <a:pt x="7302" y="9859"/>
                  </a:lnTo>
                  <a:lnTo>
                    <a:pt x="7305" y="9931"/>
                  </a:lnTo>
                  <a:lnTo>
                    <a:pt x="7305" y="9931"/>
                  </a:lnTo>
                  <a:lnTo>
                    <a:pt x="7309" y="9977"/>
                  </a:lnTo>
                  <a:lnTo>
                    <a:pt x="7309" y="9977"/>
                  </a:lnTo>
                  <a:lnTo>
                    <a:pt x="7313" y="10079"/>
                  </a:lnTo>
                  <a:lnTo>
                    <a:pt x="7313" y="10079"/>
                  </a:lnTo>
                  <a:lnTo>
                    <a:pt x="7317" y="10138"/>
                  </a:lnTo>
                  <a:lnTo>
                    <a:pt x="7317" y="10138"/>
                  </a:lnTo>
                  <a:lnTo>
                    <a:pt x="7320" y="10205"/>
                  </a:lnTo>
                  <a:lnTo>
                    <a:pt x="7320" y="10205"/>
                  </a:lnTo>
                  <a:lnTo>
                    <a:pt x="7324" y="10252"/>
                  </a:lnTo>
                  <a:lnTo>
                    <a:pt x="7324" y="10252"/>
                  </a:lnTo>
                  <a:lnTo>
                    <a:pt x="7328" y="10265"/>
                  </a:lnTo>
                  <a:lnTo>
                    <a:pt x="7328" y="10265"/>
                  </a:lnTo>
                  <a:lnTo>
                    <a:pt x="7331" y="10274"/>
                  </a:lnTo>
                  <a:lnTo>
                    <a:pt x="7331" y="10274"/>
                  </a:lnTo>
                  <a:lnTo>
                    <a:pt x="7335" y="10303"/>
                  </a:lnTo>
                  <a:lnTo>
                    <a:pt x="7335" y="10303"/>
                  </a:lnTo>
                  <a:lnTo>
                    <a:pt x="7339" y="10311"/>
                  </a:lnTo>
                  <a:lnTo>
                    <a:pt x="7339" y="10311"/>
                  </a:lnTo>
                  <a:lnTo>
                    <a:pt x="7342" y="10303"/>
                  </a:lnTo>
                  <a:lnTo>
                    <a:pt x="7342" y="10303"/>
                  </a:lnTo>
                  <a:lnTo>
                    <a:pt x="7346" y="10295"/>
                  </a:lnTo>
                  <a:lnTo>
                    <a:pt x="7346" y="10295"/>
                  </a:lnTo>
                  <a:lnTo>
                    <a:pt x="7350" y="10291"/>
                  </a:lnTo>
                  <a:lnTo>
                    <a:pt x="7350" y="10291"/>
                  </a:lnTo>
                  <a:lnTo>
                    <a:pt x="7354" y="10261"/>
                  </a:lnTo>
                  <a:lnTo>
                    <a:pt x="7354" y="10261"/>
                  </a:lnTo>
                  <a:lnTo>
                    <a:pt x="7357" y="10288"/>
                  </a:lnTo>
                  <a:lnTo>
                    <a:pt x="7357" y="10288"/>
                  </a:lnTo>
                  <a:lnTo>
                    <a:pt x="7361" y="10315"/>
                  </a:lnTo>
                  <a:lnTo>
                    <a:pt x="7361" y="10315"/>
                  </a:lnTo>
                  <a:lnTo>
                    <a:pt x="7365" y="10319"/>
                  </a:lnTo>
                  <a:lnTo>
                    <a:pt x="7365" y="10319"/>
                  </a:lnTo>
                  <a:lnTo>
                    <a:pt x="7368" y="10308"/>
                  </a:lnTo>
                  <a:lnTo>
                    <a:pt x="7368" y="10308"/>
                  </a:lnTo>
                  <a:lnTo>
                    <a:pt x="7372" y="10327"/>
                  </a:lnTo>
                  <a:lnTo>
                    <a:pt x="7372" y="10327"/>
                  </a:lnTo>
                  <a:lnTo>
                    <a:pt x="7376" y="10343"/>
                  </a:lnTo>
                  <a:lnTo>
                    <a:pt x="7376" y="10343"/>
                  </a:lnTo>
                  <a:lnTo>
                    <a:pt x="7380" y="10352"/>
                  </a:lnTo>
                  <a:lnTo>
                    <a:pt x="7380" y="10352"/>
                  </a:lnTo>
                  <a:lnTo>
                    <a:pt x="7383" y="10359"/>
                  </a:lnTo>
                  <a:lnTo>
                    <a:pt x="7383" y="10359"/>
                  </a:lnTo>
                  <a:lnTo>
                    <a:pt x="7387" y="10364"/>
                  </a:lnTo>
                  <a:lnTo>
                    <a:pt x="7387" y="10364"/>
                  </a:lnTo>
                  <a:lnTo>
                    <a:pt x="7391" y="10365"/>
                  </a:lnTo>
                  <a:lnTo>
                    <a:pt x="7391" y="10365"/>
                  </a:lnTo>
                  <a:lnTo>
                    <a:pt x="7394" y="10363"/>
                  </a:lnTo>
                  <a:lnTo>
                    <a:pt x="7394" y="10363"/>
                  </a:lnTo>
                  <a:lnTo>
                    <a:pt x="7398" y="10353"/>
                  </a:lnTo>
                  <a:lnTo>
                    <a:pt x="7398" y="10353"/>
                  </a:lnTo>
                  <a:lnTo>
                    <a:pt x="7402" y="10347"/>
                  </a:lnTo>
                  <a:lnTo>
                    <a:pt x="7402" y="10347"/>
                  </a:lnTo>
                  <a:lnTo>
                    <a:pt x="7405" y="10360"/>
                  </a:lnTo>
                  <a:lnTo>
                    <a:pt x="7405" y="10360"/>
                  </a:lnTo>
                  <a:lnTo>
                    <a:pt x="7409" y="10365"/>
                  </a:lnTo>
                  <a:lnTo>
                    <a:pt x="7409" y="10365"/>
                  </a:lnTo>
                  <a:lnTo>
                    <a:pt x="7413" y="10364"/>
                  </a:lnTo>
                  <a:lnTo>
                    <a:pt x="7413" y="10364"/>
                  </a:lnTo>
                  <a:lnTo>
                    <a:pt x="7417" y="10362"/>
                  </a:lnTo>
                  <a:lnTo>
                    <a:pt x="7417" y="10362"/>
                  </a:lnTo>
                  <a:lnTo>
                    <a:pt x="7420" y="10358"/>
                  </a:lnTo>
                  <a:lnTo>
                    <a:pt x="7420" y="10358"/>
                  </a:lnTo>
                  <a:lnTo>
                    <a:pt x="7424" y="10354"/>
                  </a:lnTo>
                  <a:lnTo>
                    <a:pt x="7424" y="10354"/>
                  </a:lnTo>
                  <a:lnTo>
                    <a:pt x="7428" y="10352"/>
                  </a:lnTo>
                  <a:lnTo>
                    <a:pt x="7428" y="10352"/>
                  </a:lnTo>
                  <a:lnTo>
                    <a:pt x="7431" y="10356"/>
                  </a:lnTo>
                  <a:lnTo>
                    <a:pt x="7431" y="10356"/>
                  </a:lnTo>
                  <a:lnTo>
                    <a:pt x="7435" y="10356"/>
                  </a:lnTo>
                  <a:lnTo>
                    <a:pt x="7435" y="10356"/>
                  </a:lnTo>
                  <a:lnTo>
                    <a:pt x="7439" y="10365"/>
                  </a:lnTo>
                  <a:lnTo>
                    <a:pt x="7439" y="10365"/>
                  </a:lnTo>
                  <a:lnTo>
                    <a:pt x="7443" y="10365"/>
                  </a:lnTo>
                  <a:lnTo>
                    <a:pt x="7443" y="10365"/>
                  </a:lnTo>
                  <a:lnTo>
                    <a:pt x="7446" y="10367"/>
                  </a:lnTo>
                  <a:lnTo>
                    <a:pt x="7446" y="10367"/>
                  </a:lnTo>
                  <a:lnTo>
                    <a:pt x="7450" y="10360"/>
                  </a:lnTo>
                  <a:lnTo>
                    <a:pt x="7450" y="10360"/>
                  </a:lnTo>
                  <a:lnTo>
                    <a:pt x="7454" y="10358"/>
                  </a:lnTo>
                  <a:lnTo>
                    <a:pt x="7454" y="10358"/>
                  </a:lnTo>
                  <a:lnTo>
                    <a:pt x="7457" y="10351"/>
                  </a:lnTo>
                  <a:lnTo>
                    <a:pt x="7457" y="10351"/>
                  </a:lnTo>
                  <a:lnTo>
                    <a:pt x="7461" y="10353"/>
                  </a:lnTo>
                  <a:lnTo>
                    <a:pt x="7461" y="10353"/>
                  </a:lnTo>
                  <a:lnTo>
                    <a:pt x="7465" y="10348"/>
                  </a:lnTo>
                  <a:lnTo>
                    <a:pt x="7465" y="10348"/>
                  </a:lnTo>
                  <a:lnTo>
                    <a:pt x="7468" y="10350"/>
                  </a:lnTo>
                  <a:lnTo>
                    <a:pt x="7468" y="10350"/>
                  </a:lnTo>
                  <a:lnTo>
                    <a:pt x="7472" y="10349"/>
                  </a:lnTo>
                  <a:lnTo>
                    <a:pt x="7472" y="10349"/>
                  </a:lnTo>
                  <a:lnTo>
                    <a:pt x="7476" y="10340"/>
                  </a:lnTo>
                  <a:lnTo>
                    <a:pt x="7476" y="10340"/>
                  </a:lnTo>
                  <a:lnTo>
                    <a:pt x="7480" y="10333"/>
                  </a:lnTo>
                  <a:lnTo>
                    <a:pt x="7480" y="10333"/>
                  </a:lnTo>
                  <a:lnTo>
                    <a:pt x="7483" y="10353"/>
                  </a:lnTo>
                  <a:lnTo>
                    <a:pt x="7483" y="10353"/>
                  </a:lnTo>
                  <a:lnTo>
                    <a:pt x="7487" y="10360"/>
                  </a:lnTo>
                  <a:lnTo>
                    <a:pt x="7487" y="10360"/>
                  </a:lnTo>
                  <a:lnTo>
                    <a:pt x="7491" y="10364"/>
                  </a:lnTo>
                  <a:lnTo>
                    <a:pt x="7491" y="10364"/>
                  </a:lnTo>
                  <a:lnTo>
                    <a:pt x="7494" y="10368"/>
                  </a:lnTo>
                  <a:lnTo>
                    <a:pt x="7494" y="10368"/>
                  </a:lnTo>
                  <a:lnTo>
                    <a:pt x="7498" y="10363"/>
                  </a:lnTo>
                  <a:lnTo>
                    <a:pt x="7498" y="10363"/>
                  </a:lnTo>
                  <a:lnTo>
                    <a:pt x="7502" y="10349"/>
                  </a:lnTo>
                  <a:lnTo>
                    <a:pt x="7502" y="10349"/>
                  </a:lnTo>
                  <a:lnTo>
                    <a:pt x="7506" y="10329"/>
                  </a:lnTo>
                  <a:lnTo>
                    <a:pt x="7506" y="10329"/>
                  </a:lnTo>
                  <a:lnTo>
                    <a:pt x="7509" y="10334"/>
                  </a:lnTo>
                  <a:lnTo>
                    <a:pt x="7509" y="10334"/>
                  </a:lnTo>
                  <a:lnTo>
                    <a:pt x="7513" y="10357"/>
                  </a:lnTo>
                  <a:lnTo>
                    <a:pt x="7513" y="10357"/>
                  </a:lnTo>
                  <a:lnTo>
                    <a:pt x="7517" y="10362"/>
                  </a:lnTo>
                  <a:lnTo>
                    <a:pt x="7517" y="10362"/>
                  </a:lnTo>
                  <a:lnTo>
                    <a:pt x="7520" y="10358"/>
                  </a:lnTo>
                  <a:lnTo>
                    <a:pt x="7520" y="10358"/>
                  </a:lnTo>
                  <a:lnTo>
                    <a:pt x="7524" y="10360"/>
                  </a:lnTo>
                  <a:lnTo>
                    <a:pt x="7524" y="10360"/>
                  </a:lnTo>
                  <a:lnTo>
                    <a:pt x="7528" y="10360"/>
                  </a:lnTo>
                  <a:lnTo>
                    <a:pt x="7528" y="10360"/>
                  </a:lnTo>
                  <a:lnTo>
                    <a:pt x="7532" y="10344"/>
                  </a:lnTo>
                  <a:lnTo>
                    <a:pt x="7532" y="10344"/>
                  </a:lnTo>
                  <a:lnTo>
                    <a:pt x="7535" y="10343"/>
                  </a:lnTo>
                  <a:lnTo>
                    <a:pt x="7535" y="10343"/>
                  </a:lnTo>
                  <a:lnTo>
                    <a:pt x="7539" y="10353"/>
                  </a:lnTo>
                  <a:lnTo>
                    <a:pt x="7539" y="10353"/>
                  </a:lnTo>
                  <a:lnTo>
                    <a:pt x="7543" y="10364"/>
                  </a:lnTo>
                  <a:lnTo>
                    <a:pt x="7543" y="10364"/>
                  </a:lnTo>
                  <a:lnTo>
                    <a:pt x="7546" y="10361"/>
                  </a:lnTo>
                  <a:lnTo>
                    <a:pt x="7546" y="10361"/>
                  </a:lnTo>
                  <a:lnTo>
                    <a:pt x="7550" y="10357"/>
                  </a:lnTo>
                  <a:lnTo>
                    <a:pt x="7550" y="10357"/>
                  </a:lnTo>
                  <a:lnTo>
                    <a:pt x="7554" y="10360"/>
                  </a:lnTo>
                  <a:lnTo>
                    <a:pt x="7554" y="10360"/>
                  </a:lnTo>
                  <a:lnTo>
                    <a:pt x="7557" y="10360"/>
                  </a:lnTo>
                  <a:lnTo>
                    <a:pt x="7557" y="10360"/>
                  </a:lnTo>
                  <a:lnTo>
                    <a:pt x="7561" y="10355"/>
                  </a:lnTo>
                  <a:lnTo>
                    <a:pt x="7561" y="10355"/>
                  </a:lnTo>
                  <a:lnTo>
                    <a:pt x="7565" y="10361"/>
                  </a:lnTo>
                  <a:lnTo>
                    <a:pt x="7565" y="10361"/>
                  </a:lnTo>
                  <a:lnTo>
                    <a:pt x="7569" y="10363"/>
                  </a:lnTo>
                  <a:lnTo>
                    <a:pt x="7569" y="10363"/>
                  </a:lnTo>
                  <a:lnTo>
                    <a:pt x="7572" y="10361"/>
                  </a:lnTo>
                  <a:lnTo>
                    <a:pt x="7572" y="10361"/>
                  </a:lnTo>
                  <a:lnTo>
                    <a:pt x="7576" y="10354"/>
                  </a:lnTo>
                  <a:lnTo>
                    <a:pt x="7576" y="10354"/>
                  </a:lnTo>
                  <a:lnTo>
                    <a:pt x="7580" y="10345"/>
                  </a:lnTo>
                  <a:lnTo>
                    <a:pt x="7580" y="10345"/>
                  </a:lnTo>
                  <a:lnTo>
                    <a:pt x="7583" y="10347"/>
                  </a:lnTo>
                  <a:lnTo>
                    <a:pt x="7583" y="10347"/>
                  </a:lnTo>
                  <a:lnTo>
                    <a:pt x="7587" y="10352"/>
                  </a:lnTo>
                  <a:lnTo>
                    <a:pt x="7587" y="10352"/>
                  </a:lnTo>
                  <a:lnTo>
                    <a:pt x="7591" y="10355"/>
                  </a:lnTo>
                  <a:lnTo>
                    <a:pt x="7591" y="10355"/>
                  </a:lnTo>
                  <a:lnTo>
                    <a:pt x="7595" y="10354"/>
                  </a:lnTo>
                  <a:lnTo>
                    <a:pt x="7595" y="10354"/>
                  </a:lnTo>
                  <a:lnTo>
                    <a:pt x="7598" y="10346"/>
                  </a:lnTo>
                  <a:lnTo>
                    <a:pt x="7598" y="10346"/>
                  </a:lnTo>
                  <a:lnTo>
                    <a:pt x="7602" y="10341"/>
                  </a:lnTo>
                  <a:lnTo>
                    <a:pt x="7602" y="10341"/>
                  </a:lnTo>
                  <a:lnTo>
                    <a:pt x="7606" y="10337"/>
                  </a:lnTo>
                  <a:lnTo>
                    <a:pt x="7606" y="10337"/>
                  </a:lnTo>
                  <a:lnTo>
                    <a:pt x="7609" y="10337"/>
                  </a:lnTo>
                  <a:lnTo>
                    <a:pt x="7609" y="10337"/>
                  </a:lnTo>
                  <a:lnTo>
                    <a:pt x="7613" y="10326"/>
                  </a:lnTo>
                  <a:lnTo>
                    <a:pt x="7613" y="10326"/>
                  </a:lnTo>
                  <a:lnTo>
                    <a:pt x="7617" y="10314"/>
                  </a:lnTo>
                  <a:lnTo>
                    <a:pt x="7617" y="10314"/>
                  </a:lnTo>
                  <a:lnTo>
                    <a:pt x="7620" y="10297"/>
                  </a:lnTo>
                  <a:lnTo>
                    <a:pt x="7620" y="10297"/>
                  </a:lnTo>
                  <a:lnTo>
                    <a:pt x="7624" y="10292"/>
                  </a:lnTo>
                  <a:lnTo>
                    <a:pt x="7624" y="10292"/>
                  </a:lnTo>
                  <a:lnTo>
                    <a:pt x="7628" y="10270"/>
                  </a:lnTo>
                  <a:lnTo>
                    <a:pt x="7628" y="10270"/>
                  </a:lnTo>
                  <a:lnTo>
                    <a:pt x="7632" y="10244"/>
                  </a:lnTo>
                  <a:lnTo>
                    <a:pt x="7632" y="10244"/>
                  </a:lnTo>
                  <a:lnTo>
                    <a:pt x="7635" y="10184"/>
                  </a:lnTo>
                  <a:lnTo>
                    <a:pt x="7635" y="10184"/>
                  </a:lnTo>
                  <a:lnTo>
                    <a:pt x="7639" y="10150"/>
                  </a:lnTo>
                  <a:lnTo>
                    <a:pt x="7639" y="10150"/>
                  </a:lnTo>
                  <a:lnTo>
                    <a:pt x="7643" y="10082"/>
                  </a:lnTo>
                  <a:lnTo>
                    <a:pt x="7643" y="10082"/>
                  </a:lnTo>
                  <a:lnTo>
                    <a:pt x="7646" y="9979"/>
                  </a:lnTo>
                  <a:lnTo>
                    <a:pt x="7646" y="9979"/>
                  </a:lnTo>
                  <a:lnTo>
                    <a:pt x="7650" y="9803"/>
                  </a:lnTo>
                  <a:lnTo>
                    <a:pt x="7650" y="9803"/>
                  </a:lnTo>
                  <a:lnTo>
                    <a:pt x="7654" y="9394"/>
                  </a:lnTo>
                  <a:lnTo>
                    <a:pt x="7654" y="9394"/>
                  </a:lnTo>
                  <a:lnTo>
                    <a:pt x="7658" y="8331"/>
                  </a:lnTo>
                  <a:lnTo>
                    <a:pt x="7658" y="8331"/>
                  </a:lnTo>
                  <a:lnTo>
                    <a:pt x="7661" y="5017"/>
                  </a:lnTo>
                  <a:lnTo>
                    <a:pt x="7661" y="5017"/>
                  </a:lnTo>
                  <a:lnTo>
                    <a:pt x="7665" y="3192"/>
                  </a:lnTo>
                  <a:lnTo>
                    <a:pt x="7665" y="3192"/>
                  </a:lnTo>
                  <a:lnTo>
                    <a:pt x="7669" y="7232"/>
                  </a:lnTo>
                  <a:lnTo>
                    <a:pt x="7669" y="7232"/>
                  </a:lnTo>
                  <a:lnTo>
                    <a:pt x="7672" y="8705"/>
                  </a:lnTo>
                  <a:lnTo>
                    <a:pt x="7672" y="8705"/>
                  </a:lnTo>
                  <a:lnTo>
                    <a:pt x="7676" y="9362"/>
                  </a:lnTo>
                  <a:lnTo>
                    <a:pt x="7676" y="9362"/>
                  </a:lnTo>
                  <a:lnTo>
                    <a:pt x="7680" y="9754"/>
                  </a:lnTo>
                  <a:lnTo>
                    <a:pt x="7680" y="9754"/>
                  </a:lnTo>
                  <a:lnTo>
                    <a:pt x="7683" y="9957"/>
                  </a:lnTo>
                  <a:lnTo>
                    <a:pt x="7683" y="9957"/>
                  </a:lnTo>
                  <a:lnTo>
                    <a:pt x="7687" y="10056"/>
                  </a:lnTo>
                  <a:lnTo>
                    <a:pt x="7687" y="10056"/>
                  </a:lnTo>
                  <a:lnTo>
                    <a:pt x="7691" y="10093"/>
                  </a:lnTo>
                  <a:lnTo>
                    <a:pt x="7691" y="10093"/>
                  </a:lnTo>
                  <a:lnTo>
                    <a:pt x="7695" y="10135"/>
                  </a:lnTo>
                  <a:lnTo>
                    <a:pt x="7695" y="10135"/>
                  </a:lnTo>
                  <a:lnTo>
                    <a:pt x="7698" y="10166"/>
                  </a:lnTo>
                  <a:lnTo>
                    <a:pt x="7698" y="10166"/>
                  </a:lnTo>
                  <a:lnTo>
                    <a:pt x="7702" y="10209"/>
                  </a:lnTo>
                  <a:lnTo>
                    <a:pt x="7702" y="10209"/>
                  </a:lnTo>
                  <a:lnTo>
                    <a:pt x="7706" y="10237"/>
                  </a:lnTo>
                  <a:lnTo>
                    <a:pt x="7706" y="10237"/>
                  </a:lnTo>
                  <a:lnTo>
                    <a:pt x="7709" y="10252"/>
                  </a:lnTo>
                  <a:lnTo>
                    <a:pt x="7709" y="10252"/>
                  </a:lnTo>
                  <a:lnTo>
                    <a:pt x="7713" y="10260"/>
                  </a:lnTo>
                  <a:lnTo>
                    <a:pt x="7713" y="10260"/>
                  </a:lnTo>
                  <a:lnTo>
                    <a:pt x="7717" y="10279"/>
                  </a:lnTo>
                  <a:lnTo>
                    <a:pt x="7717" y="10279"/>
                  </a:lnTo>
                  <a:lnTo>
                    <a:pt x="7721" y="10286"/>
                  </a:lnTo>
                  <a:lnTo>
                    <a:pt x="7721" y="10286"/>
                  </a:lnTo>
                  <a:lnTo>
                    <a:pt x="7724" y="10292"/>
                  </a:lnTo>
                  <a:lnTo>
                    <a:pt x="7724" y="10292"/>
                  </a:lnTo>
                  <a:lnTo>
                    <a:pt x="7728" y="10283"/>
                  </a:lnTo>
                  <a:lnTo>
                    <a:pt x="7728" y="10283"/>
                  </a:lnTo>
                  <a:lnTo>
                    <a:pt x="7732" y="10269"/>
                  </a:lnTo>
                  <a:lnTo>
                    <a:pt x="7732" y="10269"/>
                  </a:lnTo>
                  <a:lnTo>
                    <a:pt x="7735" y="10258"/>
                  </a:lnTo>
                  <a:lnTo>
                    <a:pt x="7735" y="10258"/>
                  </a:lnTo>
                  <a:lnTo>
                    <a:pt x="7739" y="10240"/>
                  </a:lnTo>
                  <a:lnTo>
                    <a:pt x="7739" y="10240"/>
                  </a:lnTo>
                  <a:lnTo>
                    <a:pt x="7743" y="10189"/>
                  </a:lnTo>
                  <a:lnTo>
                    <a:pt x="7743" y="10189"/>
                  </a:lnTo>
                  <a:lnTo>
                    <a:pt x="7746" y="10088"/>
                  </a:lnTo>
                  <a:lnTo>
                    <a:pt x="7746" y="10088"/>
                  </a:lnTo>
                  <a:lnTo>
                    <a:pt x="7750" y="9713"/>
                  </a:lnTo>
                  <a:lnTo>
                    <a:pt x="7750" y="9713"/>
                  </a:lnTo>
                  <a:lnTo>
                    <a:pt x="7754" y="9450"/>
                  </a:lnTo>
                  <a:lnTo>
                    <a:pt x="7754" y="9450"/>
                  </a:lnTo>
                  <a:lnTo>
                    <a:pt x="7758" y="9961"/>
                  </a:lnTo>
                  <a:lnTo>
                    <a:pt x="7758" y="9961"/>
                  </a:lnTo>
                  <a:lnTo>
                    <a:pt x="7761" y="10159"/>
                  </a:lnTo>
                  <a:lnTo>
                    <a:pt x="7761" y="10159"/>
                  </a:lnTo>
                  <a:lnTo>
                    <a:pt x="7765" y="10243"/>
                  </a:lnTo>
                  <a:lnTo>
                    <a:pt x="7765" y="10243"/>
                  </a:lnTo>
                  <a:lnTo>
                    <a:pt x="7769" y="10284"/>
                  </a:lnTo>
                  <a:lnTo>
                    <a:pt x="7769" y="10284"/>
                  </a:lnTo>
                  <a:lnTo>
                    <a:pt x="7772" y="10307"/>
                  </a:lnTo>
                  <a:lnTo>
                    <a:pt x="7772" y="10307"/>
                  </a:lnTo>
                  <a:lnTo>
                    <a:pt x="7776" y="10319"/>
                  </a:lnTo>
                  <a:lnTo>
                    <a:pt x="7776" y="10319"/>
                  </a:lnTo>
                  <a:lnTo>
                    <a:pt x="7780" y="10323"/>
                  </a:lnTo>
                  <a:lnTo>
                    <a:pt x="7780" y="10323"/>
                  </a:lnTo>
                  <a:lnTo>
                    <a:pt x="7784" y="10327"/>
                  </a:lnTo>
                  <a:lnTo>
                    <a:pt x="7784" y="10327"/>
                  </a:lnTo>
                  <a:lnTo>
                    <a:pt x="7787" y="10324"/>
                  </a:lnTo>
                  <a:lnTo>
                    <a:pt x="7787" y="10324"/>
                  </a:lnTo>
                  <a:lnTo>
                    <a:pt x="7791" y="10329"/>
                  </a:lnTo>
                  <a:lnTo>
                    <a:pt x="7791" y="10329"/>
                  </a:lnTo>
                  <a:lnTo>
                    <a:pt x="7795" y="10334"/>
                  </a:lnTo>
                  <a:lnTo>
                    <a:pt x="7795" y="10334"/>
                  </a:lnTo>
                  <a:lnTo>
                    <a:pt x="7798" y="10334"/>
                  </a:lnTo>
                  <a:lnTo>
                    <a:pt x="7798" y="10334"/>
                  </a:lnTo>
                  <a:lnTo>
                    <a:pt x="7802" y="10329"/>
                  </a:lnTo>
                  <a:lnTo>
                    <a:pt x="7802" y="10329"/>
                  </a:lnTo>
                  <a:lnTo>
                    <a:pt x="7806" y="10320"/>
                  </a:lnTo>
                  <a:lnTo>
                    <a:pt x="7806" y="10320"/>
                  </a:lnTo>
                  <a:lnTo>
                    <a:pt x="7809" y="10290"/>
                  </a:lnTo>
                  <a:lnTo>
                    <a:pt x="7809" y="10290"/>
                  </a:lnTo>
                  <a:lnTo>
                    <a:pt x="7813" y="10212"/>
                  </a:lnTo>
                  <a:lnTo>
                    <a:pt x="7813" y="10212"/>
                  </a:lnTo>
                  <a:lnTo>
                    <a:pt x="7817" y="10135"/>
                  </a:lnTo>
                  <a:lnTo>
                    <a:pt x="7817" y="10135"/>
                  </a:lnTo>
                  <a:lnTo>
                    <a:pt x="7821" y="10243"/>
                  </a:lnTo>
                  <a:lnTo>
                    <a:pt x="7821" y="10243"/>
                  </a:lnTo>
                  <a:lnTo>
                    <a:pt x="7824" y="10294"/>
                  </a:lnTo>
                  <a:lnTo>
                    <a:pt x="7824" y="10294"/>
                  </a:lnTo>
                  <a:lnTo>
                    <a:pt x="7828" y="10309"/>
                  </a:lnTo>
                  <a:lnTo>
                    <a:pt x="7828" y="10309"/>
                  </a:lnTo>
                  <a:lnTo>
                    <a:pt x="7832" y="10315"/>
                  </a:lnTo>
                  <a:lnTo>
                    <a:pt x="7832" y="10315"/>
                  </a:lnTo>
                  <a:lnTo>
                    <a:pt x="7835" y="10314"/>
                  </a:lnTo>
                  <a:lnTo>
                    <a:pt x="7835" y="10314"/>
                  </a:lnTo>
                  <a:lnTo>
                    <a:pt x="7839" y="10312"/>
                  </a:lnTo>
                  <a:lnTo>
                    <a:pt x="7839" y="10312"/>
                  </a:lnTo>
                  <a:lnTo>
                    <a:pt x="7843" y="10310"/>
                  </a:lnTo>
                  <a:lnTo>
                    <a:pt x="7843" y="10310"/>
                  </a:lnTo>
                  <a:lnTo>
                    <a:pt x="7847" y="10300"/>
                  </a:lnTo>
                  <a:lnTo>
                    <a:pt x="7847" y="10300"/>
                  </a:lnTo>
                  <a:lnTo>
                    <a:pt x="7850" y="10285"/>
                  </a:lnTo>
                  <a:lnTo>
                    <a:pt x="7850" y="10285"/>
                  </a:lnTo>
                  <a:lnTo>
                    <a:pt x="7854" y="10261"/>
                  </a:lnTo>
                  <a:lnTo>
                    <a:pt x="7854" y="10261"/>
                  </a:lnTo>
                  <a:lnTo>
                    <a:pt x="7858" y="10217"/>
                  </a:lnTo>
                  <a:lnTo>
                    <a:pt x="7858" y="10217"/>
                  </a:lnTo>
                  <a:lnTo>
                    <a:pt x="7861" y="10117"/>
                  </a:lnTo>
                  <a:lnTo>
                    <a:pt x="7861" y="10117"/>
                  </a:lnTo>
                  <a:lnTo>
                    <a:pt x="7865" y="9833"/>
                  </a:lnTo>
                  <a:lnTo>
                    <a:pt x="7865" y="9833"/>
                  </a:lnTo>
                  <a:lnTo>
                    <a:pt x="7869" y="9553"/>
                  </a:lnTo>
                  <a:lnTo>
                    <a:pt x="7869" y="9553"/>
                  </a:lnTo>
                  <a:lnTo>
                    <a:pt x="7872" y="9917"/>
                  </a:lnTo>
                  <a:lnTo>
                    <a:pt x="7872" y="9917"/>
                  </a:lnTo>
                  <a:lnTo>
                    <a:pt x="7876" y="10088"/>
                  </a:lnTo>
                  <a:lnTo>
                    <a:pt x="7876" y="10088"/>
                  </a:lnTo>
                  <a:lnTo>
                    <a:pt x="7880" y="10150"/>
                  </a:lnTo>
                  <a:lnTo>
                    <a:pt x="7880" y="10150"/>
                  </a:lnTo>
                  <a:lnTo>
                    <a:pt x="7884" y="10168"/>
                  </a:lnTo>
                  <a:lnTo>
                    <a:pt x="7884" y="10168"/>
                  </a:lnTo>
                  <a:lnTo>
                    <a:pt x="7887" y="10147"/>
                  </a:lnTo>
                  <a:lnTo>
                    <a:pt x="7887" y="10147"/>
                  </a:lnTo>
                  <a:lnTo>
                    <a:pt x="7891" y="10099"/>
                  </a:lnTo>
                  <a:lnTo>
                    <a:pt x="7891" y="10099"/>
                  </a:lnTo>
                  <a:lnTo>
                    <a:pt x="7895" y="10023"/>
                  </a:lnTo>
                  <a:lnTo>
                    <a:pt x="7895" y="10023"/>
                  </a:lnTo>
                  <a:lnTo>
                    <a:pt x="7898" y="10080"/>
                  </a:lnTo>
                  <a:lnTo>
                    <a:pt x="7898" y="10080"/>
                  </a:lnTo>
                  <a:lnTo>
                    <a:pt x="7902" y="10110"/>
                  </a:lnTo>
                  <a:lnTo>
                    <a:pt x="7902" y="10110"/>
                  </a:lnTo>
                  <a:lnTo>
                    <a:pt x="7906" y="10074"/>
                  </a:lnTo>
                  <a:lnTo>
                    <a:pt x="7906" y="10074"/>
                  </a:lnTo>
                  <a:lnTo>
                    <a:pt x="7910" y="10007"/>
                  </a:lnTo>
                  <a:lnTo>
                    <a:pt x="7910" y="10007"/>
                  </a:lnTo>
                  <a:lnTo>
                    <a:pt x="7913" y="9921"/>
                  </a:lnTo>
                  <a:lnTo>
                    <a:pt x="7913" y="9921"/>
                  </a:lnTo>
                  <a:lnTo>
                    <a:pt x="7917" y="9721"/>
                  </a:lnTo>
                  <a:lnTo>
                    <a:pt x="7917" y="9721"/>
                  </a:lnTo>
                  <a:lnTo>
                    <a:pt x="7921" y="9374"/>
                  </a:lnTo>
                  <a:lnTo>
                    <a:pt x="7921" y="9374"/>
                  </a:lnTo>
                  <a:lnTo>
                    <a:pt x="7924" y="8653"/>
                  </a:lnTo>
                  <a:lnTo>
                    <a:pt x="7924" y="8653"/>
                  </a:lnTo>
                  <a:lnTo>
                    <a:pt x="7928" y="6584"/>
                  </a:lnTo>
                  <a:lnTo>
                    <a:pt x="7928" y="6584"/>
                  </a:lnTo>
                  <a:lnTo>
                    <a:pt x="7932" y="2814"/>
                  </a:lnTo>
                  <a:lnTo>
                    <a:pt x="7932" y="2814"/>
                  </a:lnTo>
                  <a:lnTo>
                    <a:pt x="7936" y="5888"/>
                  </a:lnTo>
                  <a:lnTo>
                    <a:pt x="7936" y="5888"/>
                  </a:lnTo>
                  <a:lnTo>
                    <a:pt x="7939" y="8004"/>
                  </a:lnTo>
                  <a:lnTo>
                    <a:pt x="7939" y="8004"/>
                  </a:lnTo>
                  <a:lnTo>
                    <a:pt x="7943" y="8728"/>
                  </a:lnTo>
                  <a:lnTo>
                    <a:pt x="7943" y="8728"/>
                  </a:lnTo>
                  <a:lnTo>
                    <a:pt x="7947" y="9114"/>
                  </a:lnTo>
                  <a:lnTo>
                    <a:pt x="7947" y="9114"/>
                  </a:lnTo>
                  <a:lnTo>
                    <a:pt x="7950" y="9404"/>
                  </a:lnTo>
                  <a:lnTo>
                    <a:pt x="7950" y="9404"/>
                  </a:lnTo>
                  <a:lnTo>
                    <a:pt x="7954" y="9579"/>
                  </a:lnTo>
                  <a:lnTo>
                    <a:pt x="7954" y="9579"/>
                  </a:lnTo>
                  <a:lnTo>
                    <a:pt x="7958" y="9623"/>
                  </a:lnTo>
                  <a:lnTo>
                    <a:pt x="7958" y="9623"/>
                  </a:lnTo>
                  <a:lnTo>
                    <a:pt x="7961" y="9528"/>
                  </a:lnTo>
                  <a:lnTo>
                    <a:pt x="7961" y="9528"/>
                  </a:lnTo>
                  <a:lnTo>
                    <a:pt x="7965" y="9151"/>
                  </a:lnTo>
                  <a:lnTo>
                    <a:pt x="7965" y="9151"/>
                  </a:lnTo>
                  <a:lnTo>
                    <a:pt x="7969" y="8483"/>
                  </a:lnTo>
                  <a:lnTo>
                    <a:pt x="7969" y="8483"/>
                  </a:lnTo>
                  <a:lnTo>
                    <a:pt x="7973" y="8511"/>
                  </a:lnTo>
                  <a:lnTo>
                    <a:pt x="7973" y="8511"/>
                  </a:lnTo>
                  <a:lnTo>
                    <a:pt x="7976" y="8607"/>
                  </a:lnTo>
                  <a:lnTo>
                    <a:pt x="7976" y="8607"/>
                  </a:lnTo>
                  <a:lnTo>
                    <a:pt x="7980" y="8983"/>
                  </a:lnTo>
                  <a:lnTo>
                    <a:pt x="7980" y="8983"/>
                  </a:lnTo>
                  <a:lnTo>
                    <a:pt x="7984" y="9346"/>
                  </a:lnTo>
                  <a:lnTo>
                    <a:pt x="7984" y="9346"/>
                  </a:lnTo>
                  <a:lnTo>
                    <a:pt x="7987" y="9509"/>
                  </a:lnTo>
                  <a:lnTo>
                    <a:pt x="7987" y="9509"/>
                  </a:lnTo>
                  <a:lnTo>
                    <a:pt x="7991" y="9497"/>
                  </a:lnTo>
                  <a:lnTo>
                    <a:pt x="7991" y="9497"/>
                  </a:lnTo>
                  <a:lnTo>
                    <a:pt x="7995" y="9197"/>
                  </a:lnTo>
                  <a:lnTo>
                    <a:pt x="7995" y="9197"/>
                  </a:lnTo>
                  <a:lnTo>
                    <a:pt x="7999" y="8897"/>
                  </a:lnTo>
                  <a:lnTo>
                    <a:pt x="7999" y="8897"/>
                  </a:lnTo>
                  <a:lnTo>
                    <a:pt x="8002" y="9056"/>
                  </a:lnTo>
                  <a:lnTo>
                    <a:pt x="8002" y="9056"/>
                  </a:lnTo>
                  <a:lnTo>
                    <a:pt x="8006" y="8875"/>
                  </a:lnTo>
                  <a:lnTo>
                    <a:pt x="8006" y="8875"/>
                  </a:lnTo>
                  <a:lnTo>
                    <a:pt x="8010" y="9011"/>
                  </a:lnTo>
                  <a:lnTo>
                    <a:pt x="8010" y="9011"/>
                  </a:lnTo>
                  <a:lnTo>
                    <a:pt x="8013" y="9402"/>
                  </a:lnTo>
                  <a:lnTo>
                    <a:pt x="8013" y="9402"/>
                  </a:lnTo>
                  <a:lnTo>
                    <a:pt x="8017" y="9646"/>
                  </a:lnTo>
                  <a:lnTo>
                    <a:pt x="8017" y="9646"/>
                  </a:lnTo>
                  <a:lnTo>
                    <a:pt x="8021" y="9758"/>
                  </a:lnTo>
                  <a:lnTo>
                    <a:pt x="8021" y="9758"/>
                  </a:lnTo>
                  <a:lnTo>
                    <a:pt x="8024" y="9831"/>
                  </a:lnTo>
                  <a:lnTo>
                    <a:pt x="8024" y="9831"/>
                  </a:lnTo>
                  <a:lnTo>
                    <a:pt x="8028" y="9848"/>
                  </a:lnTo>
                  <a:lnTo>
                    <a:pt x="8028" y="9848"/>
                  </a:lnTo>
                  <a:lnTo>
                    <a:pt x="8032" y="9849"/>
                  </a:lnTo>
                  <a:lnTo>
                    <a:pt x="8032" y="9849"/>
                  </a:lnTo>
                  <a:lnTo>
                    <a:pt x="8036" y="9809"/>
                  </a:lnTo>
                  <a:lnTo>
                    <a:pt x="8036" y="9809"/>
                  </a:lnTo>
                  <a:lnTo>
                    <a:pt x="8039" y="9810"/>
                  </a:lnTo>
                  <a:lnTo>
                    <a:pt x="8039" y="9810"/>
                  </a:lnTo>
                  <a:lnTo>
                    <a:pt x="8043" y="9895"/>
                  </a:lnTo>
                  <a:lnTo>
                    <a:pt x="8043" y="9895"/>
                  </a:lnTo>
                  <a:lnTo>
                    <a:pt x="8047" y="9987"/>
                  </a:lnTo>
                  <a:lnTo>
                    <a:pt x="8047" y="9987"/>
                  </a:lnTo>
                  <a:lnTo>
                    <a:pt x="8050" y="9977"/>
                  </a:lnTo>
                  <a:lnTo>
                    <a:pt x="8050" y="9977"/>
                  </a:lnTo>
                  <a:lnTo>
                    <a:pt x="8054" y="10042"/>
                  </a:lnTo>
                  <a:lnTo>
                    <a:pt x="8054" y="10042"/>
                  </a:lnTo>
                  <a:lnTo>
                    <a:pt x="8058" y="10126"/>
                  </a:lnTo>
                  <a:lnTo>
                    <a:pt x="8058" y="10126"/>
                  </a:lnTo>
                  <a:lnTo>
                    <a:pt x="8062" y="10169"/>
                  </a:lnTo>
                  <a:lnTo>
                    <a:pt x="8062" y="10169"/>
                  </a:lnTo>
                  <a:lnTo>
                    <a:pt x="8065" y="10187"/>
                  </a:lnTo>
                  <a:lnTo>
                    <a:pt x="8065" y="10187"/>
                  </a:lnTo>
                  <a:lnTo>
                    <a:pt x="8069" y="10212"/>
                  </a:lnTo>
                  <a:lnTo>
                    <a:pt x="8069" y="10212"/>
                  </a:lnTo>
                  <a:lnTo>
                    <a:pt x="8073" y="10228"/>
                  </a:lnTo>
                  <a:lnTo>
                    <a:pt x="8073" y="10228"/>
                  </a:lnTo>
                  <a:lnTo>
                    <a:pt x="8076" y="10254"/>
                  </a:lnTo>
                  <a:lnTo>
                    <a:pt x="8076" y="10254"/>
                  </a:lnTo>
                  <a:lnTo>
                    <a:pt x="8080" y="10264"/>
                  </a:lnTo>
                  <a:lnTo>
                    <a:pt x="8080" y="10264"/>
                  </a:lnTo>
                  <a:lnTo>
                    <a:pt x="8084" y="10258"/>
                  </a:lnTo>
                  <a:lnTo>
                    <a:pt x="8084" y="10258"/>
                  </a:lnTo>
                  <a:lnTo>
                    <a:pt x="8087" y="10266"/>
                  </a:lnTo>
                  <a:lnTo>
                    <a:pt x="8087" y="10266"/>
                  </a:lnTo>
                  <a:lnTo>
                    <a:pt x="8091" y="10280"/>
                  </a:lnTo>
                  <a:lnTo>
                    <a:pt x="8091" y="10280"/>
                  </a:lnTo>
                  <a:lnTo>
                    <a:pt x="8095" y="10289"/>
                  </a:lnTo>
                  <a:lnTo>
                    <a:pt x="8095" y="10289"/>
                  </a:lnTo>
                  <a:lnTo>
                    <a:pt x="8099" y="10293"/>
                  </a:lnTo>
                  <a:lnTo>
                    <a:pt x="8099" y="10293"/>
                  </a:lnTo>
                  <a:lnTo>
                    <a:pt x="8102" y="10292"/>
                  </a:lnTo>
                  <a:lnTo>
                    <a:pt x="8102" y="10292"/>
                  </a:lnTo>
                  <a:lnTo>
                    <a:pt x="8106" y="10302"/>
                  </a:lnTo>
                  <a:lnTo>
                    <a:pt x="8106" y="10302"/>
                  </a:lnTo>
                  <a:lnTo>
                    <a:pt x="8110" y="10304"/>
                  </a:lnTo>
                  <a:lnTo>
                    <a:pt x="8110" y="10304"/>
                  </a:lnTo>
                  <a:lnTo>
                    <a:pt x="8113" y="10307"/>
                  </a:lnTo>
                  <a:lnTo>
                    <a:pt x="8113" y="10307"/>
                  </a:lnTo>
                  <a:lnTo>
                    <a:pt x="8117" y="10315"/>
                  </a:lnTo>
                  <a:lnTo>
                    <a:pt x="8117" y="10315"/>
                  </a:lnTo>
                  <a:lnTo>
                    <a:pt x="8121" y="10315"/>
                  </a:lnTo>
                  <a:lnTo>
                    <a:pt x="8121" y="10315"/>
                  </a:lnTo>
                  <a:lnTo>
                    <a:pt x="8125" y="10317"/>
                  </a:lnTo>
                  <a:lnTo>
                    <a:pt x="8125" y="10317"/>
                  </a:lnTo>
                  <a:lnTo>
                    <a:pt x="8128" y="10313"/>
                  </a:lnTo>
                  <a:lnTo>
                    <a:pt x="8128" y="10313"/>
                  </a:lnTo>
                  <a:lnTo>
                    <a:pt x="8132" y="10317"/>
                  </a:lnTo>
                  <a:lnTo>
                    <a:pt x="8132" y="10317"/>
                  </a:lnTo>
                  <a:lnTo>
                    <a:pt x="8136" y="10324"/>
                  </a:lnTo>
                  <a:lnTo>
                    <a:pt x="8136" y="10324"/>
                  </a:lnTo>
                  <a:lnTo>
                    <a:pt x="8139" y="10326"/>
                  </a:lnTo>
                  <a:lnTo>
                    <a:pt x="8139" y="10326"/>
                  </a:lnTo>
                  <a:lnTo>
                    <a:pt x="8143" y="10322"/>
                  </a:lnTo>
                  <a:lnTo>
                    <a:pt x="8143" y="10322"/>
                  </a:lnTo>
                  <a:lnTo>
                    <a:pt x="8147" y="10319"/>
                  </a:lnTo>
                  <a:lnTo>
                    <a:pt x="8147" y="10319"/>
                  </a:lnTo>
                  <a:lnTo>
                    <a:pt x="8150" y="10326"/>
                  </a:lnTo>
                  <a:lnTo>
                    <a:pt x="8150" y="10326"/>
                  </a:lnTo>
                  <a:lnTo>
                    <a:pt x="8154" y="10325"/>
                  </a:lnTo>
                  <a:lnTo>
                    <a:pt x="8154" y="10325"/>
                  </a:lnTo>
                  <a:lnTo>
                    <a:pt x="8158" y="10326"/>
                  </a:lnTo>
                  <a:lnTo>
                    <a:pt x="8158" y="10326"/>
                  </a:lnTo>
                  <a:lnTo>
                    <a:pt x="8162" y="10331"/>
                  </a:lnTo>
                  <a:lnTo>
                    <a:pt x="8162" y="10331"/>
                  </a:lnTo>
                  <a:lnTo>
                    <a:pt x="8165" y="10330"/>
                  </a:lnTo>
                  <a:lnTo>
                    <a:pt x="8165" y="10330"/>
                  </a:lnTo>
                  <a:lnTo>
                    <a:pt x="8169" y="10327"/>
                  </a:lnTo>
                  <a:lnTo>
                    <a:pt x="8169" y="10327"/>
                  </a:lnTo>
                  <a:lnTo>
                    <a:pt x="8173" y="10332"/>
                  </a:lnTo>
                  <a:lnTo>
                    <a:pt x="8173" y="10332"/>
                  </a:lnTo>
                  <a:lnTo>
                    <a:pt x="8176" y="10333"/>
                  </a:lnTo>
                  <a:lnTo>
                    <a:pt x="8176" y="10333"/>
                  </a:lnTo>
                  <a:lnTo>
                    <a:pt x="8180" y="10333"/>
                  </a:lnTo>
                  <a:lnTo>
                    <a:pt x="8180" y="10333"/>
                  </a:lnTo>
                  <a:lnTo>
                    <a:pt x="8184" y="10332"/>
                  </a:lnTo>
                  <a:lnTo>
                    <a:pt x="8184" y="10332"/>
                  </a:lnTo>
                  <a:lnTo>
                    <a:pt x="8188" y="10327"/>
                  </a:lnTo>
                  <a:lnTo>
                    <a:pt x="8188" y="10327"/>
                  </a:lnTo>
                  <a:lnTo>
                    <a:pt x="8191" y="10309"/>
                  </a:lnTo>
                  <a:lnTo>
                    <a:pt x="8191" y="10309"/>
                  </a:lnTo>
                  <a:lnTo>
                    <a:pt x="8195" y="10298"/>
                  </a:lnTo>
                  <a:lnTo>
                    <a:pt x="8195" y="10298"/>
                  </a:lnTo>
                  <a:lnTo>
                    <a:pt x="8199" y="10313"/>
                  </a:lnTo>
                  <a:lnTo>
                    <a:pt x="8199" y="10313"/>
                  </a:lnTo>
                  <a:lnTo>
                    <a:pt x="8202" y="10320"/>
                  </a:lnTo>
                  <a:lnTo>
                    <a:pt x="8202" y="10320"/>
                  </a:lnTo>
                  <a:lnTo>
                    <a:pt x="8206" y="10320"/>
                  </a:lnTo>
                  <a:lnTo>
                    <a:pt x="8206" y="10320"/>
                  </a:lnTo>
                  <a:lnTo>
                    <a:pt x="8210" y="10317"/>
                  </a:lnTo>
                  <a:lnTo>
                    <a:pt x="8210" y="10317"/>
                  </a:lnTo>
                  <a:lnTo>
                    <a:pt x="8213" y="10311"/>
                  </a:lnTo>
                  <a:lnTo>
                    <a:pt x="8213" y="10311"/>
                  </a:lnTo>
                  <a:lnTo>
                    <a:pt x="8217" y="10299"/>
                  </a:lnTo>
                  <a:lnTo>
                    <a:pt x="8217" y="10299"/>
                  </a:lnTo>
                  <a:lnTo>
                    <a:pt x="8221" y="10268"/>
                  </a:lnTo>
                  <a:lnTo>
                    <a:pt x="8221" y="10268"/>
                  </a:lnTo>
                  <a:lnTo>
                    <a:pt x="8225" y="10196"/>
                  </a:lnTo>
                  <a:lnTo>
                    <a:pt x="8225" y="10196"/>
                  </a:lnTo>
                  <a:lnTo>
                    <a:pt x="8228" y="10046"/>
                  </a:lnTo>
                  <a:lnTo>
                    <a:pt x="8228" y="10046"/>
                  </a:lnTo>
                  <a:lnTo>
                    <a:pt x="8232" y="9974"/>
                  </a:lnTo>
                  <a:lnTo>
                    <a:pt x="8232" y="9974"/>
                  </a:lnTo>
                  <a:lnTo>
                    <a:pt x="8236" y="10065"/>
                  </a:lnTo>
                  <a:lnTo>
                    <a:pt x="8236" y="10065"/>
                  </a:lnTo>
                  <a:lnTo>
                    <a:pt x="8239" y="10101"/>
                  </a:lnTo>
                  <a:lnTo>
                    <a:pt x="8239" y="10101"/>
                  </a:lnTo>
                  <a:lnTo>
                    <a:pt x="8243" y="10078"/>
                  </a:lnTo>
                  <a:lnTo>
                    <a:pt x="8243" y="10078"/>
                  </a:lnTo>
                  <a:lnTo>
                    <a:pt x="8247" y="9922"/>
                  </a:lnTo>
                  <a:lnTo>
                    <a:pt x="8247" y="9922"/>
                  </a:lnTo>
                  <a:lnTo>
                    <a:pt x="8251" y="9665"/>
                  </a:lnTo>
                  <a:lnTo>
                    <a:pt x="8251" y="9665"/>
                  </a:lnTo>
                  <a:lnTo>
                    <a:pt x="8254" y="9792"/>
                  </a:lnTo>
                  <a:lnTo>
                    <a:pt x="8254" y="9792"/>
                  </a:lnTo>
                  <a:lnTo>
                    <a:pt x="8258" y="9922"/>
                  </a:lnTo>
                  <a:lnTo>
                    <a:pt x="8258" y="9922"/>
                  </a:lnTo>
                  <a:lnTo>
                    <a:pt x="8262" y="9930"/>
                  </a:lnTo>
                  <a:lnTo>
                    <a:pt x="8262" y="9930"/>
                  </a:lnTo>
                  <a:lnTo>
                    <a:pt x="8265" y="9938"/>
                  </a:lnTo>
                  <a:lnTo>
                    <a:pt x="8265" y="9938"/>
                  </a:lnTo>
                  <a:lnTo>
                    <a:pt x="8269" y="9846"/>
                  </a:lnTo>
                  <a:lnTo>
                    <a:pt x="8269" y="9846"/>
                  </a:lnTo>
                  <a:lnTo>
                    <a:pt x="8273" y="9593"/>
                  </a:lnTo>
                  <a:lnTo>
                    <a:pt x="8273" y="9593"/>
                  </a:lnTo>
                  <a:lnTo>
                    <a:pt x="8277" y="9037"/>
                  </a:lnTo>
                  <a:lnTo>
                    <a:pt x="8277" y="9037"/>
                  </a:lnTo>
                  <a:lnTo>
                    <a:pt x="8280" y="7539"/>
                  </a:lnTo>
                  <a:lnTo>
                    <a:pt x="8280" y="7539"/>
                  </a:lnTo>
                  <a:lnTo>
                    <a:pt x="8284" y="4445"/>
                  </a:lnTo>
                  <a:lnTo>
                    <a:pt x="8284" y="4445"/>
                  </a:lnTo>
                  <a:lnTo>
                    <a:pt x="8288" y="4806"/>
                  </a:lnTo>
                  <a:lnTo>
                    <a:pt x="8288" y="4806"/>
                  </a:lnTo>
                  <a:lnTo>
                    <a:pt x="8291" y="7581"/>
                  </a:lnTo>
                  <a:lnTo>
                    <a:pt x="8291" y="7581"/>
                  </a:lnTo>
                  <a:lnTo>
                    <a:pt x="8295" y="8774"/>
                  </a:lnTo>
                  <a:lnTo>
                    <a:pt x="8295" y="8774"/>
                  </a:lnTo>
                  <a:lnTo>
                    <a:pt x="8299" y="9134"/>
                  </a:lnTo>
                  <a:lnTo>
                    <a:pt x="8299" y="9134"/>
                  </a:lnTo>
                  <a:lnTo>
                    <a:pt x="8302" y="9038"/>
                  </a:lnTo>
                  <a:lnTo>
                    <a:pt x="8302" y="9038"/>
                  </a:lnTo>
                  <a:lnTo>
                    <a:pt x="8306" y="9286"/>
                  </a:lnTo>
                  <a:lnTo>
                    <a:pt x="8306" y="9286"/>
                  </a:lnTo>
                  <a:lnTo>
                    <a:pt x="8310" y="9753"/>
                  </a:lnTo>
                  <a:lnTo>
                    <a:pt x="8310" y="9753"/>
                  </a:lnTo>
                  <a:lnTo>
                    <a:pt x="8314" y="9966"/>
                  </a:lnTo>
                  <a:lnTo>
                    <a:pt x="8314" y="9966"/>
                  </a:lnTo>
                  <a:lnTo>
                    <a:pt x="8317" y="10082"/>
                  </a:lnTo>
                  <a:lnTo>
                    <a:pt x="8317" y="10082"/>
                  </a:lnTo>
                  <a:lnTo>
                    <a:pt x="8321" y="10155"/>
                  </a:lnTo>
                  <a:lnTo>
                    <a:pt x="8321" y="10155"/>
                  </a:lnTo>
                  <a:lnTo>
                    <a:pt x="8325" y="10203"/>
                  </a:lnTo>
                  <a:lnTo>
                    <a:pt x="8325" y="10203"/>
                  </a:lnTo>
                  <a:lnTo>
                    <a:pt x="8328" y="10238"/>
                  </a:lnTo>
                  <a:lnTo>
                    <a:pt x="8328" y="10238"/>
                  </a:lnTo>
                  <a:lnTo>
                    <a:pt x="8332" y="10259"/>
                  </a:lnTo>
                  <a:lnTo>
                    <a:pt x="8332" y="10259"/>
                  </a:lnTo>
                  <a:lnTo>
                    <a:pt x="8336" y="10269"/>
                  </a:lnTo>
                  <a:lnTo>
                    <a:pt x="8336" y="10269"/>
                  </a:lnTo>
                  <a:lnTo>
                    <a:pt x="8340" y="10278"/>
                  </a:lnTo>
                  <a:lnTo>
                    <a:pt x="8340" y="10278"/>
                  </a:lnTo>
                  <a:lnTo>
                    <a:pt x="8343" y="10280"/>
                  </a:lnTo>
                  <a:lnTo>
                    <a:pt x="8343" y="10280"/>
                  </a:lnTo>
                  <a:lnTo>
                    <a:pt x="8347" y="10275"/>
                  </a:lnTo>
                  <a:lnTo>
                    <a:pt x="8347" y="10275"/>
                  </a:lnTo>
                  <a:lnTo>
                    <a:pt x="8351" y="10278"/>
                  </a:lnTo>
                  <a:lnTo>
                    <a:pt x="8351" y="10278"/>
                  </a:lnTo>
                  <a:lnTo>
                    <a:pt x="8354" y="10288"/>
                  </a:lnTo>
                  <a:lnTo>
                    <a:pt x="8354" y="10288"/>
                  </a:lnTo>
                  <a:lnTo>
                    <a:pt x="8358" y="10286"/>
                  </a:lnTo>
                  <a:lnTo>
                    <a:pt x="8358" y="10286"/>
                  </a:lnTo>
                  <a:lnTo>
                    <a:pt x="8362" y="10281"/>
                  </a:lnTo>
                  <a:lnTo>
                    <a:pt x="8362" y="10281"/>
                  </a:lnTo>
                  <a:lnTo>
                    <a:pt x="8365" y="10295"/>
                  </a:lnTo>
                  <a:lnTo>
                    <a:pt x="8365" y="10295"/>
                  </a:lnTo>
                  <a:lnTo>
                    <a:pt x="8369" y="10311"/>
                  </a:lnTo>
                  <a:lnTo>
                    <a:pt x="8369" y="10311"/>
                  </a:lnTo>
                  <a:lnTo>
                    <a:pt x="8373" y="10318"/>
                  </a:lnTo>
                  <a:lnTo>
                    <a:pt x="8373" y="10318"/>
                  </a:lnTo>
                  <a:lnTo>
                    <a:pt x="8377" y="10326"/>
                  </a:lnTo>
                  <a:lnTo>
                    <a:pt x="8377" y="10326"/>
                  </a:lnTo>
                  <a:lnTo>
                    <a:pt x="8380" y="10330"/>
                  </a:lnTo>
                  <a:lnTo>
                    <a:pt x="8380" y="10330"/>
                  </a:lnTo>
                  <a:lnTo>
                    <a:pt x="8384" y="10331"/>
                  </a:lnTo>
                  <a:lnTo>
                    <a:pt x="8384" y="10331"/>
                  </a:lnTo>
                  <a:lnTo>
                    <a:pt x="8388" y="10329"/>
                  </a:lnTo>
                  <a:lnTo>
                    <a:pt x="8388" y="10329"/>
                  </a:lnTo>
                  <a:lnTo>
                    <a:pt x="8391" y="10331"/>
                  </a:lnTo>
                  <a:lnTo>
                    <a:pt x="8391" y="10331"/>
                  </a:lnTo>
                  <a:lnTo>
                    <a:pt x="8395" y="10330"/>
                  </a:lnTo>
                  <a:lnTo>
                    <a:pt x="8395" y="10330"/>
                  </a:lnTo>
                  <a:lnTo>
                    <a:pt x="8399" y="10332"/>
                  </a:lnTo>
                  <a:lnTo>
                    <a:pt x="8399" y="10332"/>
                  </a:lnTo>
                  <a:lnTo>
                    <a:pt x="8403" y="10334"/>
                  </a:lnTo>
                  <a:lnTo>
                    <a:pt x="8403" y="10334"/>
                  </a:lnTo>
                  <a:lnTo>
                    <a:pt x="8406" y="10336"/>
                  </a:lnTo>
                  <a:lnTo>
                    <a:pt x="8406" y="10336"/>
                  </a:lnTo>
                  <a:lnTo>
                    <a:pt x="8410" y="10337"/>
                  </a:lnTo>
                  <a:lnTo>
                    <a:pt x="8410" y="10337"/>
                  </a:lnTo>
                  <a:lnTo>
                    <a:pt x="8414" y="10333"/>
                  </a:lnTo>
                  <a:lnTo>
                    <a:pt x="8414" y="10333"/>
                  </a:lnTo>
                  <a:lnTo>
                    <a:pt x="8417" y="10328"/>
                  </a:lnTo>
                  <a:lnTo>
                    <a:pt x="8417" y="10328"/>
                  </a:lnTo>
                  <a:lnTo>
                    <a:pt x="8421" y="10324"/>
                  </a:lnTo>
                  <a:lnTo>
                    <a:pt x="8421" y="10324"/>
                  </a:lnTo>
                  <a:lnTo>
                    <a:pt x="8425" y="10322"/>
                  </a:lnTo>
                  <a:lnTo>
                    <a:pt x="8425" y="10322"/>
                  </a:lnTo>
                  <a:lnTo>
                    <a:pt x="8428" y="10325"/>
                  </a:lnTo>
                  <a:lnTo>
                    <a:pt x="8428" y="10325"/>
                  </a:lnTo>
                  <a:lnTo>
                    <a:pt x="8432" y="10332"/>
                  </a:lnTo>
                  <a:lnTo>
                    <a:pt x="8432" y="10332"/>
                  </a:lnTo>
                  <a:lnTo>
                    <a:pt x="8436" y="10333"/>
                  </a:lnTo>
                  <a:lnTo>
                    <a:pt x="8436" y="10333"/>
                  </a:lnTo>
                  <a:lnTo>
                    <a:pt x="8440" y="10326"/>
                  </a:lnTo>
                  <a:lnTo>
                    <a:pt x="8440" y="10326"/>
                  </a:lnTo>
                  <a:lnTo>
                    <a:pt x="8443" y="10318"/>
                  </a:lnTo>
                  <a:lnTo>
                    <a:pt x="8443" y="10318"/>
                  </a:lnTo>
                  <a:lnTo>
                    <a:pt x="8447" y="10293"/>
                  </a:lnTo>
                  <a:lnTo>
                    <a:pt x="8447" y="10293"/>
                  </a:lnTo>
                  <a:lnTo>
                    <a:pt x="8451" y="10282"/>
                  </a:lnTo>
                  <a:lnTo>
                    <a:pt x="8451" y="10282"/>
                  </a:lnTo>
                  <a:lnTo>
                    <a:pt x="8454" y="10301"/>
                  </a:lnTo>
                  <a:lnTo>
                    <a:pt x="8454" y="10301"/>
                  </a:lnTo>
                  <a:lnTo>
                    <a:pt x="8458" y="10307"/>
                  </a:lnTo>
                  <a:lnTo>
                    <a:pt x="8458" y="10307"/>
                  </a:lnTo>
                  <a:lnTo>
                    <a:pt x="8462" y="10312"/>
                  </a:lnTo>
                  <a:lnTo>
                    <a:pt x="8462" y="10312"/>
                  </a:lnTo>
                  <a:lnTo>
                    <a:pt x="8466" y="10312"/>
                  </a:lnTo>
                  <a:lnTo>
                    <a:pt x="8466" y="10312"/>
                  </a:lnTo>
                  <a:lnTo>
                    <a:pt x="8469" y="10302"/>
                  </a:lnTo>
                  <a:lnTo>
                    <a:pt x="8469" y="10302"/>
                  </a:lnTo>
                  <a:lnTo>
                    <a:pt x="8473" y="10279"/>
                  </a:lnTo>
                  <a:lnTo>
                    <a:pt x="8473" y="10279"/>
                  </a:lnTo>
                  <a:lnTo>
                    <a:pt x="8477" y="10235"/>
                  </a:lnTo>
                  <a:lnTo>
                    <a:pt x="8477" y="10235"/>
                  </a:lnTo>
                  <a:lnTo>
                    <a:pt x="8480" y="10141"/>
                  </a:lnTo>
                  <a:lnTo>
                    <a:pt x="8480" y="10141"/>
                  </a:lnTo>
                  <a:lnTo>
                    <a:pt x="8484" y="10050"/>
                  </a:lnTo>
                  <a:lnTo>
                    <a:pt x="8484" y="10050"/>
                  </a:lnTo>
                  <a:lnTo>
                    <a:pt x="8488" y="10058"/>
                  </a:lnTo>
                  <a:lnTo>
                    <a:pt x="8488" y="10058"/>
                  </a:lnTo>
                  <a:lnTo>
                    <a:pt x="8491" y="10025"/>
                  </a:lnTo>
                  <a:lnTo>
                    <a:pt x="8491" y="10025"/>
                  </a:lnTo>
                  <a:lnTo>
                    <a:pt x="8495" y="9937"/>
                  </a:lnTo>
                  <a:lnTo>
                    <a:pt x="8495" y="9937"/>
                  </a:lnTo>
                  <a:lnTo>
                    <a:pt x="8499" y="9754"/>
                  </a:lnTo>
                  <a:lnTo>
                    <a:pt x="8499" y="9754"/>
                  </a:lnTo>
                  <a:lnTo>
                    <a:pt x="8503" y="9641"/>
                  </a:lnTo>
                  <a:lnTo>
                    <a:pt x="8503" y="9641"/>
                  </a:lnTo>
                  <a:lnTo>
                    <a:pt x="8506" y="9823"/>
                  </a:lnTo>
                  <a:lnTo>
                    <a:pt x="8506" y="9823"/>
                  </a:lnTo>
                  <a:lnTo>
                    <a:pt x="8510" y="9867"/>
                  </a:lnTo>
                  <a:lnTo>
                    <a:pt x="8510" y="9867"/>
                  </a:lnTo>
                  <a:lnTo>
                    <a:pt x="8514" y="9906"/>
                  </a:lnTo>
                  <a:lnTo>
                    <a:pt x="8514" y="9906"/>
                  </a:lnTo>
                  <a:lnTo>
                    <a:pt x="8517" y="9864"/>
                  </a:lnTo>
                  <a:lnTo>
                    <a:pt x="8517" y="9864"/>
                  </a:lnTo>
                  <a:lnTo>
                    <a:pt x="8521" y="9670"/>
                  </a:lnTo>
                  <a:lnTo>
                    <a:pt x="8521" y="9670"/>
                  </a:lnTo>
                  <a:lnTo>
                    <a:pt x="8525" y="9239"/>
                  </a:lnTo>
                  <a:lnTo>
                    <a:pt x="8525" y="9239"/>
                  </a:lnTo>
                  <a:lnTo>
                    <a:pt x="8529" y="8144"/>
                  </a:lnTo>
                  <a:lnTo>
                    <a:pt x="8529" y="8144"/>
                  </a:lnTo>
                  <a:lnTo>
                    <a:pt x="8532" y="5348"/>
                  </a:lnTo>
                  <a:lnTo>
                    <a:pt x="8532" y="5348"/>
                  </a:lnTo>
                  <a:lnTo>
                    <a:pt x="8536" y="4254"/>
                  </a:lnTo>
                  <a:lnTo>
                    <a:pt x="8536" y="4254"/>
                  </a:lnTo>
                  <a:lnTo>
                    <a:pt x="8540" y="7019"/>
                  </a:lnTo>
                  <a:lnTo>
                    <a:pt x="8540" y="7019"/>
                  </a:lnTo>
                  <a:lnTo>
                    <a:pt x="8543" y="8488"/>
                  </a:lnTo>
                  <a:lnTo>
                    <a:pt x="8543" y="8488"/>
                  </a:lnTo>
                  <a:lnTo>
                    <a:pt x="8547" y="8961"/>
                  </a:lnTo>
                  <a:lnTo>
                    <a:pt x="8547" y="8961"/>
                  </a:lnTo>
                  <a:lnTo>
                    <a:pt x="8551" y="8927"/>
                  </a:lnTo>
                  <a:lnTo>
                    <a:pt x="8551" y="8927"/>
                  </a:lnTo>
                  <a:lnTo>
                    <a:pt x="8554" y="9318"/>
                  </a:lnTo>
                  <a:lnTo>
                    <a:pt x="8554" y="9318"/>
                  </a:lnTo>
                  <a:lnTo>
                    <a:pt x="8558" y="9758"/>
                  </a:lnTo>
                  <a:lnTo>
                    <a:pt x="8558" y="9758"/>
                  </a:lnTo>
                  <a:lnTo>
                    <a:pt x="8562" y="9954"/>
                  </a:lnTo>
                  <a:lnTo>
                    <a:pt x="8562" y="9954"/>
                  </a:lnTo>
                  <a:lnTo>
                    <a:pt x="8566" y="10069"/>
                  </a:lnTo>
                  <a:lnTo>
                    <a:pt x="8566" y="10069"/>
                  </a:lnTo>
                  <a:lnTo>
                    <a:pt x="8569" y="10142"/>
                  </a:lnTo>
                  <a:lnTo>
                    <a:pt x="8569" y="10142"/>
                  </a:lnTo>
                  <a:lnTo>
                    <a:pt x="8573" y="10188"/>
                  </a:lnTo>
                  <a:lnTo>
                    <a:pt x="8573" y="10188"/>
                  </a:lnTo>
                  <a:lnTo>
                    <a:pt x="8577" y="10223"/>
                  </a:lnTo>
                  <a:lnTo>
                    <a:pt x="8577" y="10223"/>
                  </a:lnTo>
                  <a:lnTo>
                    <a:pt x="8580" y="10247"/>
                  </a:lnTo>
                  <a:lnTo>
                    <a:pt x="8580" y="10247"/>
                  </a:lnTo>
                  <a:lnTo>
                    <a:pt x="8584" y="10268"/>
                  </a:lnTo>
                  <a:lnTo>
                    <a:pt x="8584" y="10268"/>
                  </a:lnTo>
                  <a:lnTo>
                    <a:pt x="8588" y="10275"/>
                  </a:lnTo>
                  <a:lnTo>
                    <a:pt x="8588" y="10275"/>
                  </a:lnTo>
                  <a:lnTo>
                    <a:pt x="8592" y="10286"/>
                  </a:lnTo>
                  <a:lnTo>
                    <a:pt x="8592" y="10286"/>
                  </a:lnTo>
                  <a:lnTo>
                    <a:pt x="8595" y="10291"/>
                  </a:lnTo>
                  <a:lnTo>
                    <a:pt x="8595" y="10291"/>
                  </a:lnTo>
                  <a:lnTo>
                    <a:pt x="8599" y="10298"/>
                  </a:lnTo>
                  <a:lnTo>
                    <a:pt x="8599" y="10298"/>
                  </a:lnTo>
                  <a:lnTo>
                    <a:pt x="8603" y="10301"/>
                  </a:lnTo>
                  <a:lnTo>
                    <a:pt x="8603" y="10301"/>
                  </a:lnTo>
                  <a:lnTo>
                    <a:pt x="8606" y="10310"/>
                  </a:lnTo>
                  <a:lnTo>
                    <a:pt x="8606" y="10310"/>
                  </a:lnTo>
                  <a:lnTo>
                    <a:pt x="8610" y="10312"/>
                  </a:lnTo>
                  <a:lnTo>
                    <a:pt x="8610" y="10312"/>
                  </a:lnTo>
                  <a:lnTo>
                    <a:pt x="8614" y="10314"/>
                  </a:lnTo>
                  <a:lnTo>
                    <a:pt x="8614" y="10314"/>
                  </a:lnTo>
                  <a:lnTo>
                    <a:pt x="8617" y="10310"/>
                  </a:lnTo>
                  <a:lnTo>
                    <a:pt x="8617" y="10310"/>
                  </a:lnTo>
                  <a:lnTo>
                    <a:pt x="8621" y="10321"/>
                  </a:lnTo>
                  <a:lnTo>
                    <a:pt x="8621" y="10321"/>
                  </a:lnTo>
                  <a:lnTo>
                    <a:pt x="8625" y="10328"/>
                  </a:lnTo>
                  <a:lnTo>
                    <a:pt x="8625" y="10328"/>
                  </a:lnTo>
                  <a:lnTo>
                    <a:pt x="8629" y="10334"/>
                  </a:lnTo>
                  <a:lnTo>
                    <a:pt x="8629" y="10334"/>
                  </a:lnTo>
                  <a:lnTo>
                    <a:pt x="8632" y="10336"/>
                  </a:lnTo>
                  <a:lnTo>
                    <a:pt x="8632" y="10336"/>
                  </a:lnTo>
                  <a:lnTo>
                    <a:pt x="8636" y="10334"/>
                  </a:lnTo>
                  <a:lnTo>
                    <a:pt x="8636" y="10334"/>
                  </a:lnTo>
                  <a:lnTo>
                    <a:pt x="8640" y="10342"/>
                  </a:lnTo>
                  <a:lnTo>
                    <a:pt x="8640" y="10342"/>
                  </a:lnTo>
                  <a:lnTo>
                    <a:pt x="8643" y="10339"/>
                  </a:lnTo>
                  <a:lnTo>
                    <a:pt x="8643" y="10339"/>
                  </a:lnTo>
                  <a:lnTo>
                    <a:pt x="8647" y="10332"/>
                  </a:lnTo>
                  <a:lnTo>
                    <a:pt x="8647" y="10332"/>
                  </a:lnTo>
                  <a:lnTo>
                    <a:pt x="8651" y="10324"/>
                  </a:lnTo>
                  <a:lnTo>
                    <a:pt x="8651" y="10324"/>
                  </a:lnTo>
                  <a:lnTo>
                    <a:pt x="8655" y="10336"/>
                  </a:lnTo>
                  <a:lnTo>
                    <a:pt x="8655" y="10336"/>
                  </a:lnTo>
                  <a:lnTo>
                    <a:pt x="8658" y="10346"/>
                  </a:lnTo>
                  <a:lnTo>
                    <a:pt x="8658" y="10346"/>
                  </a:lnTo>
                  <a:lnTo>
                    <a:pt x="8662" y="10351"/>
                  </a:lnTo>
                  <a:lnTo>
                    <a:pt x="8662" y="10351"/>
                  </a:lnTo>
                  <a:lnTo>
                    <a:pt x="8666" y="10354"/>
                  </a:lnTo>
                  <a:lnTo>
                    <a:pt x="8666" y="10354"/>
                  </a:lnTo>
                  <a:lnTo>
                    <a:pt x="8669" y="10356"/>
                  </a:lnTo>
                  <a:lnTo>
                    <a:pt x="8669" y="10356"/>
                  </a:lnTo>
                  <a:lnTo>
                    <a:pt x="8673" y="10356"/>
                  </a:lnTo>
                  <a:lnTo>
                    <a:pt x="8673" y="10356"/>
                  </a:lnTo>
                  <a:lnTo>
                    <a:pt x="8677" y="10358"/>
                  </a:lnTo>
                  <a:lnTo>
                    <a:pt x="8677" y="10358"/>
                  </a:lnTo>
                  <a:lnTo>
                    <a:pt x="8681" y="10360"/>
                  </a:lnTo>
                  <a:lnTo>
                    <a:pt x="8681" y="10360"/>
                  </a:lnTo>
                  <a:lnTo>
                    <a:pt x="8684" y="10361"/>
                  </a:lnTo>
                  <a:lnTo>
                    <a:pt x="8684" y="10361"/>
                  </a:lnTo>
                  <a:lnTo>
                    <a:pt x="8688" y="10362"/>
                  </a:lnTo>
                  <a:lnTo>
                    <a:pt x="8688" y="10362"/>
                  </a:lnTo>
                  <a:lnTo>
                    <a:pt x="8692" y="10363"/>
                  </a:lnTo>
                  <a:lnTo>
                    <a:pt x="8692" y="10363"/>
                  </a:lnTo>
                  <a:lnTo>
                    <a:pt x="8695" y="10363"/>
                  </a:lnTo>
                  <a:lnTo>
                    <a:pt x="8695" y="10363"/>
                  </a:lnTo>
                  <a:lnTo>
                    <a:pt x="8699" y="10363"/>
                  </a:lnTo>
                  <a:lnTo>
                    <a:pt x="8699" y="10363"/>
                  </a:lnTo>
                  <a:lnTo>
                    <a:pt x="8703" y="10366"/>
                  </a:lnTo>
                  <a:lnTo>
                    <a:pt x="8703" y="10366"/>
                  </a:lnTo>
                  <a:lnTo>
                    <a:pt x="8706" y="10363"/>
                  </a:lnTo>
                  <a:lnTo>
                    <a:pt x="8706" y="10363"/>
                  </a:lnTo>
                  <a:lnTo>
                    <a:pt x="8710" y="10369"/>
                  </a:lnTo>
                  <a:lnTo>
                    <a:pt x="8710" y="10369"/>
                  </a:lnTo>
                  <a:lnTo>
                    <a:pt x="8714" y="10367"/>
                  </a:lnTo>
                  <a:lnTo>
                    <a:pt x="8714" y="10367"/>
                  </a:lnTo>
                  <a:lnTo>
                    <a:pt x="8718" y="10365"/>
                  </a:lnTo>
                  <a:lnTo>
                    <a:pt x="8718" y="10365"/>
                  </a:lnTo>
                  <a:lnTo>
                    <a:pt x="8721" y="10368"/>
                  </a:lnTo>
                  <a:lnTo>
                    <a:pt x="8721" y="10368"/>
                  </a:lnTo>
                  <a:lnTo>
                    <a:pt x="8725" y="10371"/>
                  </a:lnTo>
                  <a:lnTo>
                    <a:pt x="8725" y="10371"/>
                  </a:lnTo>
                  <a:lnTo>
                    <a:pt x="8729" y="10364"/>
                  </a:lnTo>
                  <a:lnTo>
                    <a:pt x="8729" y="10364"/>
                  </a:lnTo>
                  <a:lnTo>
                    <a:pt x="8732" y="10361"/>
                  </a:lnTo>
                  <a:lnTo>
                    <a:pt x="8732" y="10361"/>
                  </a:lnTo>
                  <a:lnTo>
                    <a:pt x="8736" y="10362"/>
                  </a:lnTo>
                  <a:lnTo>
                    <a:pt x="8736" y="10362"/>
                  </a:lnTo>
                  <a:lnTo>
                    <a:pt x="8740" y="10364"/>
                  </a:lnTo>
                  <a:lnTo>
                    <a:pt x="8740" y="10364"/>
                  </a:lnTo>
                  <a:lnTo>
                    <a:pt x="8744" y="10362"/>
                  </a:lnTo>
                  <a:lnTo>
                    <a:pt x="8744" y="10362"/>
                  </a:lnTo>
                  <a:lnTo>
                    <a:pt x="8747" y="10363"/>
                  </a:lnTo>
                  <a:lnTo>
                    <a:pt x="8747" y="10363"/>
                  </a:lnTo>
                  <a:lnTo>
                    <a:pt x="8751" y="10362"/>
                  </a:lnTo>
                  <a:lnTo>
                    <a:pt x="8751" y="10362"/>
                  </a:lnTo>
                  <a:lnTo>
                    <a:pt x="8755" y="10360"/>
                  </a:lnTo>
                  <a:lnTo>
                    <a:pt x="8755" y="10360"/>
                  </a:lnTo>
                  <a:lnTo>
                    <a:pt x="8758" y="10357"/>
                  </a:lnTo>
                  <a:lnTo>
                    <a:pt x="8758" y="10357"/>
                  </a:lnTo>
                  <a:lnTo>
                    <a:pt x="8762" y="10353"/>
                  </a:lnTo>
                  <a:lnTo>
                    <a:pt x="8762" y="10353"/>
                  </a:lnTo>
                  <a:lnTo>
                    <a:pt x="8766" y="10354"/>
                  </a:lnTo>
                  <a:lnTo>
                    <a:pt x="8766" y="10354"/>
                  </a:lnTo>
                  <a:lnTo>
                    <a:pt x="8769" y="10357"/>
                  </a:lnTo>
                  <a:lnTo>
                    <a:pt x="8769" y="10357"/>
                  </a:lnTo>
                  <a:lnTo>
                    <a:pt x="8773" y="10360"/>
                  </a:lnTo>
                  <a:lnTo>
                    <a:pt x="8773" y="10360"/>
                  </a:lnTo>
                  <a:lnTo>
                    <a:pt x="8777" y="10359"/>
                  </a:lnTo>
                  <a:lnTo>
                    <a:pt x="8777" y="10359"/>
                  </a:lnTo>
                  <a:lnTo>
                    <a:pt x="8781" y="10362"/>
                  </a:lnTo>
                  <a:lnTo>
                    <a:pt x="8781" y="10362"/>
                  </a:lnTo>
                  <a:lnTo>
                    <a:pt x="8784" y="10354"/>
                  </a:lnTo>
                  <a:lnTo>
                    <a:pt x="8784" y="10354"/>
                  </a:lnTo>
                  <a:lnTo>
                    <a:pt x="8788" y="10344"/>
                  </a:lnTo>
                  <a:lnTo>
                    <a:pt x="8788" y="10344"/>
                  </a:lnTo>
                  <a:lnTo>
                    <a:pt x="8792" y="10327"/>
                  </a:lnTo>
                  <a:lnTo>
                    <a:pt x="8792" y="10327"/>
                  </a:lnTo>
                  <a:lnTo>
                    <a:pt x="8795" y="10327"/>
                  </a:lnTo>
                  <a:lnTo>
                    <a:pt x="8795" y="10327"/>
                  </a:lnTo>
                  <a:lnTo>
                    <a:pt x="8799" y="10335"/>
                  </a:lnTo>
                  <a:lnTo>
                    <a:pt x="8799" y="10335"/>
                  </a:lnTo>
                  <a:lnTo>
                    <a:pt x="8803" y="10333"/>
                  </a:lnTo>
                  <a:lnTo>
                    <a:pt x="8803" y="10333"/>
                  </a:lnTo>
                  <a:lnTo>
                    <a:pt x="8807" y="10331"/>
                  </a:lnTo>
                  <a:lnTo>
                    <a:pt x="8807" y="10331"/>
                  </a:lnTo>
                  <a:lnTo>
                    <a:pt x="8810" y="10337"/>
                  </a:lnTo>
                  <a:lnTo>
                    <a:pt x="8810" y="10337"/>
                  </a:lnTo>
                  <a:lnTo>
                    <a:pt x="8814" y="10343"/>
                  </a:lnTo>
                  <a:lnTo>
                    <a:pt x="8814" y="10343"/>
                  </a:lnTo>
                  <a:lnTo>
                    <a:pt x="8818" y="10346"/>
                  </a:lnTo>
                  <a:lnTo>
                    <a:pt x="8818" y="10346"/>
                  </a:lnTo>
                  <a:lnTo>
                    <a:pt x="8821" y="10346"/>
                  </a:lnTo>
                  <a:lnTo>
                    <a:pt x="8821" y="10346"/>
                  </a:lnTo>
                  <a:lnTo>
                    <a:pt x="8825" y="10343"/>
                  </a:lnTo>
                  <a:lnTo>
                    <a:pt x="8825" y="10343"/>
                  </a:lnTo>
                  <a:lnTo>
                    <a:pt x="8829" y="10345"/>
                  </a:lnTo>
                  <a:lnTo>
                    <a:pt x="8829" y="10345"/>
                  </a:lnTo>
                  <a:lnTo>
                    <a:pt x="8832" y="10347"/>
                  </a:lnTo>
                  <a:lnTo>
                    <a:pt x="8832" y="10347"/>
                  </a:lnTo>
                  <a:lnTo>
                    <a:pt x="8836" y="10347"/>
                  </a:lnTo>
                  <a:lnTo>
                    <a:pt x="8836" y="10347"/>
                  </a:lnTo>
                  <a:lnTo>
                    <a:pt x="8840" y="10345"/>
                  </a:lnTo>
                  <a:lnTo>
                    <a:pt x="8840" y="10345"/>
                  </a:lnTo>
                  <a:lnTo>
                    <a:pt x="8844" y="10340"/>
                  </a:lnTo>
                  <a:lnTo>
                    <a:pt x="8844" y="10340"/>
                  </a:lnTo>
                  <a:lnTo>
                    <a:pt x="8847" y="10328"/>
                  </a:lnTo>
                  <a:lnTo>
                    <a:pt x="8847" y="10328"/>
                  </a:lnTo>
                  <a:lnTo>
                    <a:pt x="8851" y="10335"/>
                  </a:lnTo>
                  <a:lnTo>
                    <a:pt x="8851" y="10335"/>
                  </a:lnTo>
                  <a:lnTo>
                    <a:pt x="8855" y="10343"/>
                  </a:lnTo>
                  <a:lnTo>
                    <a:pt x="8855" y="10343"/>
                  </a:lnTo>
                  <a:lnTo>
                    <a:pt x="8858" y="10344"/>
                  </a:lnTo>
                  <a:lnTo>
                    <a:pt x="8858" y="10344"/>
                  </a:lnTo>
                  <a:lnTo>
                    <a:pt x="8862" y="10343"/>
                  </a:lnTo>
                  <a:lnTo>
                    <a:pt x="8862" y="10343"/>
                  </a:lnTo>
                  <a:lnTo>
                    <a:pt x="8866" y="10349"/>
                  </a:lnTo>
                  <a:lnTo>
                    <a:pt x="8866" y="10349"/>
                  </a:lnTo>
                  <a:lnTo>
                    <a:pt x="8870" y="10354"/>
                  </a:lnTo>
                  <a:lnTo>
                    <a:pt x="8870" y="10354"/>
                  </a:lnTo>
                  <a:lnTo>
                    <a:pt x="8873" y="10359"/>
                  </a:lnTo>
                  <a:lnTo>
                    <a:pt x="8873" y="10359"/>
                  </a:lnTo>
                  <a:lnTo>
                    <a:pt x="8877" y="10363"/>
                  </a:lnTo>
                  <a:lnTo>
                    <a:pt x="8877" y="10363"/>
                  </a:lnTo>
                  <a:lnTo>
                    <a:pt x="8881" y="10365"/>
                  </a:lnTo>
                  <a:lnTo>
                    <a:pt x="8881" y="10365"/>
                  </a:lnTo>
                  <a:lnTo>
                    <a:pt x="8884" y="10364"/>
                  </a:lnTo>
                  <a:lnTo>
                    <a:pt x="8884" y="10364"/>
                  </a:lnTo>
                  <a:lnTo>
                    <a:pt x="8888" y="10363"/>
                  </a:lnTo>
                  <a:lnTo>
                    <a:pt x="8888" y="10363"/>
                  </a:lnTo>
                  <a:lnTo>
                    <a:pt x="8892" y="10362"/>
                  </a:lnTo>
                  <a:lnTo>
                    <a:pt x="8892" y="10362"/>
                  </a:lnTo>
                  <a:lnTo>
                    <a:pt x="8895" y="10367"/>
                  </a:lnTo>
                  <a:lnTo>
                    <a:pt x="8895" y="10367"/>
                  </a:lnTo>
                  <a:lnTo>
                    <a:pt x="8899" y="10367"/>
                  </a:lnTo>
                  <a:lnTo>
                    <a:pt x="8899" y="10367"/>
                  </a:lnTo>
                  <a:lnTo>
                    <a:pt x="8903" y="10369"/>
                  </a:lnTo>
                  <a:lnTo>
                    <a:pt x="8903" y="10369"/>
                  </a:lnTo>
                  <a:lnTo>
                    <a:pt x="8907" y="10373"/>
                  </a:lnTo>
                  <a:lnTo>
                    <a:pt x="8907" y="10373"/>
                  </a:lnTo>
                  <a:lnTo>
                    <a:pt x="8910" y="10370"/>
                  </a:lnTo>
                  <a:lnTo>
                    <a:pt x="8910" y="10370"/>
                  </a:lnTo>
                  <a:lnTo>
                    <a:pt x="8914" y="10372"/>
                  </a:lnTo>
                  <a:lnTo>
                    <a:pt x="8914" y="10372"/>
                  </a:lnTo>
                  <a:lnTo>
                    <a:pt x="8918" y="10375"/>
                  </a:lnTo>
                  <a:lnTo>
                    <a:pt x="8918" y="10375"/>
                  </a:lnTo>
                  <a:lnTo>
                    <a:pt x="8921" y="10373"/>
                  </a:lnTo>
                  <a:lnTo>
                    <a:pt x="8921" y="10373"/>
                  </a:lnTo>
                  <a:lnTo>
                    <a:pt x="8925" y="10372"/>
                  </a:lnTo>
                  <a:lnTo>
                    <a:pt x="8925" y="10372"/>
                  </a:lnTo>
                  <a:lnTo>
                    <a:pt x="8929" y="10372"/>
                  </a:lnTo>
                  <a:lnTo>
                    <a:pt x="8929" y="10372"/>
                  </a:lnTo>
                  <a:lnTo>
                    <a:pt x="8933" y="10371"/>
                  </a:lnTo>
                  <a:lnTo>
                    <a:pt x="8933" y="10371"/>
                  </a:lnTo>
                  <a:lnTo>
                    <a:pt x="8936" y="10371"/>
                  </a:lnTo>
                  <a:lnTo>
                    <a:pt x="8936" y="10371"/>
                  </a:lnTo>
                  <a:lnTo>
                    <a:pt x="8940" y="10373"/>
                  </a:lnTo>
                  <a:lnTo>
                    <a:pt x="8940" y="10373"/>
                  </a:lnTo>
                  <a:lnTo>
                    <a:pt x="8944" y="10370"/>
                  </a:lnTo>
                  <a:lnTo>
                    <a:pt x="8944" y="10370"/>
                  </a:lnTo>
                  <a:lnTo>
                    <a:pt x="8947" y="10372"/>
                  </a:lnTo>
                  <a:lnTo>
                    <a:pt x="8947" y="10372"/>
                  </a:lnTo>
                  <a:lnTo>
                    <a:pt x="8951" y="10371"/>
                  </a:lnTo>
                  <a:lnTo>
                    <a:pt x="8951" y="10371"/>
                  </a:lnTo>
                  <a:lnTo>
                    <a:pt x="8955" y="10373"/>
                  </a:lnTo>
                  <a:lnTo>
                    <a:pt x="8955" y="10373"/>
                  </a:lnTo>
                  <a:lnTo>
                    <a:pt x="8958" y="10371"/>
                  </a:lnTo>
                  <a:lnTo>
                    <a:pt x="8958" y="10371"/>
                  </a:lnTo>
                  <a:lnTo>
                    <a:pt x="8962" y="10371"/>
                  </a:lnTo>
                  <a:lnTo>
                    <a:pt x="8962" y="10371"/>
                  </a:lnTo>
                  <a:lnTo>
                    <a:pt x="8966" y="10371"/>
                  </a:lnTo>
                  <a:lnTo>
                    <a:pt x="8966" y="10371"/>
                  </a:lnTo>
                  <a:lnTo>
                    <a:pt x="8970" y="10369"/>
                  </a:lnTo>
                  <a:lnTo>
                    <a:pt x="8970" y="10369"/>
                  </a:lnTo>
                  <a:lnTo>
                    <a:pt x="8973" y="10367"/>
                  </a:lnTo>
                  <a:lnTo>
                    <a:pt x="8973" y="10367"/>
                  </a:lnTo>
                  <a:lnTo>
                    <a:pt x="8977" y="10367"/>
                  </a:lnTo>
                  <a:lnTo>
                    <a:pt x="8977" y="10367"/>
                  </a:lnTo>
                  <a:lnTo>
                    <a:pt x="8981" y="10367"/>
                  </a:lnTo>
                  <a:lnTo>
                    <a:pt x="8981" y="10367"/>
                  </a:lnTo>
                  <a:lnTo>
                    <a:pt x="8984" y="10368"/>
                  </a:lnTo>
                  <a:lnTo>
                    <a:pt x="8984" y="10368"/>
                  </a:lnTo>
                  <a:lnTo>
                    <a:pt x="8988" y="10365"/>
                  </a:lnTo>
                  <a:lnTo>
                    <a:pt x="8988" y="10365"/>
                  </a:lnTo>
                  <a:lnTo>
                    <a:pt x="8992" y="10363"/>
                  </a:lnTo>
                  <a:lnTo>
                    <a:pt x="8992" y="10363"/>
                  </a:lnTo>
                  <a:lnTo>
                    <a:pt x="8996" y="10363"/>
                  </a:lnTo>
                  <a:lnTo>
                    <a:pt x="8996" y="10363"/>
                  </a:lnTo>
                  <a:lnTo>
                    <a:pt x="8999" y="10364"/>
                  </a:lnTo>
                  <a:lnTo>
                    <a:pt x="8999" y="10364"/>
                  </a:lnTo>
                  <a:lnTo>
                    <a:pt x="9003" y="10365"/>
                  </a:lnTo>
                  <a:lnTo>
                    <a:pt x="9003" y="10365"/>
                  </a:lnTo>
                  <a:lnTo>
                    <a:pt x="9007" y="10363"/>
                  </a:lnTo>
                  <a:lnTo>
                    <a:pt x="9007" y="10363"/>
                  </a:lnTo>
                  <a:lnTo>
                    <a:pt x="9010" y="10365"/>
                  </a:lnTo>
                  <a:lnTo>
                    <a:pt x="9010" y="10365"/>
                  </a:lnTo>
                  <a:lnTo>
                    <a:pt x="9014" y="10362"/>
                  </a:lnTo>
                  <a:lnTo>
                    <a:pt x="9014" y="10362"/>
                  </a:lnTo>
                  <a:lnTo>
                    <a:pt x="9018" y="10360"/>
                  </a:lnTo>
                  <a:lnTo>
                    <a:pt x="9018" y="10360"/>
                  </a:lnTo>
                  <a:lnTo>
                    <a:pt x="9021" y="10359"/>
                  </a:lnTo>
                  <a:lnTo>
                    <a:pt x="9021" y="10359"/>
                  </a:lnTo>
                  <a:lnTo>
                    <a:pt x="9025" y="10361"/>
                  </a:lnTo>
                  <a:lnTo>
                    <a:pt x="9025" y="10361"/>
                  </a:lnTo>
                  <a:lnTo>
                    <a:pt x="9029" y="10361"/>
                  </a:lnTo>
                  <a:lnTo>
                    <a:pt x="9029" y="10361"/>
                  </a:lnTo>
                  <a:lnTo>
                    <a:pt x="9033" y="10361"/>
                  </a:lnTo>
                  <a:lnTo>
                    <a:pt x="9033" y="10361"/>
                  </a:lnTo>
                  <a:lnTo>
                    <a:pt x="9036" y="10363"/>
                  </a:lnTo>
                  <a:lnTo>
                    <a:pt x="9036" y="10363"/>
                  </a:lnTo>
                  <a:lnTo>
                    <a:pt x="9040" y="10364"/>
                  </a:lnTo>
                  <a:lnTo>
                    <a:pt x="9040" y="10364"/>
                  </a:lnTo>
                  <a:lnTo>
                    <a:pt x="9044" y="10366"/>
                  </a:lnTo>
                  <a:lnTo>
                    <a:pt x="9044" y="10366"/>
                  </a:lnTo>
                  <a:lnTo>
                    <a:pt x="9047" y="10363"/>
                  </a:lnTo>
                  <a:lnTo>
                    <a:pt x="9047" y="10363"/>
                  </a:lnTo>
                  <a:lnTo>
                    <a:pt x="9051" y="10364"/>
                  </a:lnTo>
                  <a:lnTo>
                    <a:pt x="9051" y="10364"/>
                  </a:lnTo>
                  <a:lnTo>
                    <a:pt x="9055" y="10366"/>
                  </a:lnTo>
                  <a:lnTo>
                    <a:pt x="9055" y="10366"/>
                  </a:lnTo>
                  <a:lnTo>
                    <a:pt x="9059" y="10364"/>
                  </a:lnTo>
                  <a:lnTo>
                    <a:pt x="9059" y="10364"/>
                  </a:lnTo>
                  <a:lnTo>
                    <a:pt x="9062" y="10366"/>
                  </a:lnTo>
                  <a:lnTo>
                    <a:pt x="9062" y="10366"/>
                  </a:lnTo>
                  <a:lnTo>
                    <a:pt x="9066" y="10367"/>
                  </a:lnTo>
                  <a:lnTo>
                    <a:pt x="9066" y="10367"/>
                  </a:lnTo>
                  <a:lnTo>
                    <a:pt x="9070" y="10364"/>
                  </a:lnTo>
                  <a:lnTo>
                    <a:pt x="9070" y="10364"/>
                  </a:lnTo>
                  <a:lnTo>
                    <a:pt x="9073" y="10364"/>
                  </a:lnTo>
                  <a:lnTo>
                    <a:pt x="9073" y="10364"/>
                  </a:lnTo>
                  <a:lnTo>
                    <a:pt x="9077" y="10364"/>
                  </a:lnTo>
                  <a:lnTo>
                    <a:pt x="9077" y="10364"/>
                  </a:lnTo>
                  <a:lnTo>
                    <a:pt x="9081" y="10364"/>
                  </a:lnTo>
                  <a:lnTo>
                    <a:pt x="9081" y="10364"/>
                  </a:lnTo>
                  <a:lnTo>
                    <a:pt x="9085" y="10364"/>
                  </a:lnTo>
                  <a:lnTo>
                    <a:pt x="9085" y="10364"/>
                  </a:lnTo>
                  <a:lnTo>
                    <a:pt x="9088" y="10361"/>
                  </a:lnTo>
                  <a:lnTo>
                    <a:pt x="9088" y="10361"/>
                  </a:lnTo>
                  <a:lnTo>
                    <a:pt x="9092" y="10362"/>
                  </a:lnTo>
                  <a:lnTo>
                    <a:pt x="9092" y="10362"/>
                  </a:lnTo>
                  <a:lnTo>
                    <a:pt x="9096" y="10356"/>
                  </a:lnTo>
                  <a:lnTo>
                    <a:pt x="9096" y="10356"/>
                  </a:lnTo>
                  <a:lnTo>
                    <a:pt x="9099" y="10353"/>
                  </a:lnTo>
                  <a:lnTo>
                    <a:pt x="9099" y="10353"/>
                  </a:lnTo>
                  <a:lnTo>
                    <a:pt x="9103" y="10346"/>
                  </a:lnTo>
                  <a:lnTo>
                    <a:pt x="9103" y="10346"/>
                  </a:lnTo>
                  <a:lnTo>
                    <a:pt x="9107" y="10339"/>
                  </a:lnTo>
                  <a:lnTo>
                    <a:pt x="9107" y="10339"/>
                  </a:lnTo>
                  <a:lnTo>
                    <a:pt x="9110" y="10333"/>
                  </a:lnTo>
                  <a:lnTo>
                    <a:pt x="9110" y="10333"/>
                  </a:lnTo>
                  <a:lnTo>
                    <a:pt x="9114" y="10316"/>
                  </a:lnTo>
                  <a:lnTo>
                    <a:pt x="9114" y="10316"/>
                  </a:lnTo>
                  <a:lnTo>
                    <a:pt x="9118" y="10283"/>
                  </a:lnTo>
                  <a:lnTo>
                    <a:pt x="9118" y="10283"/>
                  </a:lnTo>
                  <a:lnTo>
                    <a:pt x="9122" y="10269"/>
                  </a:lnTo>
                  <a:lnTo>
                    <a:pt x="9122" y="10269"/>
                  </a:lnTo>
                  <a:lnTo>
                    <a:pt x="9125" y="10276"/>
                  </a:lnTo>
                  <a:lnTo>
                    <a:pt x="9125" y="10276"/>
                  </a:lnTo>
                  <a:lnTo>
                    <a:pt x="9129" y="10265"/>
                  </a:lnTo>
                  <a:lnTo>
                    <a:pt x="9129" y="10265"/>
                  </a:lnTo>
                  <a:lnTo>
                    <a:pt x="9133" y="10247"/>
                  </a:lnTo>
                  <a:lnTo>
                    <a:pt x="9133" y="10247"/>
                  </a:lnTo>
                  <a:lnTo>
                    <a:pt x="9136" y="10248"/>
                  </a:lnTo>
                  <a:lnTo>
                    <a:pt x="9136" y="10248"/>
                  </a:lnTo>
                  <a:lnTo>
                    <a:pt x="9140" y="10233"/>
                  </a:lnTo>
                  <a:lnTo>
                    <a:pt x="9140" y="10233"/>
                  </a:lnTo>
                  <a:lnTo>
                    <a:pt x="9144" y="10219"/>
                  </a:lnTo>
                  <a:lnTo>
                    <a:pt x="9144" y="10219"/>
                  </a:lnTo>
                  <a:lnTo>
                    <a:pt x="9148" y="10231"/>
                  </a:lnTo>
                  <a:lnTo>
                    <a:pt x="9148" y="10231"/>
                  </a:lnTo>
                  <a:lnTo>
                    <a:pt x="9151" y="10218"/>
                  </a:lnTo>
                  <a:lnTo>
                    <a:pt x="9151" y="10218"/>
                  </a:lnTo>
                  <a:lnTo>
                    <a:pt x="9155" y="10167"/>
                  </a:lnTo>
                  <a:lnTo>
                    <a:pt x="9155" y="10167"/>
                  </a:lnTo>
                  <a:lnTo>
                    <a:pt x="9159" y="10144"/>
                  </a:lnTo>
                  <a:lnTo>
                    <a:pt x="9159" y="10144"/>
                  </a:lnTo>
                  <a:lnTo>
                    <a:pt x="9162" y="10174"/>
                  </a:lnTo>
                  <a:lnTo>
                    <a:pt x="9162" y="10174"/>
                  </a:lnTo>
                  <a:lnTo>
                    <a:pt x="9166" y="10181"/>
                  </a:lnTo>
                  <a:lnTo>
                    <a:pt x="9166" y="10181"/>
                  </a:lnTo>
                  <a:lnTo>
                    <a:pt x="9170" y="10136"/>
                  </a:lnTo>
                  <a:lnTo>
                    <a:pt x="9170" y="10136"/>
                  </a:lnTo>
                  <a:lnTo>
                    <a:pt x="9173" y="10100"/>
                  </a:lnTo>
                  <a:lnTo>
                    <a:pt x="9173" y="10100"/>
                  </a:lnTo>
                  <a:lnTo>
                    <a:pt x="9177" y="10119"/>
                  </a:lnTo>
                  <a:lnTo>
                    <a:pt x="9177" y="10119"/>
                  </a:lnTo>
                  <a:lnTo>
                    <a:pt x="9181" y="10110"/>
                  </a:lnTo>
                  <a:lnTo>
                    <a:pt x="9181" y="10110"/>
                  </a:lnTo>
                  <a:lnTo>
                    <a:pt x="9185" y="10081"/>
                  </a:lnTo>
                  <a:lnTo>
                    <a:pt x="9185" y="10081"/>
                  </a:lnTo>
                  <a:lnTo>
                    <a:pt x="9188" y="10083"/>
                  </a:lnTo>
                  <a:lnTo>
                    <a:pt x="9188" y="10083"/>
                  </a:lnTo>
                  <a:lnTo>
                    <a:pt x="9192" y="10069"/>
                  </a:lnTo>
                  <a:lnTo>
                    <a:pt x="9192" y="10069"/>
                  </a:lnTo>
                  <a:lnTo>
                    <a:pt x="9196" y="10034"/>
                  </a:lnTo>
                  <a:lnTo>
                    <a:pt x="9196" y="10034"/>
                  </a:lnTo>
                  <a:lnTo>
                    <a:pt x="9199" y="10071"/>
                  </a:lnTo>
                  <a:lnTo>
                    <a:pt x="9199" y="10071"/>
                  </a:lnTo>
                  <a:lnTo>
                    <a:pt x="9203" y="10116"/>
                  </a:lnTo>
                  <a:lnTo>
                    <a:pt x="9203" y="10116"/>
                  </a:lnTo>
                  <a:lnTo>
                    <a:pt x="9207" y="10116"/>
                  </a:lnTo>
                  <a:lnTo>
                    <a:pt x="9207" y="10116"/>
                  </a:lnTo>
                  <a:lnTo>
                    <a:pt x="9211" y="10077"/>
                  </a:lnTo>
                  <a:lnTo>
                    <a:pt x="9211" y="10077"/>
                  </a:lnTo>
                  <a:lnTo>
                    <a:pt x="9214" y="10093"/>
                  </a:lnTo>
                  <a:lnTo>
                    <a:pt x="9214" y="10093"/>
                  </a:lnTo>
                  <a:lnTo>
                    <a:pt x="9218" y="10147"/>
                  </a:lnTo>
                  <a:lnTo>
                    <a:pt x="9218" y="10147"/>
                  </a:lnTo>
                  <a:lnTo>
                    <a:pt x="9222" y="10165"/>
                  </a:lnTo>
                  <a:lnTo>
                    <a:pt x="9222" y="10165"/>
                  </a:lnTo>
                  <a:lnTo>
                    <a:pt x="9225" y="10151"/>
                  </a:lnTo>
                  <a:lnTo>
                    <a:pt x="9225" y="10151"/>
                  </a:lnTo>
                  <a:lnTo>
                    <a:pt x="9229" y="10154"/>
                  </a:lnTo>
                  <a:lnTo>
                    <a:pt x="9229" y="10154"/>
                  </a:lnTo>
                  <a:lnTo>
                    <a:pt x="9233" y="10147"/>
                  </a:lnTo>
                  <a:lnTo>
                    <a:pt x="9233" y="10147"/>
                  </a:lnTo>
                  <a:lnTo>
                    <a:pt x="9236" y="10116"/>
                  </a:lnTo>
                  <a:lnTo>
                    <a:pt x="9236" y="10116"/>
                  </a:lnTo>
                  <a:lnTo>
                    <a:pt x="9240" y="10128"/>
                  </a:lnTo>
                  <a:lnTo>
                    <a:pt x="9240" y="10128"/>
                  </a:lnTo>
                  <a:lnTo>
                    <a:pt x="9244" y="10155"/>
                  </a:lnTo>
                  <a:lnTo>
                    <a:pt x="9244" y="10155"/>
                  </a:lnTo>
                  <a:lnTo>
                    <a:pt x="9248" y="10149"/>
                  </a:lnTo>
                  <a:lnTo>
                    <a:pt x="9248" y="10149"/>
                  </a:lnTo>
                  <a:lnTo>
                    <a:pt x="9251" y="10150"/>
                  </a:lnTo>
                  <a:lnTo>
                    <a:pt x="9251" y="10150"/>
                  </a:lnTo>
                  <a:lnTo>
                    <a:pt x="9255" y="10197"/>
                  </a:lnTo>
                  <a:lnTo>
                    <a:pt x="9255" y="10197"/>
                  </a:lnTo>
                  <a:lnTo>
                    <a:pt x="9259" y="10241"/>
                  </a:lnTo>
                  <a:lnTo>
                    <a:pt x="9259" y="10241"/>
                  </a:lnTo>
                  <a:lnTo>
                    <a:pt x="9262" y="10258"/>
                  </a:lnTo>
                  <a:lnTo>
                    <a:pt x="9262" y="10258"/>
                  </a:lnTo>
                  <a:lnTo>
                    <a:pt x="9266" y="10255"/>
                  </a:lnTo>
                  <a:lnTo>
                    <a:pt x="9266" y="10255"/>
                  </a:lnTo>
                  <a:lnTo>
                    <a:pt x="9270" y="10266"/>
                  </a:lnTo>
                  <a:lnTo>
                    <a:pt x="9270" y="10266"/>
                  </a:lnTo>
                  <a:lnTo>
                    <a:pt x="9274" y="10279"/>
                  </a:lnTo>
                  <a:lnTo>
                    <a:pt x="9274" y="10279"/>
                  </a:lnTo>
                  <a:lnTo>
                    <a:pt x="9277" y="10290"/>
                  </a:lnTo>
                  <a:lnTo>
                    <a:pt x="9277" y="10290"/>
                  </a:lnTo>
                  <a:lnTo>
                    <a:pt x="9281" y="10289"/>
                  </a:lnTo>
                  <a:lnTo>
                    <a:pt x="9281" y="10289"/>
                  </a:lnTo>
                  <a:lnTo>
                    <a:pt x="9285" y="10276"/>
                  </a:lnTo>
                  <a:lnTo>
                    <a:pt x="9285" y="10276"/>
                  </a:lnTo>
                  <a:lnTo>
                    <a:pt x="9288" y="10246"/>
                  </a:lnTo>
                  <a:lnTo>
                    <a:pt x="9288" y="10246"/>
                  </a:lnTo>
                  <a:lnTo>
                    <a:pt x="9292" y="10171"/>
                  </a:lnTo>
                  <a:lnTo>
                    <a:pt x="9292" y="10171"/>
                  </a:lnTo>
                  <a:lnTo>
                    <a:pt x="9296" y="10080"/>
                  </a:lnTo>
                  <a:lnTo>
                    <a:pt x="9296" y="10080"/>
                  </a:lnTo>
                  <a:lnTo>
                    <a:pt x="9299" y="10088"/>
                  </a:lnTo>
                  <a:lnTo>
                    <a:pt x="9299" y="10088"/>
                  </a:lnTo>
                  <a:lnTo>
                    <a:pt x="9303" y="10156"/>
                  </a:lnTo>
                  <a:lnTo>
                    <a:pt x="9303" y="10156"/>
                  </a:lnTo>
                  <a:lnTo>
                    <a:pt x="9307" y="10196"/>
                  </a:lnTo>
                  <a:lnTo>
                    <a:pt x="9307" y="10196"/>
                  </a:lnTo>
                  <a:lnTo>
                    <a:pt x="9311" y="10213"/>
                  </a:lnTo>
                  <a:lnTo>
                    <a:pt x="9311" y="10213"/>
                  </a:lnTo>
                  <a:lnTo>
                    <a:pt x="9314" y="10214"/>
                  </a:lnTo>
                  <a:lnTo>
                    <a:pt x="9314" y="10214"/>
                  </a:lnTo>
                  <a:lnTo>
                    <a:pt x="9318" y="10191"/>
                  </a:lnTo>
                  <a:lnTo>
                    <a:pt x="9318" y="10191"/>
                  </a:lnTo>
                  <a:lnTo>
                    <a:pt x="9322" y="10172"/>
                  </a:lnTo>
                  <a:lnTo>
                    <a:pt x="9322" y="10172"/>
                  </a:lnTo>
                  <a:lnTo>
                    <a:pt x="9325" y="10176"/>
                  </a:lnTo>
                  <a:lnTo>
                    <a:pt x="9325" y="10176"/>
                  </a:lnTo>
                  <a:lnTo>
                    <a:pt x="9329" y="10140"/>
                  </a:lnTo>
                  <a:lnTo>
                    <a:pt x="9329" y="10140"/>
                  </a:lnTo>
                  <a:lnTo>
                    <a:pt x="9333" y="10057"/>
                  </a:lnTo>
                  <a:lnTo>
                    <a:pt x="9333" y="10057"/>
                  </a:lnTo>
                  <a:lnTo>
                    <a:pt x="9337" y="10084"/>
                  </a:lnTo>
                  <a:lnTo>
                    <a:pt x="9337" y="10084"/>
                  </a:lnTo>
                  <a:lnTo>
                    <a:pt x="9340" y="10157"/>
                  </a:lnTo>
                  <a:lnTo>
                    <a:pt x="9340" y="10157"/>
                  </a:lnTo>
                  <a:lnTo>
                    <a:pt x="9344" y="10178"/>
                  </a:lnTo>
                  <a:lnTo>
                    <a:pt x="9344" y="10178"/>
                  </a:lnTo>
                  <a:lnTo>
                    <a:pt x="9348" y="10157"/>
                  </a:lnTo>
                  <a:lnTo>
                    <a:pt x="9348" y="10157"/>
                  </a:lnTo>
                  <a:lnTo>
                    <a:pt x="9351" y="10098"/>
                  </a:lnTo>
                  <a:lnTo>
                    <a:pt x="9351" y="10098"/>
                  </a:lnTo>
                  <a:lnTo>
                    <a:pt x="9355" y="9975"/>
                  </a:lnTo>
                  <a:lnTo>
                    <a:pt x="9355" y="9975"/>
                  </a:lnTo>
                  <a:lnTo>
                    <a:pt x="9359" y="9880"/>
                  </a:lnTo>
                  <a:lnTo>
                    <a:pt x="9359" y="9880"/>
                  </a:lnTo>
                  <a:lnTo>
                    <a:pt x="9362" y="9992"/>
                  </a:lnTo>
                  <a:lnTo>
                    <a:pt x="9362" y="9992"/>
                  </a:lnTo>
                  <a:lnTo>
                    <a:pt x="9366" y="10092"/>
                  </a:lnTo>
                  <a:lnTo>
                    <a:pt x="9366" y="10092"/>
                  </a:lnTo>
                  <a:lnTo>
                    <a:pt x="9370" y="10131"/>
                  </a:lnTo>
                  <a:lnTo>
                    <a:pt x="9370" y="10131"/>
                  </a:lnTo>
                  <a:lnTo>
                    <a:pt x="9374" y="10143"/>
                  </a:lnTo>
                  <a:lnTo>
                    <a:pt x="9374" y="10143"/>
                  </a:lnTo>
                  <a:lnTo>
                    <a:pt x="9377" y="10138"/>
                  </a:lnTo>
                  <a:lnTo>
                    <a:pt x="9377" y="10138"/>
                  </a:lnTo>
                  <a:lnTo>
                    <a:pt x="9381" y="10115"/>
                  </a:lnTo>
                  <a:lnTo>
                    <a:pt x="9381" y="10115"/>
                  </a:lnTo>
                  <a:lnTo>
                    <a:pt x="9385" y="10130"/>
                  </a:lnTo>
                  <a:lnTo>
                    <a:pt x="9385" y="10130"/>
                  </a:lnTo>
                  <a:lnTo>
                    <a:pt x="9388" y="10123"/>
                  </a:lnTo>
                  <a:lnTo>
                    <a:pt x="9388" y="10123"/>
                  </a:lnTo>
                  <a:lnTo>
                    <a:pt x="9392" y="10050"/>
                  </a:lnTo>
                  <a:lnTo>
                    <a:pt x="9392" y="10050"/>
                  </a:lnTo>
                  <a:lnTo>
                    <a:pt x="9396" y="9959"/>
                  </a:lnTo>
                  <a:lnTo>
                    <a:pt x="9396" y="9959"/>
                  </a:lnTo>
                  <a:lnTo>
                    <a:pt x="9400" y="10037"/>
                  </a:lnTo>
                  <a:lnTo>
                    <a:pt x="9400" y="10037"/>
                  </a:lnTo>
                  <a:lnTo>
                    <a:pt x="9403" y="10122"/>
                  </a:lnTo>
                  <a:lnTo>
                    <a:pt x="9403" y="10122"/>
                  </a:lnTo>
                  <a:lnTo>
                    <a:pt x="9407" y="10145"/>
                  </a:lnTo>
                  <a:lnTo>
                    <a:pt x="9407" y="10145"/>
                  </a:lnTo>
                  <a:lnTo>
                    <a:pt x="9411" y="10132"/>
                  </a:lnTo>
                  <a:lnTo>
                    <a:pt x="9411" y="10132"/>
                  </a:lnTo>
                  <a:lnTo>
                    <a:pt x="9414" y="10091"/>
                  </a:lnTo>
                  <a:lnTo>
                    <a:pt x="9414" y="10091"/>
                  </a:lnTo>
                  <a:lnTo>
                    <a:pt x="9418" y="10019"/>
                  </a:lnTo>
                  <a:lnTo>
                    <a:pt x="9418" y="10019"/>
                  </a:lnTo>
                  <a:lnTo>
                    <a:pt x="9422" y="10051"/>
                  </a:lnTo>
                  <a:lnTo>
                    <a:pt x="9422" y="10051"/>
                  </a:lnTo>
                  <a:lnTo>
                    <a:pt x="9426" y="10154"/>
                  </a:lnTo>
                  <a:lnTo>
                    <a:pt x="9426" y="10154"/>
                  </a:lnTo>
                  <a:lnTo>
                    <a:pt x="9429" y="10218"/>
                  </a:lnTo>
                  <a:lnTo>
                    <a:pt x="9429" y="10218"/>
                  </a:lnTo>
                  <a:lnTo>
                    <a:pt x="9433" y="10251"/>
                  </a:lnTo>
                  <a:lnTo>
                    <a:pt x="9433" y="10251"/>
                  </a:lnTo>
                  <a:lnTo>
                    <a:pt x="9437" y="10258"/>
                  </a:lnTo>
                  <a:lnTo>
                    <a:pt x="9437" y="10258"/>
                  </a:lnTo>
                  <a:lnTo>
                    <a:pt x="9440" y="10258"/>
                  </a:lnTo>
                  <a:lnTo>
                    <a:pt x="9440" y="10258"/>
                  </a:lnTo>
                  <a:lnTo>
                    <a:pt x="9444" y="10277"/>
                  </a:lnTo>
                  <a:lnTo>
                    <a:pt x="9444" y="10277"/>
                  </a:lnTo>
                  <a:lnTo>
                    <a:pt x="9448" y="10298"/>
                  </a:lnTo>
                  <a:lnTo>
                    <a:pt x="9448" y="10298"/>
                  </a:lnTo>
                  <a:lnTo>
                    <a:pt x="9451" y="10307"/>
                  </a:lnTo>
                  <a:lnTo>
                    <a:pt x="9451" y="10307"/>
                  </a:lnTo>
                  <a:lnTo>
                    <a:pt x="9455" y="10310"/>
                  </a:lnTo>
                  <a:lnTo>
                    <a:pt x="9455" y="10310"/>
                  </a:lnTo>
                  <a:lnTo>
                    <a:pt x="9459" y="10306"/>
                  </a:lnTo>
                  <a:lnTo>
                    <a:pt x="9459" y="10306"/>
                  </a:lnTo>
                  <a:lnTo>
                    <a:pt x="9463" y="10298"/>
                  </a:lnTo>
                  <a:lnTo>
                    <a:pt x="9463" y="10298"/>
                  </a:lnTo>
                  <a:lnTo>
                    <a:pt x="9466" y="10283"/>
                  </a:lnTo>
                  <a:lnTo>
                    <a:pt x="9466" y="10283"/>
                  </a:lnTo>
                  <a:lnTo>
                    <a:pt x="9470" y="10250"/>
                  </a:lnTo>
                  <a:lnTo>
                    <a:pt x="9470" y="10250"/>
                  </a:lnTo>
                  <a:lnTo>
                    <a:pt x="9474" y="10191"/>
                  </a:lnTo>
                  <a:lnTo>
                    <a:pt x="9474" y="10191"/>
                  </a:lnTo>
                  <a:lnTo>
                    <a:pt x="9477" y="10171"/>
                  </a:lnTo>
                  <a:lnTo>
                    <a:pt x="9477" y="10171"/>
                  </a:lnTo>
                  <a:lnTo>
                    <a:pt x="9481" y="10202"/>
                  </a:lnTo>
                  <a:lnTo>
                    <a:pt x="9481" y="10202"/>
                  </a:lnTo>
                  <a:lnTo>
                    <a:pt x="9485" y="10215"/>
                  </a:lnTo>
                  <a:lnTo>
                    <a:pt x="9485" y="10215"/>
                  </a:lnTo>
                  <a:lnTo>
                    <a:pt x="9489" y="10194"/>
                  </a:lnTo>
                  <a:lnTo>
                    <a:pt x="9489" y="10194"/>
                  </a:lnTo>
                  <a:lnTo>
                    <a:pt x="9492" y="10149"/>
                  </a:lnTo>
                  <a:lnTo>
                    <a:pt x="9492" y="10149"/>
                  </a:lnTo>
                  <a:lnTo>
                    <a:pt x="9496" y="10151"/>
                  </a:lnTo>
                  <a:lnTo>
                    <a:pt x="9496" y="10151"/>
                  </a:lnTo>
                  <a:lnTo>
                    <a:pt x="9500" y="10184"/>
                  </a:lnTo>
                  <a:lnTo>
                    <a:pt x="9500" y="10184"/>
                  </a:lnTo>
                  <a:lnTo>
                    <a:pt x="9503" y="10186"/>
                  </a:lnTo>
                  <a:lnTo>
                    <a:pt x="9503" y="10186"/>
                  </a:lnTo>
                  <a:lnTo>
                    <a:pt x="9507" y="10144"/>
                  </a:lnTo>
                  <a:lnTo>
                    <a:pt x="9507" y="10144"/>
                  </a:lnTo>
                  <a:lnTo>
                    <a:pt x="9511" y="10095"/>
                  </a:lnTo>
                  <a:lnTo>
                    <a:pt x="9511" y="10095"/>
                  </a:lnTo>
                  <a:lnTo>
                    <a:pt x="9514" y="10078"/>
                  </a:lnTo>
                  <a:lnTo>
                    <a:pt x="9514" y="10078"/>
                  </a:lnTo>
                  <a:lnTo>
                    <a:pt x="9518" y="10106"/>
                  </a:lnTo>
                  <a:lnTo>
                    <a:pt x="9518" y="10106"/>
                  </a:lnTo>
                  <a:lnTo>
                    <a:pt x="9522" y="10109"/>
                  </a:lnTo>
                  <a:lnTo>
                    <a:pt x="9522" y="10109"/>
                  </a:lnTo>
                  <a:lnTo>
                    <a:pt x="9526" y="10032"/>
                  </a:lnTo>
                  <a:lnTo>
                    <a:pt x="9526" y="10032"/>
                  </a:lnTo>
                  <a:lnTo>
                    <a:pt x="9529" y="9938"/>
                  </a:lnTo>
                  <a:lnTo>
                    <a:pt x="9529" y="9938"/>
                  </a:lnTo>
                  <a:lnTo>
                    <a:pt x="9533" y="9965"/>
                  </a:lnTo>
                  <a:lnTo>
                    <a:pt x="9533" y="9965"/>
                  </a:lnTo>
                  <a:lnTo>
                    <a:pt x="9537" y="10038"/>
                  </a:lnTo>
                  <a:lnTo>
                    <a:pt x="9537" y="10038"/>
                  </a:lnTo>
                  <a:lnTo>
                    <a:pt x="9540" y="10063"/>
                  </a:lnTo>
                  <a:lnTo>
                    <a:pt x="9540" y="10063"/>
                  </a:lnTo>
                  <a:lnTo>
                    <a:pt x="9544" y="10002"/>
                  </a:lnTo>
                  <a:lnTo>
                    <a:pt x="9544" y="10002"/>
                  </a:lnTo>
                  <a:lnTo>
                    <a:pt x="9548" y="9959"/>
                  </a:lnTo>
                  <a:lnTo>
                    <a:pt x="9548" y="9959"/>
                  </a:lnTo>
                  <a:lnTo>
                    <a:pt x="9552" y="10016"/>
                  </a:lnTo>
                  <a:lnTo>
                    <a:pt x="9552" y="10016"/>
                  </a:lnTo>
                  <a:lnTo>
                    <a:pt x="9555" y="10065"/>
                  </a:lnTo>
                  <a:lnTo>
                    <a:pt x="9555" y="10065"/>
                  </a:lnTo>
                  <a:lnTo>
                    <a:pt x="9559" y="10060"/>
                  </a:lnTo>
                  <a:lnTo>
                    <a:pt x="9559" y="10060"/>
                  </a:lnTo>
                  <a:lnTo>
                    <a:pt x="9563" y="10014"/>
                  </a:lnTo>
                  <a:lnTo>
                    <a:pt x="9563" y="10014"/>
                  </a:lnTo>
                  <a:lnTo>
                    <a:pt x="9566" y="9981"/>
                  </a:lnTo>
                  <a:lnTo>
                    <a:pt x="9566" y="9981"/>
                  </a:lnTo>
                  <a:lnTo>
                    <a:pt x="9570" y="10022"/>
                  </a:lnTo>
                  <a:lnTo>
                    <a:pt x="9570" y="10022"/>
                  </a:lnTo>
                  <a:lnTo>
                    <a:pt x="9574" y="10049"/>
                  </a:lnTo>
                  <a:lnTo>
                    <a:pt x="9574" y="10049"/>
                  </a:lnTo>
                  <a:lnTo>
                    <a:pt x="9577" y="10040"/>
                  </a:lnTo>
                  <a:lnTo>
                    <a:pt x="9577" y="10040"/>
                  </a:lnTo>
                  <a:lnTo>
                    <a:pt x="9581" y="10025"/>
                  </a:lnTo>
                  <a:lnTo>
                    <a:pt x="9581" y="10025"/>
                  </a:lnTo>
                  <a:lnTo>
                    <a:pt x="9585" y="9998"/>
                  </a:lnTo>
                  <a:lnTo>
                    <a:pt x="9585" y="9998"/>
                  </a:lnTo>
                  <a:lnTo>
                    <a:pt x="9589" y="10057"/>
                  </a:lnTo>
                  <a:lnTo>
                    <a:pt x="9589" y="10057"/>
                  </a:lnTo>
                  <a:lnTo>
                    <a:pt x="9592" y="10115"/>
                  </a:lnTo>
                  <a:lnTo>
                    <a:pt x="9592" y="10115"/>
                  </a:lnTo>
                  <a:lnTo>
                    <a:pt x="9596" y="10133"/>
                  </a:lnTo>
                  <a:lnTo>
                    <a:pt x="9596" y="10133"/>
                  </a:lnTo>
                  <a:lnTo>
                    <a:pt x="9600" y="10136"/>
                  </a:lnTo>
                  <a:lnTo>
                    <a:pt x="9600" y="10136"/>
                  </a:lnTo>
                  <a:lnTo>
                    <a:pt x="9603" y="10146"/>
                  </a:lnTo>
                  <a:lnTo>
                    <a:pt x="9603" y="10146"/>
                  </a:lnTo>
                  <a:lnTo>
                    <a:pt x="9607" y="10168"/>
                  </a:lnTo>
                  <a:lnTo>
                    <a:pt x="9607" y="10168"/>
                  </a:lnTo>
                  <a:lnTo>
                    <a:pt x="9611" y="10183"/>
                  </a:lnTo>
                  <a:lnTo>
                    <a:pt x="9611" y="10183"/>
                  </a:lnTo>
                  <a:lnTo>
                    <a:pt x="9615" y="10176"/>
                  </a:lnTo>
                  <a:lnTo>
                    <a:pt x="9615" y="10176"/>
                  </a:lnTo>
                  <a:lnTo>
                    <a:pt x="9618" y="10151"/>
                  </a:lnTo>
                  <a:lnTo>
                    <a:pt x="9618" y="10151"/>
                  </a:lnTo>
                  <a:lnTo>
                    <a:pt x="9622" y="10146"/>
                  </a:lnTo>
                  <a:lnTo>
                    <a:pt x="9622" y="10146"/>
                  </a:lnTo>
                  <a:lnTo>
                    <a:pt x="9626" y="10177"/>
                  </a:lnTo>
                  <a:lnTo>
                    <a:pt x="9626" y="10177"/>
                  </a:lnTo>
                  <a:lnTo>
                    <a:pt x="9629" y="10202"/>
                  </a:lnTo>
                  <a:lnTo>
                    <a:pt x="9629" y="10202"/>
                  </a:lnTo>
                  <a:lnTo>
                    <a:pt x="9633" y="10216"/>
                  </a:lnTo>
                  <a:lnTo>
                    <a:pt x="9633" y="10216"/>
                  </a:lnTo>
                  <a:lnTo>
                    <a:pt x="9637" y="10228"/>
                  </a:lnTo>
                  <a:lnTo>
                    <a:pt x="9637" y="10228"/>
                  </a:lnTo>
                  <a:lnTo>
                    <a:pt x="9640" y="10238"/>
                  </a:lnTo>
                  <a:lnTo>
                    <a:pt x="9640" y="10238"/>
                  </a:lnTo>
                  <a:lnTo>
                    <a:pt x="9644" y="10241"/>
                  </a:lnTo>
                  <a:lnTo>
                    <a:pt x="9644" y="10241"/>
                  </a:lnTo>
                  <a:lnTo>
                    <a:pt x="9648" y="10227"/>
                  </a:lnTo>
                  <a:lnTo>
                    <a:pt x="9648" y="10227"/>
                  </a:lnTo>
                  <a:lnTo>
                    <a:pt x="9652" y="10192"/>
                  </a:lnTo>
                  <a:lnTo>
                    <a:pt x="9652" y="10192"/>
                  </a:lnTo>
                  <a:lnTo>
                    <a:pt x="9655" y="10130"/>
                  </a:lnTo>
                  <a:lnTo>
                    <a:pt x="9655" y="10130"/>
                  </a:lnTo>
                  <a:lnTo>
                    <a:pt x="9659" y="10031"/>
                  </a:lnTo>
                  <a:lnTo>
                    <a:pt x="9659" y="10031"/>
                  </a:lnTo>
                  <a:lnTo>
                    <a:pt x="9663" y="9992"/>
                  </a:lnTo>
                  <a:lnTo>
                    <a:pt x="9663" y="9992"/>
                  </a:lnTo>
                  <a:lnTo>
                    <a:pt x="9666" y="10057"/>
                  </a:lnTo>
                  <a:lnTo>
                    <a:pt x="9666" y="10057"/>
                  </a:lnTo>
                  <a:lnTo>
                    <a:pt x="9670" y="10110"/>
                  </a:lnTo>
                  <a:lnTo>
                    <a:pt x="9670" y="10110"/>
                  </a:lnTo>
                  <a:lnTo>
                    <a:pt x="9674" y="10111"/>
                  </a:lnTo>
                  <a:lnTo>
                    <a:pt x="9674" y="10111"/>
                  </a:lnTo>
                  <a:lnTo>
                    <a:pt x="9678" y="10051"/>
                  </a:lnTo>
                  <a:lnTo>
                    <a:pt x="9678" y="10051"/>
                  </a:lnTo>
                  <a:lnTo>
                    <a:pt x="9681" y="10017"/>
                  </a:lnTo>
                  <a:lnTo>
                    <a:pt x="9681" y="10017"/>
                  </a:lnTo>
                  <a:lnTo>
                    <a:pt x="9685" y="10082"/>
                  </a:lnTo>
                  <a:lnTo>
                    <a:pt x="9685" y="10082"/>
                  </a:lnTo>
                  <a:lnTo>
                    <a:pt x="9689" y="10118"/>
                  </a:lnTo>
                  <a:lnTo>
                    <a:pt x="9689" y="10118"/>
                  </a:lnTo>
                  <a:lnTo>
                    <a:pt x="9692" y="10138"/>
                  </a:lnTo>
                  <a:lnTo>
                    <a:pt x="9692" y="10138"/>
                  </a:lnTo>
                  <a:lnTo>
                    <a:pt x="9696" y="10117"/>
                  </a:lnTo>
                  <a:lnTo>
                    <a:pt x="9696" y="10117"/>
                  </a:lnTo>
                  <a:lnTo>
                    <a:pt x="9700" y="10043"/>
                  </a:lnTo>
                  <a:lnTo>
                    <a:pt x="9700" y="10043"/>
                  </a:lnTo>
                  <a:lnTo>
                    <a:pt x="9703" y="9983"/>
                  </a:lnTo>
                  <a:lnTo>
                    <a:pt x="9703" y="9983"/>
                  </a:lnTo>
                  <a:lnTo>
                    <a:pt x="9707" y="10025"/>
                  </a:lnTo>
                  <a:lnTo>
                    <a:pt x="9707" y="10025"/>
                  </a:lnTo>
                  <a:lnTo>
                    <a:pt x="9711" y="10072"/>
                  </a:lnTo>
                  <a:lnTo>
                    <a:pt x="9711" y="10072"/>
                  </a:lnTo>
                  <a:lnTo>
                    <a:pt x="9715" y="10058"/>
                  </a:lnTo>
                  <a:lnTo>
                    <a:pt x="9715" y="10058"/>
                  </a:lnTo>
                  <a:lnTo>
                    <a:pt x="9718" y="9960"/>
                  </a:lnTo>
                  <a:lnTo>
                    <a:pt x="9718" y="9960"/>
                  </a:lnTo>
                  <a:lnTo>
                    <a:pt x="9722" y="9874"/>
                  </a:lnTo>
                  <a:lnTo>
                    <a:pt x="9722" y="9874"/>
                  </a:lnTo>
                  <a:lnTo>
                    <a:pt x="9726" y="9960"/>
                  </a:lnTo>
                  <a:lnTo>
                    <a:pt x="9726" y="9960"/>
                  </a:lnTo>
                  <a:lnTo>
                    <a:pt x="9729" y="10064"/>
                  </a:lnTo>
                  <a:lnTo>
                    <a:pt x="9729" y="10064"/>
                  </a:lnTo>
                  <a:lnTo>
                    <a:pt x="9733" y="10122"/>
                  </a:lnTo>
                  <a:lnTo>
                    <a:pt x="9733" y="10122"/>
                  </a:lnTo>
                  <a:lnTo>
                    <a:pt x="9737" y="10121"/>
                  </a:lnTo>
                  <a:lnTo>
                    <a:pt x="9737" y="10121"/>
                  </a:lnTo>
                  <a:lnTo>
                    <a:pt x="9741" y="10056"/>
                  </a:lnTo>
                  <a:lnTo>
                    <a:pt x="9741" y="10056"/>
                  </a:lnTo>
                  <a:lnTo>
                    <a:pt x="9744" y="10038"/>
                  </a:lnTo>
                  <a:lnTo>
                    <a:pt x="9744" y="10038"/>
                  </a:lnTo>
                  <a:lnTo>
                    <a:pt x="9748" y="10096"/>
                  </a:lnTo>
                  <a:lnTo>
                    <a:pt x="9748" y="10096"/>
                  </a:lnTo>
                  <a:lnTo>
                    <a:pt x="9752" y="10136"/>
                  </a:lnTo>
                  <a:lnTo>
                    <a:pt x="9752" y="10136"/>
                  </a:lnTo>
                  <a:lnTo>
                    <a:pt x="9755" y="10123"/>
                  </a:lnTo>
                  <a:lnTo>
                    <a:pt x="9755" y="10123"/>
                  </a:lnTo>
                  <a:lnTo>
                    <a:pt x="9759" y="10073"/>
                  </a:lnTo>
                  <a:lnTo>
                    <a:pt x="9759" y="10073"/>
                  </a:lnTo>
                  <a:lnTo>
                    <a:pt x="9763" y="10017"/>
                  </a:lnTo>
                  <a:lnTo>
                    <a:pt x="9763" y="10017"/>
                  </a:lnTo>
                  <a:lnTo>
                    <a:pt x="9766" y="10056"/>
                  </a:lnTo>
                  <a:lnTo>
                    <a:pt x="9766" y="10056"/>
                  </a:lnTo>
                  <a:lnTo>
                    <a:pt x="9770" y="10115"/>
                  </a:lnTo>
                  <a:lnTo>
                    <a:pt x="9770" y="10115"/>
                  </a:lnTo>
                  <a:lnTo>
                    <a:pt x="9774" y="10140"/>
                  </a:lnTo>
                  <a:lnTo>
                    <a:pt x="9774" y="10140"/>
                  </a:lnTo>
                  <a:lnTo>
                    <a:pt x="9778" y="10122"/>
                  </a:lnTo>
                  <a:lnTo>
                    <a:pt x="9778" y="10122"/>
                  </a:lnTo>
                  <a:lnTo>
                    <a:pt x="9781" y="10087"/>
                  </a:lnTo>
                  <a:lnTo>
                    <a:pt x="9781" y="10087"/>
                  </a:lnTo>
                  <a:lnTo>
                    <a:pt x="9785" y="10134"/>
                  </a:lnTo>
                  <a:lnTo>
                    <a:pt x="9785" y="10134"/>
                  </a:lnTo>
                  <a:lnTo>
                    <a:pt x="9789" y="10192"/>
                  </a:lnTo>
                  <a:lnTo>
                    <a:pt x="9789" y="10192"/>
                  </a:lnTo>
                  <a:lnTo>
                    <a:pt x="9792" y="10220"/>
                  </a:lnTo>
                  <a:lnTo>
                    <a:pt x="9792" y="10220"/>
                  </a:lnTo>
                  <a:lnTo>
                    <a:pt x="9796" y="10227"/>
                  </a:lnTo>
                  <a:lnTo>
                    <a:pt x="9796" y="10227"/>
                  </a:lnTo>
                  <a:lnTo>
                    <a:pt x="9800" y="10242"/>
                  </a:lnTo>
                  <a:lnTo>
                    <a:pt x="9800" y="10242"/>
                  </a:lnTo>
                  <a:lnTo>
                    <a:pt x="9804" y="10252"/>
                  </a:lnTo>
                  <a:lnTo>
                    <a:pt x="9804" y="10252"/>
                  </a:lnTo>
                  <a:lnTo>
                    <a:pt x="9807" y="10260"/>
                  </a:lnTo>
                  <a:lnTo>
                    <a:pt x="9807" y="10260"/>
                  </a:lnTo>
                  <a:lnTo>
                    <a:pt x="9811" y="10257"/>
                  </a:lnTo>
                  <a:lnTo>
                    <a:pt x="9811" y="10257"/>
                  </a:lnTo>
                  <a:lnTo>
                    <a:pt x="9815" y="10256"/>
                  </a:lnTo>
                  <a:lnTo>
                    <a:pt x="9815" y="10256"/>
                  </a:lnTo>
                  <a:lnTo>
                    <a:pt x="9818" y="10263"/>
                  </a:lnTo>
                  <a:lnTo>
                    <a:pt x="9818" y="10263"/>
                  </a:lnTo>
                  <a:lnTo>
                    <a:pt x="9822" y="10267"/>
                  </a:lnTo>
                  <a:lnTo>
                    <a:pt x="9822" y="10267"/>
                  </a:lnTo>
                  <a:lnTo>
                    <a:pt x="9826" y="10270"/>
                  </a:lnTo>
                  <a:lnTo>
                    <a:pt x="9826" y="10270"/>
                  </a:lnTo>
                  <a:lnTo>
                    <a:pt x="9830" y="10272"/>
                  </a:lnTo>
                  <a:lnTo>
                    <a:pt x="9830" y="10272"/>
                  </a:lnTo>
                  <a:lnTo>
                    <a:pt x="9833" y="10269"/>
                  </a:lnTo>
                  <a:lnTo>
                    <a:pt x="9833" y="10269"/>
                  </a:lnTo>
                  <a:lnTo>
                    <a:pt x="9837" y="10267"/>
                  </a:lnTo>
                  <a:lnTo>
                    <a:pt x="9837" y="10267"/>
                  </a:lnTo>
                  <a:lnTo>
                    <a:pt x="9841" y="10265"/>
                  </a:lnTo>
                  <a:lnTo>
                    <a:pt x="9841" y="10265"/>
                  </a:lnTo>
                  <a:lnTo>
                    <a:pt x="9844" y="10262"/>
                  </a:lnTo>
                  <a:lnTo>
                    <a:pt x="9844" y="10262"/>
                  </a:lnTo>
                  <a:lnTo>
                    <a:pt x="9848" y="10245"/>
                  </a:lnTo>
                  <a:lnTo>
                    <a:pt x="9848" y="10245"/>
                  </a:lnTo>
                  <a:lnTo>
                    <a:pt x="9852" y="10238"/>
                  </a:lnTo>
                  <a:lnTo>
                    <a:pt x="9852" y="10238"/>
                  </a:lnTo>
                  <a:lnTo>
                    <a:pt x="9855" y="10228"/>
                  </a:lnTo>
                  <a:lnTo>
                    <a:pt x="9855" y="10228"/>
                  </a:lnTo>
                  <a:lnTo>
                    <a:pt x="9859" y="10220"/>
                  </a:lnTo>
                  <a:lnTo>
                    <a:pt x="9859" y="10220"/>
                  </a:lnTo>
                  <a:lnTo>
                    <a:pt x="9863" y="10221"/>
                  </a:lnTo>
                  <a:lnTo>
                    <a:pt x="9863" y="10221"/>
                  </a:lnTo>
                  <a:lnTo>
                    <a:pt x="9867" y="10215"/>
                  </a:lnTo>
                  <a:lnTo>
                    <a:pt x="9867" y="10215"/>
                  </a:lnTo>
                  <a:lnTo>
                    <a:pt x="9870" y="10215"/>
                  </a:lnTo>
                  <a:lnTo>
                    <a:pt x="9870" y="10215"/>
                  </a:lnTo>
                  <a:lnTo>
                    <a:pt x="9874" y="10211"/>
                  </a:lnTo>
                  <a:lnTo>
                    <a:pt x="9874" y="10211"/>
                  </a:lnTo>
                  <a:lnTo>
                    <a:pt x="9878" y="10206"/>
                  </a:lnTo>
                  <a:lnTo>
                    <a:pt x="9878" y="10206"/>
                  </a:lnTo>
                  <a:lnTo>
                    <a:pt x="9881" y="10183"/>
                  </a:lnTo>
                  <a:lnTo>
                    <a:pt x="9881" y="10183"/>
                  </a:lnTo>
                  <a:lnTo>
                    <a:pt x="9885" y="10144"/>
                  </a:lnTo>
                  <a:lnTo>
                    <a:pt x="9885" y="10144"/>
                  </a:lnTo>
                  <a:lnTo>
                    <a:pt x="9889" y="10171"/>
                  </a:lnTo>
                  <a:lnTo>
                    <a:pt x="9889" y="10171"/>
                  </a:lnTo>
                  <a:lnTo>
                    <a:pt x="9893" y="10172"/>
                  </a:lnTo>
                  <a:lnTo>
                    <a:pt x="9893" y="10172"/>
                  </a:lnTo>
                  <a:lnTo>
                    <a:pt x="9896" y="10171"/>
                  </a:lnTo>
                  <a:lnTo>
                    <a:pt x="9896" y="10171"/>
                  </a:lnTo>
                  <a:lnTo>
                    <a:pt x="9900" y="10173"/>
                  </a:lnTo>
                  <a:lnTo>
                    <a:pt x="9900" y="10173"/>
                  </a:lnTo>
                  <a:lnTo>
                    <a:pt x="9904" y="10171"/>
                  </a:lnTo>
                  <a:lnTo>
                    <a:pt x="9904" y="10171"/>
                  </a:lnTo>
                  <a:lnTo>
                    <a:pt x="9907" y="10130"/>
                  </a:lnTo>
                  <a:lnTo>
                    <a:pt x="9907" y="10130"/>
                  </a:lnTo>
                  <a:lnTo>
                    <a:pt x="9911" y="10131"/>
                  </a:lnTo>
                  <a:lnTo>
                    <a:pt x="9911" y="10131"/>
                  </a:lnTo>
                  <a:lnTo>
                    <a:pt x="9915" y="10147"/>
                  </a:lnTo>
                  <a:lnTo>
                    <a:pt x="9915" y="10147"/>
                  </a:lnTo>
                  <a:lnTo>
                    <a:pt x="9918" y="10157"/>
                  </a:lnTo>
                  <a:lnTo>
                    <a:pt x="9918" y="10157"/>
                  </a:lnTo>
                  <a:lnTo>
                    <a:pt x="9922" y="10172"/>
                  </a:lnTo>
                  <a:lnTo>
                    <a:pt x="9922" y="10172"/>
                  </a:lnTo>
                  <a:lnTo>
                    <a:pt x="9926" y="10179"/>
                  </a:lnTo>
                  <a:lnTo>
                    <a:pt x="9926" y="10179"/>
                  </a:lnTo>
                  <a:lnTo>
                    <a:pt x="9930" y="10177"/>
                  </a:lnTo>
                  <a:lnTo>
                    <a:pt x="9930" y="10177"/>
                  </a:lnTo>
                  <a:lnTo>
                    <a:pt x="9933" y="10165"/>
                  </a:lnTo>
                  <a:lnTo>
                    <a:pt x="9933" y="10165"/>
                  </a:lnTo>
                  <a:lnTo>
                    <a:pt x="9937" y="10173"/>
                  </a:lnTo>
                  <a:lnTo>
                    <a:pt x="9937" y="10173"/>
                  </a:lnTo>
                  <a:lnTo>
                    <a:pt x="9941" y="10191"/>
                  </a:lnTo>
                  <a:lnTo>
                    <a:pt x="9941" y="10191"/>
                  </a:lnTo>
                  <a:lnTo>
                    <a:pt x="9944" y="10196"/>
                  </a:lnTo>
                  <a:lnTo>
                    <a:pt x="9944" y="10196"/>
                  </a:lnTo>
                  <a:lnTo>
                    <a:pt x="9948" y="10197"/>
                  </a:lnTo>
                  <a:lnTo>
                    <a:pt x="9948" y="10197"/>
                  </a:lnTo>
                  <a:lnTo>
                    <a:pt x="9952" y="10194"/>
                  </a:lnTo>
                  <a:lnTo>
                    <a:pt x="9952" y="10194"/>
                  </a:lnTo>
                  <a:lnTo>
                    <a:pt x="9956" y="10182"/>
                  </a:lnTo>
                  <a:lnTo>
                    <a:pt x="9956" y="10182"/>
                  </a:lnTo>
                  <a:lnTo>
                    <a:pt x="9959" y="10172"/>
                  </a:lnTo>
                  <a:lnTo>
                    <a:pt x="9959" y="10172"/>
                  </a:lnTo>
                  <a:lnTo>
                    <a:pt x="9963" y="10166"/>
                  </a:lnTo>
                  <a:lnTo>
                    <a:pt x="9963" y="10166"/>
                  </a:lnTo>
                  <a:lnTo>
                    <a:pt x="9967" y="10165"/>
                  </a:lnTo>
                  <a:lnTo>
                    <a:pt x="9967" y="10165"/>
                  </a:lnTo>
                  <a:lnTo>
                    <a:pt x="9970" y="10168"/>
                  </a:lnTo>
                  <a:lnTo>
                    <a:pt x="9970" y="10168"/>
                  </a:lnTo>
                  <a:lnTo>
                    <a:pt x="9974" y="10174"/>
                  </a:lnTo>
                  <a:lnTo>
                    <a:pt x="9974" y="10174"/>
                  </a:lnTo>
                  <a:lnTo>
                    <a:pt x="9978" y="10178"/>
                  </a:lnTo>
                  <a:lnTo>
                    <a:pt x="9978" y="10178"/>
                  </a:lnTo>
                  <a:lnTo>
                    <a:pt x="9981" y="10186"/>
                  </a:lnTo>
                  <a:lnTo>
                    <a:pt x="9981" y="10186"/>
                  </a:lnTo>
                  <a:lnTo>
                    <a:pt x="9985" y="10185"/>
                  </a:lnTo>
                  <a:lnTo>
                    <a:pt x="9985" y="10185"/>
                  </a:lnTo>
                  <a:lnTo>
                    <a:pt x="9989" y="10179"/>
                  </a:lnTo>
                  <a:lnTo>
                    <a:pt x="9989" y="10179"/>
                  </a:lnTo>
                  <a:lnTo>
                    <a:pt x="9993" y="10176"/>
                  </a:lnTo>
                  <a:lnTo>
                    <a:pt x="9993" y="10176"/>
                  </a:lnTo>
                  <a:lnTo>
                    <a:pt x="9996" y="10174"/>
                  </a:lnTo>
                  <a:lnTo>
                    <a:pt x="9996" y="10174"/>
                  </a:lnTo>
                  <a:lnTo>
                    <a:pt x="10000" y="10184"/>
                  </a:lnTo>
                  <a:lnTo>
                    <a:pt x="10000" y="10184"/>
                  </a:lnTo>
                  <a:lnTo>
                    <a:pt x="10004" y="10194"/>
                  </a:lnTo>
                  <a:lnTo>
                    <a:pt x="10004" y="10194"/>
                  </a:lnTo>
                  <a:lnTo>
                    <a:pt x="10007" y="10199"/>
                  </a:lnTo>
                  <a:lnTo>
                    <a:pt x="10007" y="10199"/>
                  </a:lnTo>
                  <a:lnTo>
                    <a:pt x="10011" y="10198"/>
                  </a:lnTo>
                  <a:lnTo>
                    <a:pt x="10011" y="10198"/>
                  </a:lnTo>
                  <a:lnTo>
                    <a:pt x="10015" y="10194"/>
                  </a:lnTo>
                  <a:lnTo>
                    <a:pt x="10015" y="10194"/>
                  </a:lnTo>
                  <a:lnTo>
                    <a:pt x="10019" y="10194"/>
                  </a:lnTo>
                  <a:lnTo>
                    <a:pt x="10019" y="10194"/>
                  </a:lnTo>
                  <a:lnTo>
                    <a:pt x="10022" y="10201"/>
                  </a:lnTo>
                  <a:lnTo>
                    <a:pt x="10022" y="10201"/>
                  </a:lnTo>
                  <a:lnTo>
                    <a:pt x="10026" y="10201"/>
                  </a:lnTo>
                  <a:lnTo>
                    <a:pt x="10026" y="10201"/>
                  </a:lnTo>
                  <a:lnTo>
                    <a:pt x="10030" y="10201"/>
                  </a:lnTo>
                  <a:lnTo>
                    <a:pt x="10030" y="10201"/>
                  </a:lnTo>
                  <a:lnTo>
                    <a:pt x="10033" y="10191"/>
                  </a:lnTo>
                  <a:lnTo>
                    <a:pt x="10033" y="10191"/>
                  </a:lnTo>
                  <a:lnTo>
                    <a:pt x="10037" y="10186"/>
                  </a:lnTo>
                  <a:lnTo>
                    <a:pt x="10037" y="10186"/>
                  </a:lnTo>
                  <a:lnTo>
                    <a:pt x="10041" y="10176"/>
                  </a:lnTo>
                  <a:lnTo>
                    <a:pt x="10041" y="10176"/>
                  </a:lnTo>
                  <a:lnTo>
                    <a:pt x="10044" y="10167"/>
                  </a:lnTo>
                  <a:lnTo>
                    <a:pt x="10044" y="10167"/>
                  </a:lnTo>
                  <a:lnTo>
                    <a:pt x="10048" y="10170"/>
                  </a:lnTo>
                  <a:lnTo>
                    <a:pt x="10048" y="10170"/>
                  </a:lnTo>
                  <a:lnTo>
                    <a:pt x="10052" y="10170"/>
                  </a:lnTo>
                  <a:lnTo>
                    <a:pt x="10052" y="10170"/>
                  </a:lnTo>
                  <a:lnTo>
                    <a:pt x="10056" y="10150"/>
                  </a:lnTo>
                  <a:lnTo>
                    <a:pt x="10056" y="10150"/>
                  </a:lnTo>
                  <a:lnTo>
                    <a:pt x="10059" y="10113"/>
                  </a:lnTo>
                  <a:lnTo>
                    <a:pt x="10059" y="10113"/>
                  </a:lnTo>
                  <a:lnTo>
                    <a:pt x="10063" y="10052"/>
                  </a:lnTo>
                  <a:lnTo>
                    <a:pt x="10063" y="10052"/>
                  </a:lnTo>
                  <a:lnTo>
                    <a:pt x="10067" y="9954"/>
                  </a:lnTo>
                  <a:lnTo>
                    <a:pt x="10067" y="9954"/>
                  </a:lnTo>
                  <a:lnTo>
                    <a:pt x="10070" y="9826"/>
                  </a:lnTo>
                  <a:lnTo>
                    <a:pt x="10070" y="9826"/>
                  </a:lnTo>
                  <a:lnTo>
                    <a:pt x="10074" y="9725"/>
                  </a:lnTo>
                  <a:lnTo>
                    <a:pt x="10074" y="9725"/>
                  </a:lnTo>
                  <a:lnTo>
                    <a:pt x="10078" y="9688"/>
                  </a:lnTo>
                  <a:lnTo>
                    <a:pt x="10078" y="9688"/>
                  </a:lnTo>
                  <a:lnTo>
                    <a:pt x="10082" y="9685"/>
                  </a:lnTo>
                  <a:lnTo>
                    <a:pt x="10082" y="9685"/>
                  </a:lnTo>
                  <a:lnTo>
                    <a:pt x="10085" y="9678"/>
                  </a:lnTo>
                  <a:lnTo>
                    <a:pt x="10085" y="9678"/>
                  </a:lnTo>
                  <a:lnTo>
                    <a:pt x="10089" y="9685"/>
                  </a:lnTo>
                  <a:lnTo>
                    <a:pt x="10089" y="9685"/>
                  </a:lnTo>
                  <a:lnTo>
                    <a:pt x="10093" y="9684"/>
                  </a:lnTo>
                  <a:lnTo>
                    <a:pt x="10093" y="9684"/>
                  </a:lnTo>
                  <a:lnTo>
                    <a:pt x="10096" y="9610"/>
                  </a:lnTo>
                  <a:lnTo>
                    <a:pt x="10096" y="9610"/>
                  </a:lnTo>
                  <a:lnTo>
                    <a:pt x="10100" y="9440"/>
                  </a:lnTo>
                  <a:lnTo>
                    <a:pt x="10100" y="9440"/>
                  </a:lnTo>
                  <a:lnTo>
                    <a:pt x="10104" y="9260"/>
                  </a:lnTo>
                  <a:lnTo>
                    <a:pt x="10104" y="9260"/>
                  </a:lnTo>
                  <a:lnTo>
                    <a:pt x="10107" y="9150"/>
                  </a:lnTo>
                  <a:lnTo>
                    <a:pt x="10107" y="9150"/>
                  </a:lnTo>
                  <a:lnTo>
                    <a:pt x="10111" y="9144"/>
                  </a:lnTo>
                  <a:lnTo>
                    <a:pt x="10111" y="9144"/>
                  </a:lnTo>
                  <a:lnTo>
                    <a:pt x="10115" y="9229"/>
                  </a:lnTo>
                  <a:lnTo>
                    <a:pt x="10115" y="9229"/>
                  </a:lnTo>
                  <a:lnTo>
                    <a:pt x="10119" y="9354"/>
                  </a:lnTo>
                  <a:lnTo>
                    <a:pt x="10119" y="9354"/>
                  </a:lnTo>
                  <a:lnTo>
                    <a:pt x="10122" y="9495"/>
                  </a:lnTo>
                  <a:lnTo>
                    <a:pt x="10122" y="9495"/>
                  </a:lnTo>
                  <a:lnTo>
                    <a:pt x="10126" y="9614"/>
                  </a:lnTo>
                  <a:lnTo>
                    <a:pt x="10126" y="9614"/>
                  </a:lnTo>
                  <a:lnTo>
                    <a:pt x="10130" y="9650"/>
                  </a:lnTo>
                  <a:lnTo>
                    <a:pt x="10130" y="9650"/>
                  </a:lnTo>
                  <a:lnTo>
                    <a:pt x="10133" y="9582"/>
                  </a:lnTo>
                  <a:lnTo>
                    <a:pt x="10133" y="9582"/>
                  </a:lnTo>
                  <a:lnTo>
                    <a:pt x="10137" y="9501"/>
                  </a:lnTo>
                  <a:lnTo>
                    <a:pt x="10137" y="9501"/>
                  </a:lnTo>
                  <a:lnTo>
                    <a:pt x="10141" y="9466"/>
                  </a:lnTo>
                  <a:lnTo>
                    <a:pt x="10141" y="9466"/>
                  </a:lnTo>
                  <a:lnTo>
                    <a:pt x="10145" y="9482"/>
                  </a:lnTo>
                  <a:lnTo>
                    <a:pt x="10145" y="9482"/>
                  </a:lnTo>
                  <a:lnTo>
                    <a:pt x="10148" y="9551"/>
                  </a:lnTo>
                  <a:lnTo>
                    <a:pt x="10148" y="9551"/>
                  </a:lnTo>
                  <a:lnTo>
                    <a:pt x="10152" y="9660"/>
                  </a:lnTo>
                  <a:lnTo>
                    <a:pt x="10152" y="9660"/>
                  </a:lnTo>
                  <a:lnTo>
                    <a:pt x="10156" y="9727"/>
                  </a:lnTo>
                  <a:lnTo>
                    <a:pt x="10156" y="9727"/>
                  </a:lnTo>
                  <a:lnTo>
                    <a:pt x="10159" y="9677"/>
                  </a:lnTo>
                  <a:lnTo>
                    <a:pt x="10159" y="9677"/>
                  </a:lnTo>
                  <a:lnTo>
                    <a:pt x="10163" y="9451"/>
                  </a:lnTo>
                  <a:lnTo>
                    <a:pt x="10163" y="9451"/>
                  </a:lnTo>
                  <a:lnTo>
                    <a:pt x="10167" y="8961"/>
                  </a:lnTo>
                  <a:lnTo>
                    <a:pt x="10167" y="8961"/>
                  </a:lnTo>
                  <a:lnTo>
                    <a:pt x="10170" y="7939"/>
                  </a:lnTo>
                  <a:lnTo>
                    <a:pt x="10170" y="7939"/>
                  </a:lnTo>
                  <a:lnTo>
                    <a:pt x="10174" y="7564"/>
                  </a:lnTo>
                  <a:lnTo>
                    <a:pt x="10174" y="7564"/>
                  </a:lnTo>
                  <a:lnTo>
                    <a:pt x="10178" y="8507"/>
                  </a:lnTo>
                  <a:lnTo>
                    <a:pt x="10178" y="8507"/>
                  </a:lnTo>
                  <a:lnTo>
                    <a:pt x="10182" y="9116"/>
                  </a:lnTo>
                  <a:lnTo>
                    <a:pt x="10182" y="9116"/>
                  </a:lnTo>
                  <a:lnTo>
                    <a:pt x="10185" y="9397"/>
                  </a:lnTo>
                  <a:lnTo>
                    <a:pt x="10185" y="9397"/>
                  </a:lnTo>
                  <a:lnTo>
                    <a:pt x="10189" y="9446"/>
                  </a:lnTo>
                  <a:lnTo>
                    <a:pt x="10189" y="9446"/>
                  </a:lnTo>
                  <a:lnTo>
                    <a:pt x="10193" y="9275"/>
                  </a:lnTo>
                  <a:lnTo>
                    <a:pt x="10193" y="9275"/>
                  </a:lnTo>
                  <a:lnTo>
                    <a:pt x="10196" y="8824"/>
                  </a:lnTo>
                  <a:lnTo>
                    <a:pt x="10196" y="8824"/>
                  </a:lnTo>
                  <a:lnTo>
                    <a:pt x="10200" y="7847"/>
                  </a:lnTo>
                  <a:lnTo>
                    <a:pt x="10200" y="7847"/>
                  </a:lnTo>
                  <a:lnTo>
                    <a:pt x="10204" y="7719"/>
                  </a:lnTo>
                  <a:lnTo>
                    <a:pt x="10204" y="7719"/>
                  </a:lnTo>
                  <a:lnTo>
                    <a:pt x="10208" y="8761"/>
                  </a:lnTo>
                  <a:lnTo>
                    <a:pt x="10208" y="8761"/>
                  </a:lnTo>
                  <a:lnTo>
                    <a:pt x="10211" y="9391"/>
                  </a:lnTo>
                  <a:lnTo>
                    <a:pt x="10211" y="9391"/>
                  </a:lnTo>
                  <a:lnTo>
                    <a:pt x="10215" y="9721"/>
                  </a:lnTo>
                  <a:lnTo>
                    <a:pt x="10215" y="9721"/>
                  </a:lnTo>
                  <a:lnTo>
                    <a:pt x="10219" y="9896"/>
                  </a:lnTo>
                  <a:lnTo>
                    <a:pt x="10219" y="9896"/>
                  </a:lnTo>
                  <a:lnTo>
                    <a:pt x="10222" y="9992"/>
                  </a:lnTo>
                  <a:lnTo>
                    <a:pt x="10222" y="9992"/>
                  </a:lnTo>
                  <a:lnTo>
                    <a:pt x="10226" y="10036"/>
                  </a:lnTo>
                  <a:lnTo>
                    <a:pt x="10226" y="10036"/>
                  </a:lnTo>
                  <a:lnTo>
                    <a:pt x="10230" y="10072"/>
                  </a:lnTo>
                  <a:lnTo>
                    <a:pt x="10230" y="10072"/>
                  </a:lnTo>
                  <a:lnTo>
                    <a:pt x="10234" y="10108"/>
                  </a:lnTo>
                  <a:lnTo>
                    <a:pt x="10234" y="10108"/>
                  </a:lnTo>
                  <a:lnTo>
                    <a:pt x="10237" y="10143"/>
                  </a:lnTo>
                  <a:lnTo>
                    <a:pt x="10237" y="10143"/>
                  </a:lnTo>
                  <a:lnTo>
                    <a:pt x="10241" y="10163"/>
                  </a:lnTo>
                  <a:lnTo>
                    <a:pt x="10241" y="10163"/>
                  </a:lnTo>
                  <a:lnTo>
                    <a:pt x="10245" y="10177"/>
                  </a:lnTo>
                  <a:lnTo>
                    <a:pt x="10245" y="10177"/>
                  </a:lnTo>
                  <a:lnTo>
                    <a:pt x="10248" y="10183"/>
                  </a:lnTo>
                  <a:lnTo>
                    <a:pt x="10248" y="10183"/>
                  </a:lnTo>
                  <a:lnTo>
                    <a:pt x="10252" y="10179"/>
                  </a:lnTo>
                  <a:lnTo>
                    <a:pt x="10252" y="10179"/>
                  </a:lnTo>
                  <a:lnTo>
                    <a:pt x="10256" y="10177"/>
                  </a:lnTo>
                  <a:lnTo>
                    <a:pt x="10256" y="10177"/>
                  </a:lnTo>
                  <a:lnTo>
                    <a:pt x="10259" y="10177"/>
                  </a:lnTo>
                  <a:lnTo>
                    <a:pt x="10259" y="10177"/>
                  </a:lnTo>
                  <a:lnTo>
                    <a:pt x="10263" y="10186"/>
                  </a:lnTo>
                  <a:lnTo>
                    <a:pt x="10263" y="10186"/>
                  </a:lnTo>
                  <a:lnTo>
                    <a:pt x="10267" y="10195"/>
                  </a:lnTo>
                  <a:lnTo>
                    <a:pt x="10267" y="10195"/>
                  </a:lnTo>
                  <a:lnTo>
                    <a:pt x="10271" y="10195"/>
                  </a:lnTo>
                  <a:lnTo>
                    <a:pt x="10271" y="10195"/>
                  </a:lnTo>
                  <a:lnTo>
                    <a:pt x="10274" y="10188"/>
                  </a:lnTo>
                  <a:lnTo>
                    <a:pt x="10274" y="10188"/>
                  </a:lnTo>
                  <a:lnTo>
                    <a:pt x="10278" y="10189"/>
                  </a:lnTo>
                  <a:lnTo>
                    <a:pt x="10278" y="10189"/>
                  </a:lnTo>
                  <a:lnTo>
                    <a:pt x="10282" y="10173"/>
                  </a:lnTo>
                  <a:lnTo>
                    <a:pt x="10282" y="10173"/>
                  </a:lnTo>
                  <a:lnTo>
                    <a:pt x="10285" y="10160"/>
                  </a:lnTo>
                  <a:lnTo>
                    <a:pt x="10285" y="10160"/>
                  </a:lnTo>
                  <a:lnTo>
                    <a:pt x="10289" y="10145"/>
                  </a:lnTo>
                  <a:lnTo>
                    <a:pt x="10289" y="10145"/>
                  </a:lnTo>
                  <a:lnTo>
                    <a:pt x="10293" y="10145"/>
                  </a:lnTo>
                  <a:lnTo>
                    <a:pt x="10293" y="10145"/>
                  </a:lnTo>
                  <a:lnTo>
                    <a:pt x="10297" y="10134"/>
                  </a:lnTo>
                  <a:lnTo>
                    <a:pt x="10297" y="10134"/>
                  </a:lnTo>
                  <a:lnTo>
                    <a:pt x="10300" y="10111"/>
                  </a:lnTo>
                  <a:lnTo>
                    <a:pt x="10300" y="10111"/>
                  </a:lnTo>
                  <a:lnTo>
                    <a:pt x="10304" y="10078"/>
                  </a:lnTo>
                  <a:lnTo>
                    <a:pt x="10304" y="10078"/>
                  </a:lnTo>
                  <a:lnTo>
                    <a:pt x="10308" y="10038"/>
                  </a:lnTo>
                  <a:lnTo>
                    <a:pt x="10308" y="10038"/>
                  </a:lnTo>
                  <a:lnTo>
                    <a:pt x="10311" y="9978"/>
                  </a:lnTo>
                  <a:lnTo>
                    <a:pt x="10311" y="9978"/>
                  </a:lnTo>
                  <a:lnTo>
                    <a:pt x="10315" y="9914"/>
                  </a:lnTo>
                  <a:lnTo>
                    <a:pt x="10315" y="9914"/>
                  </a:lnTo>
                  <a:lnTo>
                    <a:pt x="10319" y="9806"/>
                  </a:lnTo>
                  <a:lnTo>
                    <a:pt x="10319" y="9806"/>
                  </a:lnTo>
                  <a:lnTo>
                    <a:pt x="10322" y="9689"/>
                  </a:lnTo>
                  <a:lnTo>
                    <a:pt x="10322" y="9689"/>
                  </a:lnTo>
                  <a:lnTo>
                    <a:pt x="10326" y="9522"/>
                  </a:lnTo>
                  <a:lnTo>
                    <a:pt x="10326" y="9522"/>
                  </a:lnTo>
                  <a:lnTo>
                    <a:pt x="10330" y="9139"/>
                  </a:lnTo>
                  <a:lnTo>
                    <a:pt x="10330" y="9139"/>
                  </a:lnTo>
                  <a:lnTo>
                    <a:pt x="10334" y="8555"/>
                  </a:lnTo>
                  <a:lnTo>
                    <a:pt x="10334" y="8555"/>
                  </a:lnTo>
                  <a:lnTo>
                    <a:pt x="10337" y="8643"/>
                  </a:lnTo>
                  <a:lnTo>
                    <a:pt x="10337" y="8643"/>
                  </a:lnTo>
                  <a:lnTo>
                    <a:pt x="10341" y="8944"/>
                  </a:lnTo>
                  <a:lnTo>
                    <a:pt x="10341" y="8944"/>
                  </a:lnTo>
                  <a:lnTo>
                    <a:pt x="10345" y="9028"/>
                  </a:lnTo>
                  <a:lnTo>
                    <a:pt x="10345" y="9028"/>
                  </a:lnTo>
                  <a:lnTo>
                    <a:pt x="10348" y="8888"/>
                  </a:lnTo>
                  <a:lnTo>
                    <a:pt x="10348" y="8888"/>
                  </a:lnTo>
                  <a:lnTo>
                    <a:pt x="10352" y="8729"/>
                  </a:lnTo>
                  <a:lnTo>
                    <a:pt x="10352" y="8729"/>
                  </a:lnTo>
                  <a:lnTo>
                    <a:pt x="10356" y="8679"/>
                  </a:lnTo>
                  <a:lnTo>
                    <a:pt x="10356" y="8679"/>
                  </a:lnTo>
                  <a:lnTo>
                    <a:pt x="10360" y="8230"/>
                  </a:lnTo>
                  <a:lnTo>
                    <a:pt x="10360" y="8230"/>
                  </a:lnTo>
                  <a:lnTo>
                    <a:pt x="10363" y="6885"/>
                  </a:lnTo>
                  <a:lnTo>
                    <a:pt x="10363" y="6885"/>
                  </a:lnTo>
                  <a:lnTo>
                    <a:pt x="10367" y="6802"/>
                  </a:lnTo>
                  <a:lnTo>
                    <a:pt x="10367" y="6802"/>
                  </a:lnTo>
                  <a:lnTo>
                    <a:pt x="10371" y="8063"/>
                  </a:lnTo>
                  <a:lnTo>
                    <a:pt x="10371" y="8063"/>
                  </a:lnTo>
                  <a:lnTo>
                    <a:pt x="10374" y="8581"/>
                  </a:lnTo>
                  <a:lnTo>
                    <a:pt x="10374" y="8581"/>
                  </a:lnTo>
                  <a:lnTo>
                    <a:pt x="10378" y="8642"/>
                  </a:lnTo>
                  <a:lnTo>
                    <a:pt x="10378" y="8642"/>
                  </a:lnTo>
                  <a:lnTo>
                    <a:pt x="10382" y="8655"/>
                  </a:lnTo>
                  <a:lnTo>
                    <a:pt x="10382" y="8655"/>
                  </a:lnTo>
                  <a:lnTo>
                    <a:pt x="10385" y="8822"/>
                  </a:lnTo>
                  <a:lnTo>
                    <a:pt x="10385" y="8822"/>
                  </a:lnTo>
                  <a:lnTo>
                    <a:pt x="10389" y="8766"/>
                  </a:lnTo>
                  <a:lnTo>
                    <a:pt x="10389" y="8766"/>
                  </a:lnTo>
                  <a:lnTo>
                    <a:pt x="10393" y="8379"/>
                  </a:lnTo>
                  <a:lnTo>
                    <a:pt x="10393" y="8379"/>
                  </a:lnTo>
                  <a:lnTo>
                    <a:pt x="10397" y="8072"/>
                  </a:lnTo>
                  <a:lnTo>
                    <a:pt x="10397" y="8072"/>
                  </a:lnTo>
                  <a:lnTo>
                    <a:pt x="10400" y="8541"/>
                  </a:lnTo>
                  <a:lnTo>
                    <a:pt x="10400" y="8541"/>
                  </a:lnTo>
                  <a:lnTo>
                    <a:pt x="10404" y="8835"/>
                  </a:lnTo>
                  <a:lnTo>
                    <a:pt x="10404" y="8835"/>
                  </a:lnTo>
                  <a:lnTo>
                    <a:pt x="10408" y="8831"/>
                  </a:lnTo>
                  <a:lnTo>
                    <a:pt x="10408" y="8831"/>
                  </a:lnTo>
                  <a:lnTo>
                    <a:pt x="10411" y="8868"/>
                  </a:lnTo>
                  <a:lnTo>
                    <a:pt x="10411" y="8868"/>
                  </a:lnTo>
                  <a:lnTo>
                    <a:pt x="10415" y="9055"/>
                  </a:lnTo>
                  <a:lnTo>
                    <a:pt x="10415" y="9055"/>
                  </a:lnTo>
                  <a:lnTo>
                    <a:pt x="10419" y="9084"/>
                  </a:lnTo>
                  <a:lnTo>
                    <a:pt x="10419" y="9084"/>
                  </a:lnTo>
                  <a:lnTo>
                    <a:pt x="10423" y="8920"/>
                  </a:lnTo>
                  <a:lnTo>
                    <a:pt x="10423" y="8920"/>
                  </a:lnTo>
                  <a:lnTo>
                    <a:pt x="10426" y="8804"/>
                  </a:lnTo>
                  <a:lnTo>
                    <a:pt x="10426" y="8804"/>
                  </a:lnTo>
                  <a:lnTo>
                    <a:pt x="10430" y="8788"/>
                  </a:lnTo>
                  <a:lnTo>
                    <a:pt x="10430" y="8788"/>
                  </a:lnTo>
                  <a:lnTo>
                    <a:pt x="10434" y="8861"/>
                  </a:lnTo>
                  <a:lnTo>
                    <a:pt x="10434" y="8861"/>
                  </a:lnTo>
                  <a:lnTo>
                    <a:pt x="10437" y="8888"/>
                  </a:lnTo>
                  <a:lnTo>
                    <a:pt x="10437" y="8888"/>
                  </a:lnTo>
                  <a:lnTo>
                    <a:pt x="10441" y="8961"/>
                  </a:lnTo>
                  <a:lnTo>
                    <a:pt x="10441" y="8961"/>
                  </a:lnTo>
                  <a:lnTo>
                    <a:pt x="10445" y="8981"/>
                  </a:lnTo>
                  <a:lnTo>
                    <a:pt x="10445" y="8981"/>
                  </a:lnTo>
                  <a:lnTo>
                    <a:pt x="10448" y="8909"/>
                  </a:lnTo>
                  <a:lnTo>
                    <a:pt x="10448" y="8909"/>
                  </a:lnTo>
                  <a:lnTo>
                    <a:pt x="10452" y="8848"/>
                  </a:lnTo>
                  <a:lnTo>
                    <a:pt x="10452" y="8848"/>
                  </a:lnTo>
                  <a:lnTo>
                    <a:pt x="10456" y="8838"/>
                  </a:lnTo>
                  <a:lnTo>
                    <a:pt x="10456" y="8838"/>
                  </a:lnTo>
                  <a:lnTo>
                    <a:pt x="10460" y="8685"/>
                  </a:lnTo>
                  <a:lnTo>
                    <a:pt x="10460" y="8685"/>
                  </a:lnTo>
                  <a:lnTo>
                    <a:pt x="10463" y="8319"/>
                  </a:lnTo>
                  <a:lnTo>
                    <a:pt x="10463" y="8319"/>
                  </a:lnTo>
                  <a:lnTo>
                    <a:pt x="10467" y="8041"/>
                  </a:lnTo>
                  <a:lnTo>
                    <a:pt x="10467" y="8041"/>
                  </a:lnTo>
                  <a:lnTo>
                    <a:pt x="10471" y="7270"/>
                  </a:lnTo>
                  <a:lnTo>
                    <a:pt x="10471" y="7270"/>
                  </a:lnTo>
                  <a:lnTo>
                    <a:pt x="10474" y="5282"/>
                  </a:lnTo>
                  <a:lnTo>
                    <a:pt x="10474" y="5282"/>
                  </a:lnTo>
                  <a:lnTo>
                    <a:pt x="10478" y="4251"/>
                  </a:lnTo>
                  <a:lnTo>
                    <a:pt x="10478" y="4251"/>
                  </a:lnTo>
                  <a:lnTo>
                    <a:pt x="10482" y="4887"/>
                  </a:lnTo>
                  <a:lnTo>
                    <a:pt x="10482" y="4887"/>
                  </a:lnTo>
                  <a:lnTo>
                    <a:pt x="10486" y="7278"/>
                  </a:lnTo>
                  <a:lnTo>
                    <a:pt x="10486" y="7278"/>
                  </a:lnTo>
                  <a:lnTo>
                    <a:pt x="10489" y="8693"/>
                  </a:lnTo>
                  <a:lnTo>
                    <a:pt x="10489" y="8693"/>
                  </a:lnTo>
                  <a:lnTo>
                    <a:pt x="10493" y="9241"/>
                  </a:lnTo>
                  <a:lnTo>
                    <a:pt x="10493" y="9241"/>
                  </a:lnTo>
                  <a:lnTo>
                    <a:pt x="10497" y="9535"/>
                  </a:lnTo>
                  <a:lnTo>
                    <a:pt x="10497" y="9535"/>
                  </a:lnTo>
                  <a:lnTo>
                    <a:pt x="10500" y="9725"/>
                  </a:lnTo>
                  <a:lnTo>
                    <a:pt x="10500" y="9725"/>
                  </a:lnTo>
                  <a:lnTo>
                    <a:pt x="10504" y="9813"/>
                  </a:lnTo>
                  <a:lnTo>
                    <a:pt x="10504" y="9813"/>
                  </a:lnTo>
                  <a:lnTo>
                    <a:pt x="10508" y="9850"/>
                  </a:lnTo>
                  <a:lnTo>
                    <a:pt x="10508" y="9850"/>
                  </a:lnTo>
                  <a:lnTo>
                    <a:pt x="10511" y="9882"/>
                  </a:lnTo>
                  <a:lnTo>
                    <a:pt x="10511" y="9882"/>
                  </a:lnTo>
                  <a:lnTo>
                    <a:pt x="10515" y="9891"/>
                  </a:lnTo>
                  <a:lnTo>
                    <a:pt x="10515" y="9891"/>
                  </a:lnTo>
                  <a:lnTo>
                    <a:pt x="10519" y="9824"/>
                  </a:lnTo>
                  <a:lnTo>
                    <a:pt x="10519" y="9824"/>
                  </a:lnTo>
                  <a:lnTo>
                    <a:pt x="10523" y="9773"/>
                  </a:lnTo>
                  <a:lnTo>
                    <a:pt x="10523" y="9773"/>
                  </a:lnTo>
                  <a:lnTo>
                    <a:pt x="10526" y="9855"/>
                  </a:lnTo>
                  <a:lnTo>
                    <a:pt x="10526" y="9855"/>
                  </a:lnTo>
                  <a:lnTo>
                    <a:pt x="10530" y="9923"/>
                  </a:lnTo>
                  <a:lnTo>
                    <a:pt x="10530" y="9923"/>
                  </a:lnTo>
                  <a:lnTo>
                    <a:pt x="10534" y="9972"/>
                  </a:lnTo>
                  <a:lnTo>
                    <a:pt x="10534" y="9972"/>
                  </a:lnTo>
                  <a:lnTo>
                    <a:pt x="10537" y="9995"/>
                  </a:lnTo>
                  <a:lnTo>
                    <a:pt x="10537" y="9995"/>
                  </a:lnTo>
                  <a:lnTo>
                    <a:pt x="10541" y="9938"/>
                  </a:lnTo>
                  <a:lnTo>
                    <a:pt x="10541" y="9938"/>
                  </a:lnTo>
                  <a:lnTo>
                    <a:pt x="10545" y="9775"/>
                  </a:lnTo>
                  <a:lnTo>
                    <a:pt x="10545" y="9775"/>
                  </a:lnTo>
                  <a:lnTo>
                    <a:pt x="10549" y="9614"/>
                  </a:lnTo>
                  <a:lnTo>
                    <a:pt x="10549" y="9614"/>
                  </a:lnTo>
                  <a:lnTo>
                    <a:pt x="10552" y="9787"/>
                  </a:lnTo>
                  <a:lnTo>
                    <a:pt x="10552" y="9787"/>
                  </a:lnTo>
                  <a:lnTo>
                    <a:pt x="10556" y="9944"/>
                  </a:lnTo>
                  <a:lnTo>
                    <a:pt x="10556" y="9944"/>
                  </a:lnTo>
                  <a:lnTo>
                    <a:pt x="10560" y="10017"/>
                  </a:lnTo>
                  <a:lnTo>
                    <a:pt x="10560" y="10017"/>
                  </a:lnTo>
                  <a:lnTo>
                    <a:pt x="10563" y="10028"/>
                  </a:lnTo>
                  <a:lnTo>
                    <a:pt x="10563" y="10028"/>
                  </a:lnTo>
                  <a:lnTo>
                    <a:pt x="10567" y="9957"/>
                  </a:lnTo>
                  <a:lnTo>
                    <a:pt x="10567" y="9957"/>
                  </a:lnTo>
                  <a:lnTo>
                    <a:pt x="10571" y="9768"/>
                  </a:lnTo>
                  <a:lnTo>
                    <a:pt x="10571" y="9768"/>
                  </a:lnTo>
                  <a:lnTo>
                    <a:pt x="10574" y="9517"/>
                  </a:lnTo>
                  <a:lnTo>
                    <a:pt x="10574" y="9517"/>
                  </a:lnTo>
                  <a:lnTo>
                    <a:pt x="10578" y="9669"/>
                  </a:lnTo>
                  <a:lnTo>
                    <a:pt x="10578" y="9669"/>
                  </a:lnTo>
                  <a:lnTo>
                    <a:pt x="10582" y="9903"/>
                  </a:lnTo>
                  <a:lnTo>
                    <a:pt x="10582" y="9903"/>
                  </a:lnTo>
                  <a:lnTo>
                    <a:pt x="10586" y="9989"/>
                  </a:lnTo>
                  <a:lnTo>
                    <a:pt x="10586" y="9989"/>
                  </a:lnTo>
                  <a:lnTo>
                    <a:pt x="10589" y="10025"/>
                  </a:lnTo>
                  <a:lnTo>
                    <a:pt x="10589" y="10025"/>
                  </a:lnTo>
                  <a:lnTo>
                    <a:pt x="10593" y="9992"/>
                  </a:lnTo>
                  <a:lnTo>
                    <a:pt x="10593" y="9992"/>
                  </a:lnTo>
                  <a:lnTo>
                    <a:pt x="10597" y="9863"/>
                  </a:lnTo>
                  <a:lnTo>
                    <a:pt x="10597" y="9863"/>
                  </a:lnTo>
                  <a:lnTo>
                    <a:pt x="10600" y="9650"/>
                  </a:lnTo>
                  <a:lnTo>
                    <a:pt x="10600" y="9650"/>
                  </a:lnTo>
                  <a:lnTo>
                    <a:pt x="10604" y="9712"/>
                  </a:lnTo>
                  <a:lnTo>
                    <a:pt x="10604" y="9712"/>
                  </a:lnTo>
                  <a:lnTo>
                    <a:pt x="10608" y="9938"/>
                  </a:lnTo>
                  <a:lnTo>
                    <a:pt x="10608" y="9938"/>
                  </a:lnTo>
                  <a:lnTo>
                    <a:pt x="10612" y="10051"/>
                  </a:lnTo>
                  <a:lnTo>
                    <a:pt x="10612" y="10051"/>
                  </a:lnTo>
                  <a:lnTo>
                    <a:pt x="10615" y="10089"/>
                  </a:lnTo>
                  <a:lnTo>
                    <a:pt x="10615" y="10089"/>
                  </a:lnTo>
                  <a:lnTo>
                    <a:pt x="10619" y="10088"/>
                  </a:lnTo>
                  <a:lnTo>
                    <a:pt x="10619" y="10088"/>
                  </a:lnTo>
                  <a:lnTo>
                    <a:pt x="10623" y="10036"/>
                  </a:lnTo>
                  <a:lnTo>
                    <a:pt x="10623" y="10036"/>
                  </a:lnTo>
                  <a:lnTo>
                    <a:pt x="10626" y="9932"/>
                  </a:lnTo>
                  <a:lnTo>
                    <a:pt x="10626" y="9932"/>
                  </a:lnTo>
                  <a:lnTo>
                    <a:pt x="10630" y="9940"/>
                  </a:lnTo>
                  <a:lnTo>
                    <a:pt x="10630" y="9940"/>
                  </a:lnTo>
                  <a:lnTo>
                    <a:pt x="10634" y="10068"/>
                  </a:lnTo>
                  <a:lnTo>
                    <a:pt x="10634" y="10068"/>
                  </a:lnTo>
                  <a:lnTo>
                    <a:pt x="10638" y="10135"/>
                  </a:lnTo>
                  <a:lnTo>
                    <a:pt x="10638" y="10135"/>
                  </a:lnTo>
                  <a:lnTo>
                    <a:pt x="10641" y="10172"/>
                  </a:lnTo>
                  <a:lnTo>
                    <a:pt x="10641" y="10172"/>
                  </a:lnTo>
                  <a:lnTo>
                    <a:pt x="10645" y="10190"/>
                  </a:lnTo>
                  <a:lnTo>
                    <a:pt x="10645" y="10190"/>
                  </a:lnTo>
                  <a:lnTo>
                    <a:pt x="10649" y="10182"/>
                  </a:lnTo>
                  <a:lnTo>
                    <a:pt x="10649" y="10182"/>
                  </a:lnTo>
                  <a:lnTo>
                    <a:pt x="10652" y="10154"/>
                  </a:lnTo>
                  <a:lnTo>
                    <a:pt x="10652" y="10154"/>
                  </a:lnTo>
                  <a:lnTo>
                    <a:pt x="10656" y="10146"/>
                  </a:lnTo>
                  <a:lnTo>
                    <a:pt x="10656" y="10146"/>
                  </a:lnTo>
                  <a:lnTo>
                    <a:pt x="10660" y="10186"/>
                  </a:lnTo>
                  <a:lnTo>
                    <a:pt x="10660" y="10186"/>
                  </a:lnTo>
                  <a:lnTo>
                    <a:pt x="10663" y="10209"/>
                  </a:lnTo>
                  <a:lnTo>
                    <a:pt x="10663" y="10209"/>
                  </a:lnTo>
                  <a:lnTo>
                    <a:pt x="10667" y="10219"/>
                  </a:lnTo>
                  <a:lnTo>
                    <a:pt x="10667" y="10219"/>
                  </a:lnTo>
                  <a:lnTo>
                    <a:pt x="10671" y="10225"/>
                  </a:lnTo>
                  <a:lnTo>
                    <a:pt x="10671" y="10225"/>
                  </a:lnTo>
                  <a:lnTo>
                    <a:pt x="10675" y="10221"/>
                  </a:lnTo>
                  <a:lnTo>
                    <a:pt x="10675" y="10221"/>
                  </a:lnTo>
                  <a:lnTo>
                    <a:pt x="10678" y="10213"/>
                  </a:lnTo>
                  <a:lnTo>
                    <a:pt x="10678" y="10213"/>
                  </a:lnTo>
                  <a:lnTo>
                    <a:pt x="10682" y="10205"/>
                  </a:lnTo>
                  <a:lnTo>
                    <a:pt x="10682" y="10205"/>
                  </a:lnTo>
                  <a:lnTo>
                    <a:pt x="10686" y="10217"/>
                  </a:lnTo>
                  <a:lnTo>
                    <a:pt x="10686" y="10217"/>
                  </a:lnTo>
                  <a:lnTo>
                    <a:pt x="10689" y="10219"/>
                  </a:lnTo>
                  <a:lnTo>
                    <a:pt x="10689" y="10219"/>
                  </a:lnTo>
                  <a:lnTo>
                    <a:pt x="10693" y="10213"/>
                  </a:lnTo>
                  <a:lnTo>
                    <a:pt x="10693" y="10213"/>
                  </a:lnTo>
                  <a:lnTo>
                    <a:pt x="10697" y="10203"/>
                  </a:lnTo>
                  <a:lnTo>
                    <a:pt x="10697" y="10203"/>
                  </a:lnTo>
                  <a:lnTo>
                    <a:pt x="10701" y="10180"/>
                  </a:lnTo>
                  <a:lnTo>
                    <a:pt x="10701" y="10180"/>
                  </a:lnTo>
                  <a:lnTo>
                    <a:pt x="10704" y="10157"/>
                  </a:lnTo>
                  <a:lnTo>
                    <a:pt x="10704" y="10157"/>
                  </a:lnTo>
                  <a:lnTo>
                    <a:pt x="10708" y="10153"/>
                  </a:lnTo>
                  <a:lnTo>
                    <a:pt x="10708" y="10153"/>
                  </a:lnTo>
                  <a:lnTo>
                    <a:pt x="10712" y="10145"/>
                  </a:lnTo>
                  <a:lnTo>
                    <a:pt x="10712" y="10145"/>
                  </a:lnTo>
                  <a:lnTo>
                    <a:pt x="10715" y="10122"/>
                  </a:lnTo>
                  <a:lnTo>
                    <a:pt x="10715" y="10122"/>
                  </a:lnTo>
                  <a:lnTo>
                    <a:pt x="10719" y="10092"/>
                  </a:lnTo>
                  <a:lnTo>
                    <a:pt x="10719" y="10092"/>
                  </a:lnTo>
                  <a:lnTo>
                    <a:pt x="10723" y="10055"/>
                  </a:lnTo>
                  <a:lnTo>
                    <a:pt x="10723" y="10055"/>
                  </a:lnTo>
                  <a:lnTo>
                    <a:pt x="10726" y="10010"/>
                  </a:lnTo>
                  <a:lnTo>
                    <a:pt x="10726" y="10010"/>
                  </a:lnTo>
                  <a:lnTo>
                    <a:pt x="10730" y="9943"/>
                  </a:lnTo>
                  <a:lnTo>
                    <a:pt x="10730" y="9943"/>
                  </a:lnTo>
                  <a:lnTo>
                    <a:pt x="10734" y="9893"/>
                  </a:lnTo>
                  <a:lnTo>
                    <a:pt x="10734" y="9893"/>
                  </a:lnTo>
                  <a:lnTo>
                    <a:pt x="10738" y="9861"/>
                  </a:lnTo>
                  <a:lnTo>
                    <a:pt x="10738" y="9861"/>
                  </a:lnTo>
                  <a:lnTo>
                    <a:pt x="10741" y="9829"/>
                  </a:lnTo>
                  <a:lnTo>
                    <a:pt x="10741" y="9829"/>
                  </a:lnTo>
                  <a:lnTo>
                    <a:pt x="10745" y="9777"/>
                  </a:lnTo>
                  <a:lnTo>
                    <a:pt x="10745" y="9777"/>
                  </a:lnTo>
                  <a:lnTo>
                    <a:pt x="10749" y="9725"/>
                  </a:lnTo>
                  <a:lnTo>
                    <a:pt x="10749" y="9725"/>
                  </a:lnTo>
                  <a:lnTo>
                    <a:pt x="10752" y="9661"/>
                  </a:lnTo>
                  <a:lnTo>
                    <a:pt x="10752" y="9661"/>
                  </a:lnTo>
                  <a:lnTo>
                    <a:pt x="10756" y="9567"/>
                  </a:lnTo>
                  <a:lnTo>
                    <a:pt x="10756" y="9567"/>
                  </a:lnTo>
                  <a:lnTo>
                    <a:pt x="10760" y="9491"/>
                  </a:lnTo>
                  <a:lnTo>
                    <a:pt x="10760" y="9491"/>
                  </a:lnTo>
                  <a:lnTo>
                    <a:pt x="10764" y="9424"/>
                  </a:lnTo>
                  <a:lnTo>
                    <a:pt x="10764" y="9424"/>
                  </a:lnTo>
                  <a:lnTo>
                    <a:pt x="10767" y="9317"/>
                  </a:lnTo>
                  <a:lnTo>
                    <a:pt x="10767" y="9317"/>
                  </a:lnTo>
                  <a:lnTo>
                    <a:pt x="10771" y="9208"/>
                  </a:lnTo>
                  <a:lnTo>
                    <a:pt x="10771" y="9208"/>
                  </a:lnTo>
                  <a:lnTo>
                    <a:pt x="10775" y="9112"/>
                  </a:lnTo>
                  <a:lnTo>
                    <a:pt x="10775" y="9112"/>
                  </a:lnTo>
                  <a:lnTo>
                    <a:pt x="10778" y="9090"/>
                  </a:lnTo>
                  <a:lnTo>
                    <a:pt x="10778" y="9090"/>
                  </a:lnTo>
                  <a:lnTo>
                    <a:pt x="10782" y="9048"/>
                  </a:lnTo>
                  <a:lnTo>
                    <a:pt x="10782" y="9048"/>
                  </a:lnTo>
                  <a:lnTo>
                    <a:pt x="10786" y="9003"/>
                  </a:lnTo>
                  <a:lnTo>
                    <a:pt x="10786" y="9003"/>
                  </a:lnTo>
                  <a:lnTo>
                    <a:pt x="10789" y="8916"/>
                  </a:lnTo>
                  <a:lnTo>
                    <a:pt x="10789" y="8916"/>
                  </a:lnTo>
                  <a:lnTo>
                    <a:pt x="10793" y="8815"/>
                  </a:lnTo>
                  <a:lnTo>
                    <a:pt x="10793" y="8815"/>
                  </a:lnTo>
                  <a:lnTo>
                    <a:pt x="10797" y="8669"/>
                  </a:lnTo>
                  <a:lnTo>
                    <a:pt x="10797" y="8669"/>
                  </a:lnTo>
                  <a:lnTo>
                    <a:pt x="10801" y="8615"/>
                  </a:lnTo>
                  <a:lnTo>
                    <a:pt x="10801" y="8615"/>
                  </a:lnTo>
                  <a:lnTo>
                    <a:pt x="10804" y="8615"/>
                  </a:lnTo>
                  <a:lnTo>
                    <a:pt x="10804" y="8615"/>
                  </a:lnTo>
                  <a:lnTo>
                    <a:pt x="10808" y="8546"/>
                  </a:lnTo>
                  <a:lnTo>
                    <a:pt x="10808" y="8546"/>
                  </a:lnTo>
                  <a:lnTo>
                    <a:pt x="10812" y="8510"/>
                  </a:lnTo>
                  <a:lnTo>
                    <a:pt x="10812" y="8510"/>
                  </a:lnTo>
                  <a:lnTo>
                    <a:pt x="10815" y="8506"/>
                  </a:lnTo>
                  <a:lnTo>
                    <a:pt x="10815" y="8506"/>
                  </a:lnTo>
                  <a:lnTo>
                    <a:pt x="10819" y="8508"/>
                  </a:lnTo>
                  <a:lnTo>
                    <a:pt x="10819" y="8508"/>
                  </a:lnTo>
                  <a:lnTo>
                    <a:pt x="10823" y="8483"/>
                  </a:lnTo>
                  <a:lnTo>
                    <a:pt x="10823" y="8483"/>
                  </a:lnTo>
                  <a:lnTo>
                    <a:pt x="10827" y="8390"/>
                  </a:lnTo>
                  <a:lnTo>
                    <a:pt x="10827" y="8390"/>
                  </a:lnTo>
                  <a:lnTo>
                    <a:pt x="10830" y="8306"/>
                  </a:lnTo>
                  <a:lnTo>
                    <a:pt x="10830" y="8306"/>
                  </a:lnTo>
                  <a:lnTo>
                    <a:pt x="10834" y="8258"/>
                  </a:lnTo>
                  <a:lnTo>
                    <a:pt x="10834" y="8258"/>
                  </a:lnTo>
                  <a:lnTo>
                    <a:pt x="10838" y="8269"/>
                  </a:lnTo>
                  <a:lnTo>
                    <a:pt x="10838" y="8269"/>
                  </a:lnTo>
                  <a:lnTo>
                    <a:pt x="10841" y="8351"/>
                  </a:lnTo>
                  <a:lnTo>
                    <a:pt x="10841" y="8351"/>
                  </a:lnTo>
                  <a:lnTo>
                    <a:pt x="10845" y="8390"/>
                  </a:lnTo>
                  <a:lnTo>
                    <a:pt x="10845" y="8390"/>
                  </a:lnTo>
                  <a:lnTo>
                    <a:pt x="10849" y="8350"/>
                  </a:lnTo>
                  <a:lnTo>
                    <a:pt x="10849" y="8350"/>
                  </a:lnTo>
                  <a:lnTo>
                    <a:pt x="10852" y="8328"/>
                  </a:lnTo>
                  <a:lnTo>
                    <a:pt x="10852" y="8328"/>
                  </a:lnTo>
                  <a:lnTo>
                    <a:pt x="10856" y="8266"/>
                  </a:lnTo>
                  <a:lnTo>
                    <a:pt x="10856" y="8266"/>
                  </a:lnTo>
                  <a:lnTo>
                    <a:pt x="10860" y="8034"/>
                  </a:lnTo>
                  <a:lnTo>
                    <a:pt x="10860" y="8034"/>
                  </a:lnTo>
                  <a:lnTo>
                    <a:pt x="10864" y="7744"/>
                  </a:lnTo>
                  <a:lnTo>
                    <a:pt x="10864" y="7744"/>
                  </a:lnTo>
                  <a:lnTo>
                    <a:pt x="10867" y="7308"/>
                  </a:lnTo>
                  <a:lnTo>
                    <a:pt x="10867" y="7308"/>
                  </a:lnTo>
                  <a:lnTo>
                    <a:pt x="10871" y="6849"/>
                  </a:lnTo>
                  <a:lnTo>
                    <a:pt x="10871" y="6849"/>
                  </a:lnTo>
                  <a:lnTo>
                    <a:pt x="10875" y="6374"/>
                  </a:lnTo>
                  <a:lnTo>
                    <a:pt x="10875" y="6374"/>
                  </a:lnTo>
                  <a:lnTo>
                    <a:pt x="10878" y="6292"/>
                  </a:lnTo>
                  <a:lnTo>
                    <a:pt x="10878" y="6292"/>
                  </a:lnTo>
                  <a:lnTo>
                    <a:pt x="10882" y="6681"/>
                  </a:lnTo>
                  <a:lnTo>
                    <a:pt x="10882" y="6681"/>
                  </a:lnTo>
                  <a:lnTo>
                    <a:pt x="10886" y="7064"/>
                  </a:lnTo>
                  <a:lnTo>
                    <a:pt x="10886" y="7064"/>
                  </a:lnTo>
                  <a:lnTo>
                    <a:pt x="10890" y="7504"/>
                  </a:lnTo>
                  <a:lnTo>
                    <a:pt x="10890" y="7504"/>
                  </a:lnTo>
                  <a:lnTo>
                    <a:pt x="10893" y="7746"/>
                  </a:lnTo>
                  <a:lnTo>
                    <a:pt x="10893" y="7746"/>
                  </a:lnTo>
                  <a:lnTo>
                    <a:pt x="10897" y="7717"/>
                  </a:lnTo>
                  <a:lnTo>
                    <a:pt x="10897" y="7717"/>
                  </a:lnTo>
                  <a:lnTo>
                    <a:pt x="10901" y="7651"/>
                  </a:lnTo>
                  <a:lnTo>
                    <a:pt x="10901" y="7651"/>
                  </a:lnTo>
                  <a:lnTo>
                    <a:pt x="10904" y="7600"/>
                  </a:lnTo>
                  <a:lnTo>
                    <a:pt x="10904" y="7600"/>
                  </a:lnTo>
                  <a:lnTo>
                    <a:pt x="10908" y="7558"/>
                  </a:lnTo>
                  <a:lnTo>
                    <a:pt x="10908" y="7558"/>
                  </a:lnTo>
                  <a:lnTo>
                    <a:pt x="10912" y="7518"/>
                  </a:lnTo>
                  <a:lnTo>
                    <a:pt x="10912" y="7518"/>
                  </a:lnTo>
                  <a:lnTo>
                    <a:pt x="10915" y="7471"/>
                  </a:lnTo>
                  <a:lnTo>
                    <a:pt x="10915" y="7471"/>
                  </a:lnTo>
                  <a:lnTo>
                    <a:pt x="10919" y="7564"/>
                  </a:lnTo>
                  <a:lnTo>
                    <a:pt x="10919" y="7564"/>
                  </a:lnTo>
                  <a:lnTo>
                    <a:pt x="10923" y="7853"/>
                  </a:lnTo>
                  <a:lnTo>
                    <a:pt x="10923" y="7853"/>
                  </a:lnTo>
                  <a:lnTo>
                    <a:pt x="10927" y="8002"/>
                  </a:lnTo>
                  <a:lnTo>
                    <a:pt x="10927" y="8002"/>
                  </a:lnTo>
                  <a:lnTo>
                    <a:pt x="10930" y="8078"/>
                  </a:lnTo>
                  <a:lnTo>
                    <a:pt x="10930" y="8078"/>
                  </a:lnTo>
                  <a:lnTo>
                    <a:pt x="10934" y="8050"/>
                  </a:lnTo>
                  <a:lnTo>
                    <a:pt x="10934" y="8050"/>
                  </a:lnTo>
                  <a:lnTo>
                    <a:pt x="10938" y="8011"/>
                  </a:lnTo>
                  <a:lnTo>
                    <a:pt x="10938" y="8011"/>
                  </a:lnTo>
                  <a:lnTo>
                    <a:pt x="10941" y="8088"/>
                  </a:lnTo>
                  <a:lnTo>
                    <a:pt x="10941" y="8088"/>
                  </a:lnTo>
                  <a:lnTo>
                    <a:pt x="10945" y="8202"/>
                  </a:lnTo>
                  <a:lnTo>
                    <a:pt x="10945" y="8202"/>
                  </a:lnTo>
                  <a:lnTo>
                    <a:pt x="10949" y="8184"/>
                  </a:lnTo>
                  <a:lnTo>
                    <a:pt x="10949" y="8184"/>
                  </a:lnTo>
                  <a:lnTo>
                    <a:pt x="10953" y="8298"/>
                  </a:lnTo>
                  <a:lnTo>
                    <a:pt x="10953" y="8298"/>
                  </a:lnTo>
                  <a:lnTo>
                    <a:pt x="10956" y="8393"/>
                  </a:lnTo>
                  <a:lnTo>
                    <a:pt x="10956" y="8393"/>
                  </a:lnTo>
                  <a:lnTo>
                    <a:pt x="10960" y="8385"/>
                  </a:lnTo>
                  <a:lnTo>
                    <a:pt x="10960" y="8385"/>
                  </a:lnTo>
                  <a:lnTo>
                    <a:pt x="10964" y="8355"/>
                  </a:lnTo>
                  <a:lnTo>
                    <a:pt x="10964" y="8355"/>
                  </a:lnTo>
                  <a:lnTo>
                    <a:pt x="10967" y="8347"/>
                  </a:lnTo>
                  <a:lnTo>
                    <a:pt x="10967" y="8347"/>
                  </a:lnTo>
                  <a:lnTo>
                    <a:pt x="10971" y="8427"/>
                  </a:lnTo>
                  <a:lnTo>
                    <a:pt x="10971" y="8427"/>
                  </a:lnTo>
                  <a:lnTo>
                    <a:pt x="10975" y="8595"/>
                  </a:lnTo>
                  <a:lnTo>
                    <a:pt x="10975" y="8595"/>
                  </a:lnTo>
                  <a:lnTo>
                    <a:pt x="10979" y="8660"/>
                  </a:lnTo>
                  <a:lnTo>
                    <a:pt x="10979" y="8660"/>
                  </a:lnTo>
                  <a:lnTo>
                    <a:pt x="10982" y="8624"/>
                  </a:lnTo>
                  <a:lnTo>
                    <a:pt x="10982" y="8624"/>
                  </a:lnTo>
                  <a:lnTo>
                    <a:pt x="10986" y="8630"/>
                  </a:lnTo>
                  <a:lnTo>
                    <a:pt x="10986" y="8630"/>
                  </a:lnTo>
                  <a:lnTo>
                    <a:pt x="10990" y="8562"/>
                  </a:lnTo>
                  <a:lnTo>
                    <a:pt x="10990" y="8562"/>
                  </a:lnTo>
                  <a:lnTo>
                    <a:pt x="10993" y="8656"/>
                  </a:lnTo>
                  <a:lnTo>
                    <a:pt x="10993" y="8656"/>
                  </a:lnTo>
                  <a:lnTo>
                    <a:pt x="10997" y="8797"/>
                  </a:lnTo>
                  <a:lnTo>
                    <a:pt x="10997" y="8797"/>
                  </a:lnTo>
                  <a:lnTo>
                    <a:pt x="11001" y="8908"/>
                  </a:lnTo>
                  <a:lnTo>
                    <a:pt x="11001" y="8908"/>
                  </a:lnTo>
                  <a:lnTo>
                    <a:pt x="11004" y="8943"/>
                  </a:lnTo>
                  <a:lnTo>
                    <a:pt x="11004" y="8943"/>
                  </a:lnTo>
                  <a:lnTo>
                    <a:pt x="11008" y="8810"/>
                  </a:lnTo>
                  <a:lnTo>
                    <a:pt x="11008" y="8810"/>
                  </a:lnTo>
                  <a:lnTo>
                    <a:pt x="11012" y="8521"/>
                  </a:lnTo>
                  <a:lnTo>
                    <a:pt x="11012" y="8521"/>
                  </a:lnTo>
                  <a:lnTo>
                    <a:pt x="11016" y="8465"/>
                  </a:lnTo>
                  <a:lnTo>
                    <a:pt x="11016" y="8465"/>
                  </a:lnTo>
                  <a:lnTo>
                    <a:pt x="11019" y="8750"/>
                  </a:lnTo>
                  <a:lnTo>
                    <a:pt x="11019" y="8750"/>
                  </a:lnTo>
                  <a:lnTo>
                    <a:pt x="11023" y="8893"/>
                  </a:lnTo>
                  <a:lnTo>
                    <a:pt x="11023" y="8893"/>
                  </a:lnTo>
                  <a:lnTo>
                    <a:pt x="11027" y="8947"/>
                  </a:lnTo>
                  <a:lnTo>
                    <a:pt x="11027" y="8947"/>
                  </a:lnTo>
                  <a:lnTo>
                    <a:pt x="11030" y="8879"/>
                  </a:lnTo>
                  <a:lnTo>
                    <a:pt x="11030" y="8879"/>
                  </a:lnTo>
                  <a:lnTo>
                    <a:pt x="11034" y="8720"/>
                  </a:lnTo>
                  <a:lnTo>
                    <a:pt x="11034" y="8720"/>
                  </a:lnTo>
                  <a:lnTo>
                    <a:pt x="11038" y="8502"/>
                  </a:lnTo>
                  <a:lnTo>
                    <a:pt x="11038" y="8502"/>
                  </a:lnTo>
                  <a:lnTo>
                    <a:pt x="11042" y="8301"/>
                  </a:lnTo>
                  <a:lnTo>
                    <a:pt x="11042" y="8301"/>
                  </a:lnTo>
                  <a:lnTo>
                    <a:pt x="11045" y="8480"/>
                  </a:lnTo>
                  <a:lnTo>
                    <a:pt x="11045" y="8480"/>
                  </a:lnTo>
                  <a:lnTo>
                    <a:pt x="11049" y="8656"/>
                  </a:lnTo>
                  <a:lnTo>
                    <a:pt x="11049" y="8656"/>
                  </a:lnTo>
                  <a:lnTo>
                    <a:pt x="11053" y="8840"/>
                  </a:lnTo>
                  <a:lnTo>
                    <a:pt x="11053" y="8840"/>
                  </a:lnTo>
                  <a:lnTo>
                    <a:pt x="11056" y="8955"/>
                  </a:lnTo>
                  <a:lnTo>
                    <a:pt x="11056" y="8955"/>
                  </a:lnTo>
                  <a:lnTo>
                    <a:pt x="11060" y="8995"/>
                  </a:lnTo>
                  <a:lnTo>
                    <a:pt x="11060" y="8995"/>
                  </a:lnTo>
                  <a:lnTo>
                    <a:pt x="11064" y="9022"/>
                  </a:lnTo>
                  <a:lnTo>
                    <a:pt x="11064" y="9022"/>
                  </a:lnTo>
                  <a:lnTo>
                    <a:pt x="11067" y="8937"/>
                  </a:lnTo>
                  <a:lnTo>
                    <a:pt x="11067" y="8937"/>
                  </a:lnTo>
                  <a:lnTo>
                    <a:pt x="11071" y="8923"/>
                  </a:lnTo>
                  <a:lnTo>
                    <a:pt x="11071" y="8923"/>
                  </a:lnTo>
                  <a:lnTo>
                    <a:pt x="11075" y="8984"/>
                  </a:lnTo>
                  <a:lnTo>
                    <a:pt x="11075" y="8984"/>
                  </a:lnTo>
                  <a:lnTo>
                    <a:pt x="11079" y="9080"/>
                  </a:lnTo>
                  <a:lnTo>
                    <a:pt x="11079" y="9080"/>
                  </a:lnTo>
                  <a:lnTo>
                    <a:pt x="11082" y="9277"/>
                  </a:lnTo>
                  <a:lnTo>
                    <a:pt x="11082" y="9277"/>
                  </a:lnTo>
                  <a:lnTo>
                    <a:pt x="11086" y="9434"/>
                  </a:lnTo>
                  <a:lnTo>
                    <a:pt x="11086" y="9434"/>
                  </a:lnTo>
                  <a:lnTo>
                    <a:pt x="11090" y="9527"/>
                  </a:lnTo>
                  <a:lnTo>
                    <a:pt x="11090" y="9527"/>
                  </a:lnTo>
                  <a:lnTo>
                    <a:pt x="11093" y="9525"/>
                  </a:lnTo>
                  <a:lnTo>
                    <a:pt x="11093" y="9525"/>
                  </a:lnTo>
                  <a:lnTo>
                    <a:pt x="11097" y="9502"/>
                  </a:lnTo>
                  <a:lnTo>
                    <a:pt x="11097" y="9502"/>
                  </a:lnTo>
                  <a:lnTo>
                    <a:pt x="11101" y="9525"/>
                  </a:lnTo>
                  <a:lnTo>
                    <a:pt x="11101" y="9525"/>
                  </a:lnTo>
                  <a:lnTo>
                    <a:pt x="11105" y="9487"/>
                  </a:lnTo>
                  <a:lnTo>
                    <a:pt x="11105" y="9487"/>
                  </a:lnTo>
                  <a:lnTo>
                    <a:pt x="11108" y="9540"/>
                  </a:lnTo>
                  <a:lnTo>
                    <a:pt x="11108" y="9540"/>
                  </a:lnTo>
                  <a:lnTo>
                    <a:pt x="11112" y="9647"/>
                  </a:lnTo>
                  <a:lnTo>
                    <a:pt x="11112" y="9647"/>
                  </a:lnTo>
                  <a:lnTo>
                    <a:pt x="11116" y="9669"/>
                  </a:lnTo>
                  <a:lnTo>
                    <a:pt x="11116" y="9669"/>
                  </a:lnTo>
                  <a:lnTo>
                    <a:pt x="11119" y="9628"/>
                  </a:lnTo>
                  <a:lnTo>
                    <a:pt x="11119" y="9628"/>
                  </a:lnTo>
                  <a:lnTo>
                    <a:pt x="11123" y="9508"/>
                  </a:lnTo>
                  <a:lnTo>
                    <a:pt x="11123" y="9508"/>
                  </a:lnTo>
                  <a:lnTo>
                    <a:pt x="11127" y="9380"/>
                  </a:lnTo>
                  <a:lnTo>
                    <a:pt x="11127" y="9380"/>
                  </a:lnTo>
                  <a:lnTo>
                    <a:pt x="11130" y="9309"/>
                  </a:lnTo>
                  <a:lnTo>
                    <a:pt x="11130" y="9309"/>
                  </a:lnTo>
                  <a:lnTo>
                    <a:pt x="11134" y="9302"/>
                  </a:lnTo>
                  <a:lnTo>
                    <a:pt x="11134" y="9302"/>
                  </a:lnTo>
                  <a:lnTo>
                    <a:pt x="11138" y="9249"/>
                  </a:lnTo>
                  <a:lnTo>
                    <a:pt x="11138" y="9249"/>
                  </a:lnTo>
                  <a:lnTo>
                    <a:pt x="11142" y="9214"/>
                  </a:lnTo>
                  <a:lnTo>
                    <a:pt x="11142" y="9214"/>
                  </a:lnTo>
                  <a:lnTo>
                    <a:pt x="11145" y="9103"/>
                  </a:lnTo>
                  <a:lnTo>
                    <a:pt x="11145" y="9103"/>
                  </a:lnTo>
                  <a:lnTo>
                    <a:pt x="11149" y="8994"/>
                  </a:lnTo>
                  <a:lnTo>
                    <a:pt x="11149" y="8994"/>
                  </a:lnTo>
                  <a:lnTo>
                    <a:pt x="11153" y="8943"/>
                  </a:lnTo>
                  <a:lnTo>
                    <a:pt x="11153" y="8943"/>
                  </a:lnTo>
                  <a:lnTo>
                    <a:pt x="11156" y="8869"/>
                  </a:lnTo>
                  <a:lnTo>
                    <a:pt x="11156" y="8869"/>
                  </a:lnTo>
                  <a:lnTo>
                    <a:pt x="11160" y="8850"/>
                  </a:lnTo>
                  <a:lnTo>
                    <a:pt x="11160" y="8850"/>
                  </a:lnTo>
                  <a:lnTo>
                    <a:pt x="11164" y="8772"/>
                  </a:lnTo>
                  <a:lnTo>
                    <a:pt x="11164" y="8772"/>
                  </a:lnTo>
                  <a:lnTo>
                    <a:pt x="11168" y="8818"/>
                  </a:lnTo>
                  <a:lnTo>
                    <a:pt x="11168" y="8818"/>
                  </a:lnTo>
                  <a:lnTo>
                    <a:pt x="11171" y="8891"/>
                  </a:lnTo>
                  <a:lnTo>
                    <a:pt x="11171" y="8891"/>
                  </a:lnTo>
                  <a:lnTo>
                    <a:pt x="11175" y="8799"/>
                  </a:lnTo>
                  <a:lnTo>
                    <a:pt x="11175" y="8799"/>
                  </a:lnTo>
                  <a:lnTo>
                    <a:pt x="11179" y="8747"/>
                  </a:lnTo>
                  <a:lnTo>
                    <a:pt x="11179" y="8747"/>
                  </a:lnTo>
                  <a:lnTo>
                    <a:pt x="11182" y="8843"/>
                  </a:lnTo>
                  <a:lnTo>
                    <a:pt x="11182" y="8843"/>
                  </a:lnTo>
                  <a:lnTo>
                    <a:pt x="11186" y="8822"/>
                  </a:lnTo>
                  <a:lnTo>
                    <a:pt x="11186" y="8822"/>
                  </a:lnTo>
                  <a:lnTo>
                    <a:pt x="11190" y="8878"/>
                  </a:lnTo>
                  <a:lnTo>
                    <a:pt x="11190" y="8878"/>
                  </a:lnTo>
                  <a:lnTo>
                    <a:pt x="11193" y="8937"/>
                  </a:lnTo>
                  <a:lnTo>
                    <a:pt x="11193" y="8937"/>
                  </a:lnTo>
                  <a:lnTo>
                    <a:pt x="11197" y="9040"/>
                  </a:lnTo>
                  <a:lnTo>
                    <a:pt x="11197" y="9040"/>
                  </a:lnTo>
                  <a:lnTo>
                    <a:pt x="11201" y="9152"/>
                  </a:lnTo>
                  <a:lnTo>
                    <a:pt x="11201" y="9152"/>
                  </a:lnTo>
                  <a:lnTo>
                    <a:pt x="11205" y="9178"/>
                  </a:lnTo>
                  <a:lnTo>
                    <a:pt x="11205" y="9178"/>
                  </a:lnTo>
                  <a:lnTo>
                    <a:pt x="11208" y="9187"/>
                  </a:lnTo>
                  <a:lnTo>
                    <a:pt x="11208" y="9187"/>
                  </a:lnTo>
                  <a:lnTo>
                    <a:pt x="11212" y="9196"/>
                  </a:lnTo>
                  <a:lnTo>
                    <a:pt x="11212" y="9196"/>
                  </a:lnTo>
                  <a:lnTo>
                    <a:pt x="11216" y="9153"/>
                  </a:lnTo>
                  <a:lnTo>
                    <a:pt x="11216" y="9153"/>
                  </a:lnTo>
                  <a:lnTo>
                    <a:pt x="11219" y="9217"/>
                  </a:lnTo>
                  <a:lnTo>
                    <a:pt x="11219" y="9217"/>
                  </a:lnTo>
                  <a:lnTo>
                    <a:pt x="11223" y="9423"/>
                  </a:lnTo>
                  <a:lnTo>
                    <a:pt x="11223" y="9423"/>
                  </a:lnTo>
                  <a:lnTo>
                    <a:pt x="11227" y="9548"/>
                  </a:lnTo>
                  <a:lnTo>
                    <a:pt x="11227" y="9548"/>
                  </a:lnTo>
                  <a:lnTo>
                    <a:pt x="11231" y="9624"/>
                  </a:lnTo>
                  <a:lnTo>
                    <a:pt x="11231" y="9624"/>
                  </a:lnTo>
                  <a:lnTo>
                    <a:pt x="11234" y="9698"/>
                  </a:lnTo>
                  <a:lnTo>
                    <a:pt x="11234" y="9698"/>
                  </a:lnTo>
                  <a:lnTo>
                    <a:pt x="11238" y="9736"/>
                  </a:lnTo>
                  <a:lnTo>
                    <a:pt x="11238" y="9736"/>
                  </a:lnTo>
                  <a:lnTo>
                    <a:pt x="11242" y="9743"/>
                  </a:lnTo>
                  <a:lnTo>
                    <a:pt x="11242" y="9743"/>
                  </a:lnTo>
                  <a:lnTo>
                    <a:pt x="11245" y="9763"/>
                  </a:lnTo>
                  <a:lnTo>
                    <a:pt x="11245" y="9763"/>
                  </a:lnTo>
                  <a:lnTo>
                    <a:pt x="11249" y="9820"/>
                  </a:lnTo>
                  <a:lnTo>
                    <a:pt x="11249" y="9820"/>
                  </a:lnTo>
                  <a:lnTo>
                    <a:pt x="11253" y="9927"/>
                  </a:lnTo>
                  <a:lnTo>
                    <a:pt x="11253" y="9927"/>
                  </a:lnTo>
                  <a:lnTo>
                    <a:pt x="11256" y="10005"/>
                  </a:lnTo>
                  <a:lnTo>
                    <a:pt x="11256" y="10005"/>
                  </a:lnTo>
                  <a:lnTo>
                    <a:pt x="11260" y="10044"/>
                  </a:lnTo>
                  <a:lnTo>
                    <a:pt x="11260" y="10044"/>
                  </a:lnTo>
                  <a:lnTo>
                    <a:pt x="11264" y="10071"/>
                  </a:lnTo>
                  <a:lnTo>
                    <a:pt x="11264" y="10071"/>
                  </a:lnTo>
                  <a:lnTo>
                    <a:pt x="11268" y="10078"/>
                  </a:lnTo>
                  <a:lnTo>
                    <a:pt x="11268" y="10078"/>
                  </a:lnTo>
                  <a:lnTo>
                    <a:pt x="11271" y="10078"/>
                  </a:lnTo>
                  <a:lnTo>
                    <a:pt x="11271" y="10078"/>
                  </a:lnTo>
                  <a:lnTo>
                    <a:pt x="11275" y="10118"/>
                  </a:lnTo>
                  <a:lnTo>
                    <a:pt x="11275" y="10118"/>
                  </a:lnTo>
                  <a:lnTo>
                    <a:pt x="11279" y="10144"/>
                  </a:lnTo>
                  <a:lnTo>
                    <a:pt x="11279" y="10144"/>
                  </a:lnTo>
                  <a:lnTo>
                    <a:pt x="11282" y="10158"/>
                  </a:lnTo>
                  <a:lnTo>
                    <a:pt x="11282" y="10158"/>
                  </a:lnTo>
                  <a:lnTo>
                    <a:pt x="11286" y="10165"/>
                  </a:lnTo>
                  <a:lnTo>
                    <a:pt x="11286" y="10165"/>
                  </a:lnTo>
                  <a:lnTo>
                    <a:pt x="11290" y="10174"/>
                  </a:lnTo>
                  <a:lnTo>
                    <a:pt x="11290" y="10174"/>
                  </a:lnTo>
                  <a:lnTo>
                    <a:pt x="11294" y="10165"/>
                  </a:lnTo>
                  <a:lnTo>
                    <a:pt x="11294" y="10165"/>
                  </a:lnTo>
                  <a:lnTo>
                    <a:pt x="11297" y="10132"/>
                  </a:lnTo>
                  <a:lnTo>
                    <a:pt x="11297" y="10132"/>
                  </a:lnTo>
                  <a:lnTo>
                    <a:pt x="11301" y="10095"/>
                  </a:lnTo>
                  <a:lnTo>
                    <a:pt x="11301" y="10095"/>
                  </a:lnTo>
                  <a:lnTo>
                    <a:pt x="11305" y="10096"/>
                  </a:lnTo>
                  <a:lnTo>
                    <a:pt x="11305" y="10096"/>
                  </a:lnTo>
                  <a:lnTo>
                    <a:pt x="11308" y="10105"/>
                  </a:lnTo>
                  <a:lnTo>
                    <a:pt x="11308" y="10105"/>
                  </a:lnTo>
                  <a:lnTo>
                    <a:pt x="11312" y="10097"/>
                  </a:lnTo>
                  <a:lnTo>
                    <a:pt x="11312" y="10097"/>
                  </a:lnTo>
                  <a:lnTo>
                    <a:pt x="11316" y="10088"/>
                  </a:lnTo>
                  <a:lnTo>
                    <a:pt x="11316" y="10088"/>
                  </a:lnTo>
                  <a:lnTo>
                    <a:pt x="11319" y="10056"/>
                  </a:lnTo>
                  <a:lnTo>
                    <a:pt x="11319" y="10056"/>
                  </a:lnTo>
                  <a:lnTo>
                    <a:pt x="11323" y="9947"/>
                  </a:lnTo>
                  <a:lnTo>
                    <a:pt x="11323" y="9947"/>
                  </a:lnTo>
                  <a:lnTo>
                    <a:pt x="11327" y="9748"/>
                  </a:lnTo>
                  <a:lnTo>
                    <a:pt x="11327" y="9748"/>
                  </a:lnTo>
                  <a:lnTo>
                    <a:pt x="11331" y="9764"/>
                  </a:lnTo>
                  <a:lnTo>
                    <a:pt x="11331" y="9764"/>
                  </a:lnTo>
                  <a:lnTo>
                    <a:pt x="11334" y="9744"/>
                  </a:lnTo>
                  <a:lnTo>
                    <a:pt x="11334" y="9744"/>
                  </a:lnTo>
                  <a:lnTo>
                    <a:pt x="11338" y="9604"/>
                  </a:lnTo>
                  <a:lnTo>
                    <a:pt x="11338" y="9604"/>
                  </a:lnTo>
                  <a:lnTo>
                    <a:pt x="11342" y="9204"/>
                  </a:lnTo>
                  <a:lnTo>
                    <a:pt x="11342" y="9204"/>
                  </a:lnTo>
                  <a:lnTo>
                    <a:pt x="11345" y="8229"/>
                  </a:lnTo>
                  <a:lnTo>
                    <a:pt x="11345" y="8229"/>
                  </a:lnTo>
                  <a:lnTo>
                    <a:pt x="11349" y="4641"/>
                  </a:lnTo>
                  <a:lnTo>
                    <a:pt x="11349" y="4641"/>
                  </a:lnTo>
                  <a:lnTo>
                    <a:pt x="11353" y="0"/>
                  </a:lnTo>
                  <a:lnTo>
                    <a:pt x="11353" y="0"/>
                  </a:lnTo>
                  <a:lnTo>
                    <a:pt x="11357" y="3921"/>
                  </a:lnTo>
                  <a:lnTo>
                    <a:pt x="11357" y="3921"/>
                  </a:lnTo>
                  <a:lnTo>
                    <a:pt x="11360" y="7230"/>
                  </a:lnTo>
                  <a:lnTo>
                    <a:pt x="11360" y="7230"/>
                  </a:lnTo>
                  <a:lnTo>
                    <a:pt x="11364" y="8215"/>
                  </a:lnTo>
                  <a:lnTo>
                    <a:pt x="11364" y="8215"/>
                  </a:lnTo>
                  <a:lnTo>
                    <a:pt x="11368" y="8484"/>
                  </a:lnTo>
                  <a:lnTo>
                    <a:pt x="11368" y="8484"/>
                  </a:lnTo>
                  <a:lnTo>
                    <a:pt x="11371" y="8069"/>
                  </a:lnTo>
                  <a:lnTo>
                    <a:pt x="11371" y="8069"/>
                  </a:lnTo>
                  <a:lnTo>
                    <a:pt x="11375" y="5751"/>
                  </a:lnTo>
                  <a:lnTo>
                    <a:pt x="11375" y="5751"/>
                  </a:lnTo>
                  <a:lnTo>
                    <a:pt x="11379" y="0"/>
                  </a:lnTo>
                  <a:lnTo>
                    <a:pt x="11379" y="0"/>
                  </a:lnTo>
                  <a:lnTo>
                    <a:pt x="11383" y="3182"/>
                  </a:lnTo>
                  <a:lnTo>
                    <a:pt x="11383" y="3182"/>
                  </a:lnTo>
                  <a:lnTo>
                    <a:pt x="11386" y="7106"/>
                  </a:lnTo>
                  <a:lnTo>
                    <a:pt x="11386" y="7106"/>
                  </a:lnTo>
                  <a:lnTo>
                    <a:pt x="11390" y="8298"/>
                  </a:lnTo>
                  <a:lnTo>
                    <a:pt x="11390" y="8298"/>
                  </a:lnTo>
                  <a:lnTo>
                    <a:pt x="11394" y="8797"/>
                  </a:lnTo>
                  <a:lnTo>
                    <a:pt x="11394" y="8797"/>
                  </a:lnTo>
                  <a:lnTo>
                    <a:pt x="11397" y="8764"/>
                  </a:lnTo>
                  <a:lnTo>
                    <a:pt x="11397" y="8764"/>
                  </a:lnTo>
                  <a:lnTo>
                    <a:pt x="11401" y="8532"/>
                  </a:lnTo>
                  <a:lnTo>
                    <a:pt x="11401" y="8532"/>
                  </a:lnTo>
                  <a:lnTo>
                    <a:pt x="11405" y="7701"/>
                  </a:lnTo>
                  <a:lnTo>
                    <a:pt x="11405" y="7701"/>
                  </a:lnTo>
                  <a:lnTo>
                    <a:pt x="11408" y="5501"/>
                  </a:lnTo>
                  <a:lnTo>
                    <a:pt x="11408" y="5501"/>
                  </a:lnTo>
                  <a:lnTo>
                    <a:pt x="11412" y="7059"/>
                  </a:lnTo>
                  <a:lnTo>
                    <a:pt x="11412" y="7059"/>
                  </a:lnTo>
                  <a:lnTo>
                    <a:pt x="11416" y="7948"/>
                  </a:lnTo>
                  <a:lnTo>
                    <a:pt x="11416" y="7948"/>
                  </a:lnTo>
                  <a:lnTo>
                    <a:pt x="11420" y="7805"/>
                  </a:lnTo>
                  <a:lnTo>
                    <a:pt x="11420" y="7805"/>
                  </a:lnTo>
                  <a:lnTo>
                    <a:pt x="11423" y="7920"/>
                  </a:lnTo>
                  <a:lnTo>
                    <a:pt x="11423" y="7920"/>
                  </a:lnTo>
                  <a:lnTo>
                    <a:pt x="11427" y="7284"/>
                  </a:lnTo>
                  <a:lnTo>
                    <a:pt x="11427" y="7284"/>
                  </a:lnTo>
                  <a:lnTo>
                    <a:pt x="11431" y="4946"/>
                  </a:lnTo>
                  <a:lnTo>
                    <a:pt x="11431" y="4946"/>
                  </a:lnTo>
                  <a:lnTo>
                    <a:pt x="11434" y="2795"/>
                  </a:lnTo>
                  <a:lnTo>
                    <a:pt x="11434" y="2795"/>
                  </a:lnTo>
                  <a:lnTo>
                    <a:pt x="11438" y="5765"/>
                  </a:lnTo>
                  <a:lnTo>
                    <a:pt x="11438" y="5765"/>
                  </a:lnTo>
                  <a:lnTo>
                    <a:pt x="11442" y="7476"/>
                  </a:lnTo>
                  <a:lnTo>
                    <a:pt x="11442" y="7476"/>
                  </a:lnTo>
                  <a:lnTo>
                    <a:pt x="11446" y="7762"/>
                  </a:lnTo>
                  <a:lnTo>
                    <a:pt x="11446" y="7762"/>
                  </a:lnTo>
                  <a:lnTo>
                    <a:pt x="11449" y="8310"/>
                  </a:lnTo>
                  <a:lnTo>
                    <a:pt x="11449" y="8310"/>
                  </a:lnTo>
                  <a:lnTo>
                    <a:pt x="11453" y="8239"/>
                  </a:lnTo>
                  <a:lnTo>
                    <a:pt x="11453" y="8239"/>
                  </a:lnTo>
                  <a:lnTo>
                    <a:pt x="11457" y="6805"/>
                  </a:lnTo>
                  <a:lnTo>
                    <a:pt x="11457" y="6805"/>
                  </a:lnTo>
                  <a:lnTo>
                    <a:pt x="11460" y="6343"/>
                  </a:lnTo>
                  <a:lnTo>
                    <a:pt x="11460" y="6343"/>
                  </a:lnTo>
                  <a:lnTo>
                    <a:pt x="11464" y="8219"/>
                  </a:lnTo>
                  <a:lnTo>
                    <a:pt x="11464" y="8219"/>
                  </a:lnTo>
                  <a:lnTo>
                    <a:pt x="11468" y="9072"/>
                  </a:lnTo>
                  <a:lnTo>
                    <a:pt x="11468" y="9072"/>
                  </a:lnTo>
                  <a:lnTo>
                    <a:pt x="11471" y="9454"/>
                  </a:lnTo>
                  <a:lnTo>
                    <a:pt x="11471" y="9454"/>
                  </a:lnTo>
                  <a:lnTo>
                    <a:pt x="11475" y="9634"/>
                  </a:lnTo>
                  <a:lnTo>
                    <a:pt x="11475" y="9634"/>
                  </a:lnTo>
                  <a:lnTo>
                    <a:pt x="11479" y="9727"/>
                  </a:lnTo>
                  <a:lnTo>
                    <a:pt x="11479" y="9727"/>
                  </a:lnTo>
                  <a:lnTo>
                    <a:pt x="11483" y="9620"/>
                  </a:lnTo>
                  <a:lnTo>
                    <a:pt x="11483" y="9620"/>
                  </a:lnTo>
                  <a:lnTo>
                    <a:pt x="11486" y="9545"/>
                  </a:lnTo>
                  <a:lnTo>
                    <a:pt x="11486" y="9545"/>
                  </a:lnTo>
                  <a:lnTo>
                    <a:pt x="11490" y="9819"/>
                  </a:lnTo>
                  <a:lnTo>
                    <a:pt x="11490" y="9819"/>
                  </a:lnTo>
                  <a:lnTo>
                    <a:pt x="11494" y="9968"/>
                  </a:lnTo>
                  <a:lnTo>
                    <a:pt x="11494" y="9968"/>
                  </a:lnTo>
                  <a:lnTo>
                    <a:pt x="11497" y="10045"/>
                  </a:lnTo>
                  <a:lnTo>
                    <a:pt x="11497" y="10045"/>
                  </a:lnTo>
                  <a:lnTo>
                    <a:pt x="11501" y="10091"/>
                  </a:lnTo>
                  <a:lnTo>
                    <a:pt x="11501" y="10091"/>
                  </a:lnTo>
                  <a:lnTo>
                    <a:pt x="11505" y="10118"/>
                  </a:lnTo>
                  <a:lnTo>
                    <a:pt x="11505" y="10118"/>
                  </a:lnTo>
                  <a:lnTo>
                    <a:pt x="11509" y="10112"/>
                  </a:lnTo>
                  <a:lnTo>
                    <a:pt x="11509" y="10112"/>
                  </a:lnTo>
                  <a:lnTo>
                    <a:pt x="11512" y="10110"/>
                  </a:lnTo>
                  <a:lnTo>
                    <a:pt x="11512" y="10110"/>
                  </a:lnTo>
                  <a:lnTo>
                    <a:pt x="11516" y="10154"/>
                  </a:lnTo>
                  <a:lnTo>
                    <a:pt x="11516" y="10154"/>
                  </a:lnTo>
                  <a:lnTo>
                    <a:pt x="11520" y="10182"/>
                  </a:lnTo>
                  <a:lnTo>
                    <a:pt x="11520" y="10182"/>
                  </a:lnTo>
                  <a:lnTo>
                    <a:pt x="11523" y="10197"/>
                  </a:lnTo>
                  <a:lnTo>
                    <a:pt x="11523" y="10197"/>
                  </a:lnTo>
                  <a:lnTo>
                    <a:pt x="11527" y="10208"/>
                  </a:lnTo>
                  <a:lnTo>
                    <a:pt x="11527" y="10208"/>
                  </a:lnTo>
                  <a:lnTo>
                    <a:pt x="11531" y="10217"/>
                  </a:lnTo>
                  <a:lnTo>
                    <a:pt x="11531" y="10217"/>
                  </a:lnTo>
                  <a:lnTo>
                    <a:pt x="11534" y="10226"/>
                  </a:lnTo>
                  <a:lnTo>
                    <a:pt x="11534" y="10226"/>
                  </a:lnTo>
                  <a:lnTo>
                    <a:pt x="11538" y="10233"/>
                  </a:lnTo>
                  <a:lnTo>
                    <a:pt x="11538" y="10233"/>
                  </a:lnTo>
                  <a:lnTo>
                    <a:pt x="11542" y="10237"/>
                  </a:lnTo>
                  <a:lnTo>
                    <a:pt x="11542" y="10237"/>
                  </a:lnTo>
                  <a:lnTo>
                    <a:pt x="11546" y="10242"/>
                  </a:lnTo>
                  <a:lnTo>
                    <a:pt x="11546" y="10242"/>
                  </a:lnTo>
                  <a:lnTo>
                    <a:pt x="11549" y="10244"/>
                  </a:lnTo>
                  <a:lnTo>
                    <a:pt x="11549" y="10244"/>
                  </a:lnTo>
                  <a:lnTo>
                    <a:pt x="11553" y="10246"/>
                  </a:lnTo>
                  <a:lnTo>
                    <a:pt x="11553" y="10246"/>
                  </a:lnTo>
                  <a:lnTo>
                    <a:pt x="11557" y="10252"/>
                  </a:lnTo>
                  <a:lnTo>
                    <a:pt x="11557" y="10252"/>
                  </a:lnTo>
                  <a:lnTo>
                    <a:pt x="11560" y="10255"/>
                  </a:lnTo>
                  <a:lnTo>
                    <a:pt x="11560" y="10255"/>
                  </a:lnTo>
                  <a:lnTo>
                    <a:pt x="11564" y="10257"/>
                  </a:lnTo>
                  <a:lnTo>
                    <a:pt x="11564" y="10257"/>
                  </a:lnTo>
                  <a:lnTo>
                    <a:pt x="11568" y="10258"/>
                  </a:lnTo>
                  <a:lnTo>
                    <a:pt x="11568" y="10258"/>
                  </a:lnTo>
                  <a:lnTo>
                    <a:pt x="11572" y="10261"/>
                  </a:lnTo>
                  <a:lnTo>
                    <a:pt x="11572" y="10261"/>
                  </a:lnTo>
                  <a:lnTo>
                    <a:pt x="11575" y="10261"/>
                  </a:lnTo>
                  <a:lnTo>
                    <a:pt x="11575" y="10261"/>
                  </a:lnTo>
                  <a:lnTo>
                    <a:pt x="11579" y="10260"/>
                  </a:lnTo>
                  <a:lnTo>
                    <a:pt x="11579" y="10260"/>
                  </a:lnTo>
                  <a:lnTo>
                    <a:pt x="11583" y="10262"/>
                  </a:lnTo>
                  <a:lnTo>
                    <a:pt x="11583" y="10262"/>
                  </a:lnTo>
                  <a:lnTo>
                    <a:pt x="11586" y="10263"/>
                  </a:lnTo>
                  <a:lnTo>
                    <a:pt x="11586" y="10263"/>
                  </a:lnTo>
                  <a:lnTo>
                    <a:pt x="11590" y="10264"/>
                  </a:lnTo>
                  <a:lnTo>
                    <a:pt x="11590" y="10264"/>
                  </a:lnTo>
                  <a:lnTo>
                    <a:pt x="11594" y="10264"/>
                  </a:lnTo>
                  <a:lnTo>
                    <a:pt x="11594" y="10264"/>
                  </a:lnTo>
                  <a:lnTo>
                    <a:pt x="11597" y="10258"/>
                  </a:lnTo>
                  <a:lnTo>
                    <a:pt x="11597" y="10258"/>
                  </a:lnTo>
                  <a:lnTo>
                    <a:pt x="11601" y="10244"/>
                  </a:lnTo>
                  <a:lnTo>
                    <a:pt x="11601" y="10244"/>
                  </a:lnTo>
                  <a:lnTo>
                    <a:pt x="11605" y="10215"/>
                  </a:lnTo>
                  <a:lnTo>
                    <a:pt x="11605" y="10215"/>
                  </a:lnTo>
                  <a:lnTo>
                    <a:pt x="11609" y="10222"/>
                  </a:lnTo>
                  <a:lnTo>
                    <a:pt x="11609" y="10222"/>
                  </a:lnTo>
                  <a:lnTo>
                    <a:pt x="11612" y="10249"/>
                  </a:lnTo>
                  <a:lnTo>
                    <a:pt x="11612" y="10249"/>
                  </a:lnTo>
                  <a:lnTo>
                    <a:pt x="11616" y="10255"/>
                  </a:lnTo>
                  <a:lnTo>
                    <a:pt x="11616" y="10255"/>
                  </a:lnTo>
                  <a:lnTo>
                    <a:pt x="11620" y="10259"/>
                  </a:lnTo>
                  <a:lnTo>
                    <a:pt x="11620" y="10259"/>
                  </a:lnTo>
                  <a:lnTo>
                    <a:pt x="11623" y="10257"/>
                  </a:lnTo>
                  <a:lnTo>
                    <a:pt x="11623" y="10257"/>
                  </a:lnTo>
                  <a:lnTo>
                    <a:pt x="11627" y="10251"/>
                  </a:lnTo>
                  <a:lnTo>
                    <a:pt x="11627" y="10251"/>
                  </a:lnTo>
                  <a:lnTo>
                    <a:pt x="11631" y="10219"/>
                  </a:lnTo>
                  <a:lnTo>
                    <a:pt x="11631" y="10219"/>
                  </a:lnTo>
                  <a:lnTo>
                    <a:pt x="11635" y="10219"/>
                  </a:lnTo>
                  <a:lnTo>
                    <a:pt x="11635" y="10219"/>
                  </a:lnTo>
                  <a:lnTo>
                    <a:pt x="11638" y="10246"/>
                  </a:lnTo>
                  <a:lnTo>
                    <a:pt x="11638" y="10246"/>
                  </a:lnTo>
                  <a:lnTo>
                    <a:pt x="11642" y="10256"/>
                  </a:lnTo>
                  <a:lnTo>
                    <a:pt x="11642" y="10256"/>
                  </a:lnTo>
                  <a:lnTo>
                    <a:pt x="11646" y="10260"/>
                  </a:lnTo>
                  <a:lnTo>
                    <a:pt x="11646" y="10260"/>
                  </a:lnTo>
                  <a:lnTo>
                    <a:pt x="11649" y="10258"/>
                  </a:lnTo>
                  <a:lnTo>
                    <a:pt x="11649" y="10258"/>
                  </a:lnTo>
                  <a:lnTo>
                    <a:pt x="11653" y="10256"/>
                  </a:lnTo>
                  <a:lnTo>
                    <a:pt x="11653" y="10256"/>
                  </a:lnTo>
                  <a:lnTo>
                    <a:pt x="11657" y="10252"/>
                  </a:lnTo>
                  <a:lnTo>
                    <a:pt x="11657" y="10252"/>
                  </a:lnTo>
                  <a:lnTo>
                    <a:pt x="11660" y="10241"/>
                  </a:lnTo>
                  <a:lnTo>
                    <a:pt x="11660" y="10241"/>
                  </a:lnTo>
                  <a:lnTo>
                    <a:pt x="11664" y="10244"/>
                  </a:lnTo>
                  <a:lnTo>
                    <a:pt x="11664" y="10244"/>
                  </a:lnTo>
                  <a:lnTo>
                    <a:pt x="11668" y="10248"/>
                  </a:lnTo>
                  <a:lnTo>
                    <a:pt x="11668" y="10248"/>
                  </a:lnTo>
                  <a:lnTo>
                    <a:pt x="11672" y="10250"/>
                  </a:lnTo>
                  <a:lnTo>
                    <a:pt x="11672" y="10250"/>
                  </a:lnTo>
                  <a:lnTo>
                    <a:pt x="11675" y="10248"/>
                  </a:lnTo>
                  <a:lnTo>
                    <a:pt x="11675" y="10248"/>
                  </a:lnTo>
                  <a:lnTo>
                    <a:pt x="11679" y="10244"/>
                  </a:lnTo>
                  <a:lnTo>
                    <a:pt x="11679" y="10244"/>
                  </a:lnTo>
                  <a:lnTo>
                    <a:pt x="11683" y="10236"/>
                  </a:lnTo>
                  <a:lnTo>
                    <a:pt x="11683" y="10236"/>
                  </a:lnTo>
                  <a:lnTo>
                    <a:pt x="11686" y="10217"/>
                  </a:lnTo>
                  <a:lnTo>
                    <a:pt x="11686" y="10217"/>
                  </a:lnTo>
                  <a:lnTo>
                    <a:pt x="11690" y="10227"/>
                  </a:lnTo>
                  <a:lnTo>
                    <a:pt x="11690" y="10227"/>
                  </a:lnTo>
                  <a:lnTo>
                    <a:pt x="11694" y="10237"/>
                  </a:lnTo>
                  <a:lnTo>
                    <a:pt x="11694" y="10237"/>
                  </a:lnTo>
                  <a:lnTo>
                    <a:pt x="11698" y="10236"/>
                  </a:lnTo>
                  <a:lnTo>
                    <a:pt x="11698" y="10236"/>
                  </a:lnTo>
                  <a:lnTo>
                    <a:pt x="11701" y="10240"/>
                  </a:lnTo>
                  <a:lnTo>
                    <a:pt x="11701" y="10240"/>
                  </a:lnTo>
                  <a:lnTo>
                    <a:pt x="11705" y="10239"/>
                  </a:lnTo>
                  <a:lnTo>
                    <a:pt x="11705" y="10239"/>
                  </a:lnTo>
                  <a:lnTo>
                    <a:pt x="11709" y="10232"/>
                  </a:lnTo>
                  <a:lnTo>
                    <a:pt x="11709" y="10232"/>
                  </a:lnTo>
                  <a:lnTo>
                    <a:pt x="11712" y="10222"/>
                  </a:lnTo>
                  <a:lnTo>
                    <a:pt x="11712" y="10222"/>
                  </a:lnTo>
                  <a:lnTo>
                    <a:pt x="11716" y="10229"/>
                  </a:lnTo>
                  <a:lnTo>
                    <a:pt x="11716" y="10229"/>
                  </a:lnTo>
                  <a:lnTo>
                    <a:pt x="11720" y="10233"/>
                  </a:lnTo>
                  <a:lnTo>
                    <a:pt x="11720" y="10233"/>
                  </a:lnTo>
                  <a:lnTo>
                    <a:pt x="11723" y="10235"/>
                  </a:lnTo>
                  <a:lnTo>
                    <a:pt x="11723" y="10235"/>
                  </a:lnTo>
                  <a:lnTo>
                    <a:pt x="11727" y="10234"/>
                  </a:lnTo>
                  <a:lnTo>
                    <a:pt x="11727" y="10234"/>
                  </a:lnTo>
                  <a:lnTo>
                    <a:pt x="11731" y="10231"/>
                  </a:lnTo>
                  <a:lnTo>
                    <a:pt x="11731" y="10231"/>
                  </a:lnTo>
                  <a:lnTo>
                    <a:pt x="11735" y="10230"/>
                  </a:lnTo>
                  <a:lnTo>
                    <a:pt x="11735" y="10230"/>
                  </a:lnTo>
                  <a:lnTo>
                    <a:pt x="11738" y="10228"/>
                  </a:lnTo>
                  <a:lnTo>
                    <a:pt x="11738" y="10228"/>
                  </a:lnTo>
                  <a:lnTo>
                    <a:pt x="11742" y="10224"/>
                  </a:lnTo>
                  <a:lnTo>
                    <a:pt x="11742" y="10224"/>
                  </a:lnTo>
                  <a:lnTo>
                    <a:pt x="11746" y="10224"/>
                  </a:lnTo>
                  <a:lnTo>
                    <a:pt x="11746" y="10224"/>
                  </a:lnTo>
                  <a:lnTo>
                    <a:pt x="11749" y="10222"/>
                  </a:lnTo>
                  <a:lnTo>
                    <a:pt x="11749" y="10222"/>
                  </a:lnTo>
                  <a:lnTo>
                    <a:pt x="11753" y="10220"/>
                  </a:lnTo>
                  <a:lnTo>
                    <a:pt x="11753" y="10220"/>
                  </a:lnTo>
                  <a:lnTo>
                    <a:pt x="11757" y="10218"/>
                  </a:lnTo>
                  <a:lnTo>
                    <a:pt x="11757" y="10218"/>
                  </a:lnTo>
                  <a:lnTo>
                    <a:pt x="11761" y="10213"/>
                  </a:lnTo>
                  <a:lnTo>
                    <a:pt x="11761" y="10213"/>
                  </a:lnTo>
                  <a:lnTo>
                    <a:pt x="11764" y="10210"/>
                  </a:lnTo>
                  <a:lnTo>
                    <a:pt x="11764" y="10210"/>
                  </a:lnTo>
                  <a:lnTo>
                    <a:pt x="11768" y="10212"/>
                  </a:lnTo>
                  <a:lnTo>
                    <a:pt x="11768" y="10212"/>
                  </a:lnTo>
                  <a:lnTo>
                    <a:pt x="11772" y="10209"/>
                  </a:lnTo>
                  <a:lnTo>
                    <a:pt x="11772" y="10209"/>
                  </a:lnTo>
                  <a:lnTo>
                    <a:pt x="11775" y="10207"/>
                  </a:lnTo>
                  <a:lnTo>
                    <a:pt x="11775" y="10207"/>
                  </a:lnTo>
                  <a:lnTo>
                    <a:pt x="11779" y="10207"/>
                  </a:lnTo>
                  <a:lnTo>
                    <a:pt x="11779" y="10207"/>
                  </a:lnTo>
                  <a:lnTo>
                    <a:pt x="11783" y="10205"/>
                  </a:lnTo>
                  <a:lnTo>
                    <a:pt x="11783" y="10205"/>
                  </a:lnTo>
                  <a:lnTo>
                    <a:pt x="11787" y="10206"/>
                  </a:lnTo>
                  <a:lnTo>
                    <a:pt x="11787" y="10206"/>
                  </a:lnTo>
                  <a:lnTo>
                    <a:pt x="11790" y="10206"/>
                  </a:lnTo>
                  <a:lnTo>
                    <a:pt x="11790" y="10206"/>
                  </a:lnTo>
                  <a:lnTo>
                    <a:pt x="11794" y="10206"/>
                  </a:lnTo>
                  <a:lnTo>
                    <a:pt x="11794" y="10206"/>
                  </a:lnTo>
                  <a:lnTo>
                    <a:pt x="11798" y="10209"/>
                  </a:lnTo>
                  <a:lnTo>
                    <a:pt x="11798" y="10209"/>
                  </a:lnTo>
                  <a:lnTo>
                    <a:pt x="11801" y="10211"/>
                  </a:lnTo>
                  <a:lnTo>
                    <a:pt x="11801" y="10211"/>
                  </a:lnTo>
                  <a:lnTo>
                    <a:pt x="11805" y="10212"/>
                  </a:lnTo>
                  <a:lnTo>
                    <a:pt x="11805" y="10212"/>
                  </a:lnTo>
                  <a:lnTo>
                    <a:pt x="11809" y="10215"/>
                  </a:lnTo>
                  <a:lnTo>
                    <a:pt x="11809" y="10215"/>
                  </a:lnTo>
                  <a:lnTo>
                    <a:pt x="11812" y="10215"/>
                  </a:lnTo>
                  <a:lnTo>
                    <a:pt x="11812" y="10215"/>
                  </a:lnTo>
                  <a:lnTo>
                    <a:pt x="11816" y="10219"/>
                  </a:lnTo>
                  <a:lnTo>
                    <a:pt x="11816" y="10219"/>
                  </a:lnTo>
                  <a:lnTo>
                    <a:pt x="11820" y="10222"/>
                  </a:lnTo>
                  <a:lnTo>
                    <a:pt x="11820" y="10222"/>
                  </a:lnTo>
                  <a:lnTo>
                    <a:pt x="11824" y="10226"/>
                  </a:lnTo>
                  <a:lnTo>
                    <a:pt x="11824" y="10226"/>
                  </a:lnTo>
                  <a:lnTo>
                    <a:pt x="11827" y="10233"/>
                  </a:lnTo>
                  <a:lnTo>
                    <a:pt x="11827" y="10233"/>
                  </a:lnTo>
                  <a:lnTo>
                    <a:pt x="11831" y="10230"/>
                  </a:lnTo>
                  <a:lnTo>
                    <a:pt x="11831" y="10230"/>
                  </a:lnTo>
                  <a:lnTo>
                    <a:pt x="11835" y="10234"/>
                  </a:lnTo>
                  <a:lnTo>
                    <a:pt x="11835" y="10234"/>
                  </a:lnTo>
                  <a:lnTo>
                    <a:pt x="11838" y="10239"/>
                  </a:lnTo>
                  <a:lnTo>
                    <a:pt x="11838" y="10239"/>
                  </a:lnTo>
                  <a:lnTo>
                    <a:pt x="11842" y="10244"/>
                  </a:lnTo>
                  <a:lnTo>
                    <a:pt x="11842" y="10244"/>
                  </a:lnTo>
                  <a:lnTo>
                    <a:pt x="11846" y="10248"/>
                  </a:lnTo>
                  <a:lnTo>
                    <a:pt x="11846" y="10248"/>
                  </a:lnTo>
                  <a:lnTo>
                    <a:pt x="11850" y="10248"/>
                  </a:lnTo>
                  <a:lnTo>
                    <a:pt x="11850" y="10248"/>
                  </a:lnTo>
                  <a:lnTo>
                    <a:pt x="11853" y="10255"/>
                  </a:lnTo>
                  <a:lnTo>
                    <a:pt x="11853" y="10255"/>
                  </a:lnTo>
                  <a:lnTo>
                    <a:pt x="11857" y="10255"/>
                  </a:lnTo>
                  <a:lnTo>
                    <a:pt x="11857" y="10255"/>
                  </a:lnTo>
                  <a:lnTo>
                    <a:pt x="11861" y="10261"/>
                  </a:lnTo>
                  <a:lnTo>
                    <a:pt x="11861" y="10261"/>
                  </a:lnTo>
                  <a:lnTo>
                    <a:pt x="11864" y="10261"/>
                  </a:lnTo>
                  <a:lnTo>
                    <a:pt x="11864" y="10261"/>
                  </a:lnTo>
                  <a:lnTo>
                    <a:pt x="11868" y="10267"/>
                  </a:lnTo>
                  <a:lnTo>
                    <a:pt x="11868" y="10267"/>
                  </a:lnTo>
                  <a:lnTo>
                    <a:pt x="11872" y="10272"/>
                  </a:lnTo>
                  <a:lnTo>
                    <a:pt x="11872" y="10272"/>
                  </a:lnTo>
                  <a:lnTo>
                    <a:pt x="11875" y="10275"/>
                  </a:lnTo>
                  <a:lnTo>
                    <a:pt x="11875" y="10275"/>
                  </a:lnTo>
                  <a:lnTo>
                    <a:pt x="11879" y="10272"/>
                  </a:lnTo>
                  <a:lnTo>
                    <a:pt x="11879" y="10272"/>
                  </a:lnTo>
                  <a:lnTo>
                    <a:pt x="11883" y="10280"/>
                  </a:lnTo>
                  <a:lnTo>
                    <a:pt x="11883" y="10280"/>
                  </a:lnTo>
                  <a:lnTo>
                    <a:pt x="11887" y="10281"/>
                  </a:lnTo>
                  <a:lnTo>
                    <a:pt x="11887" y="10281"/>
                  </a:lnTo>
                  <a:lnTo>
                    <a:pt x="11890" y="10282"/>
                  </a:lnTo>
                  <a:lnTo>
                    <a:pt x="11890" y="10282"/>
                  </a:lnTo>
                  <a:lnTo>
                    <a:pt x="11894" y="10285"/>
                  </a:lnTo>
                  <a:lnTo>
                    <a:pt x="11894" y="10285"/>
                  </a:lnTo>
                  <a:lnTo>
                    <a:pt x="11898" y="10289"/>
                  </a:lnTo>
                  <a:lnTo>
                    <a:pt x="11898" y="10289"/>
                  </a:lnTo>
                  <a:lnTo>
                    <a:pt x="11901" y="10287"/>
                  </a:lnTo>
                  <a:lnTo>
                    <a:pt x="11901" y="10287"/>
                  </a:lnTo>
                  <a:lnTo>
                    <a:pt x="11905" y="10293"/>
                  </a:lnTo>
                  <a:lnTo>
                    <a:pt x="11905" y="10293"/>
                  </a:lnTo>
                  <a:lnTo>
                    <a:pt x="11909" y="10293"/>
                  </a:lnTo>
                  <a:lnTo>
                    <a:pt x="11909" y="10293"/>
                  </a:lnTo>
                  <a:lnTo>
                    <a:pt x="11913" y="10299"/>
                  </a:lnTo>
                  <a:lnTo>
                    <a:pt x="11913" y="10299"/>
                  </a:lnTo>
                  <a:lnTo>
                    <a:pt x="11916" y="10298"/>
                  </a:lnTo>
                  <a:lnTo>
                    <a:pt x="11916" y="10298"/>
                  </a:lnTo>
                  <a:lnTo>
                    <a:pt x="11920" y="10300"/>
                  </a:lnTo>
                  <a:lnTo>
                    <a:pt x="11920" y="10300"/>
                  </a:lnTo>
                  <a:lnTo>
                    <a:pt x="11924" y="10301"/>
                  </a:lnTo>
                  <a:lnTo>
                    <a:pt x="11924" y="10301"/>
                  </a:lnTo>
                  <a:lnTo>
                    <a:pt x="11927" y="10304"/>
                  </a:lnTo>
                  <a:lnTo>
                    <a:pt x="11927" y="10304"/>
                  </a:lnTo>
                  <a:lnTo>
                    <a:pt x="11931" y="10305"/>
                  </a:lnTo>
                  <a:lnTo>
                    <a:pt x="11931" y="10305"/>
                  </a:lnTo>
                  <a:lnTo>
                    <a:pt x="11935" y="10303"/>
                  </a:lnTo>
                  <a:lnTo>
                    <a:pt x="11935" y="10303"/>
                  </a:lnTo>
                  <a:lnTo>
                    <a:pt x="11938" y="10308"/>
                  </a:lnTo>
                  <a:lnTo>
                    <a:pt x="11938" y="10308"/>
                  </a:lnTo>
                  <a:lnTo>
                    <a:pt x="11942" y="10309"/>
                  </a:lnTo>
                  <a:lnTo>
                    <a:pt x="11942" y="10309"/>
                  </a:lnTo>
                  <a:lnTo>
                    <a:pt x="11946" y="10310"/>
                  </a:lnTo>
                  <a:lnTo>
                    <a:pt x="11946" y="10310"/>
                  </a:lnTo>
                  <a:lnTo>
                    <a:pt x="11950" y="10312"/>
                  </a:lnTo>
                  <a:lnTo>
                    <a:pt x="11950" y="10312"/>
                  </a:lnTo>
                  <a:lnTo>
                    <a:pt x="11953" y="10313"/>
                  </a:lnTo>
                  <a:lnTo>
                    <a:pt x="11953" y="10313"/>
                  </a:lnTo>
                  <a:lnTo>
                    <a:pt x="11957" y="10312"/>
                  </a:lnTo>
                  <a:lnTo>
                    <a:pt x="11957" y="10312"/>
                  </a:lnTo>
                  <a:lnTo>
                    <a:pt x="11961" y="10315"/>
                  </a:lnTo>
                  <a:lnTo>
                    <a:pt x="11961" y="10315"/>
                  </a:lnTo>
                  <a:lnTo>
                    <a:pt x="11964" y="10313"/>
                  </a:lnTo>
                  <a:lnTo>
                    <a:pt x="11964" y="10313"/>
                  </a:lnTo>
                  <a:lnTo>
                    <a:pt x="11968" y="10315"/>
                  </a:lnTo>
                  <a:lnTo>
                    <a:pt x="11968" y="10315"/>
                  </a:lnTo>
                  <a:lnTo>
                    <a:pt x="11972" y="10317"/>
                  </a:lnTo>
                  <a:lnTo>
                    <a:pt x="11972" y="10317"/>
                  </a:lnTo>
                  <a:lnTo>
                    <a:pt x="11976" y="10316"/>
                  </a:lnTo>
                  <a:lnTo>
                    <a:pt x="11976" y="10316"/>
                  </a:lnTo>
                  <a:lnTo>
                    <a:pt x="11979" y="10316"/>
                  </a:lnTo>
                  <a:lnTo>
                    <a:pt x="11979" y="10316"/>
                  </a:lnTo>
                  <a:lnTo>
                    <a:pt x="11983" y="10317"/>
                  </a:lnTo>
                  <a:lnTo>
                    <a:pt x="11983" y="10317"/>
                  </a:lnTo>
                  <a:lnTo>
                    <a:pt x="11987" y="10321"/>
                  </a:lnTo>
                  <a:lnTo>
                    <a:pt x="11987" y="10321"/>
                  </a:lnTo>
                  <a:lnTo>
                    <a:pt x="11990" y="10323"/>
                  </a:lnTo>
                  <a:lnTo>
                    <a:pt x="11990" y="10323"/>
                  </a:lnTo>
                  <a:lnTo>
                    <a:pt x="11994" y="10322"/>
                  </a:lnTo>
                  <a:lnTo>
                    <a:pt x="11994" y="10322"/>
                  </a:lnTo>
                  <a:lnTo>
                    <a:pt x="11998" y="10321"/>
                  </a:lnTo>
                  <a:lnTo>
                    <a:pt x="11998" y="10321"/>
                  </a:lnTo>
                  <a:lnTo>
                    <a:pt x="12001" y="10322"/>
                  </a:lnTo>
                  <a:lnTo>
                    <a:pt x="12001" y="10322"/>
                  </a:lnTo>
                  <a:lnTo>
                    <a:pt x="12005" y="10322"/>
                  </a:lnTo>
                  <a:lnTo>
                    <a:pt x="12005" y="10322"/>
                  </a:lnTo>
                  <a:lnTo>
                    <a:pt x="12009" y="10324"/>
                  </a:lnTo>
                  <a:lnTo>
                    <a:pt x="12009" y="10324"/>
                  </a:lnTo>
                  <a:lnTo>
                    <a:pt x="12013" y="10325"/>
                  </a:lnTo>
                  <a:lnTo>
                    <a:pt x="12013" y="10325"/>
                  </a:lnTo>
                  <a:lnTo>
                    <a:pt x="12016" y="10322"/>
                  </a:lnTo>
                  <a:lnTo>
                    <a:pt x="12016" y="10322"/>
                  </a:lnTo>
                  <a:lnTo>
                    <a:pt x="12020" y="10328"/>
                  </a:lnTo>
                  <a:lnTo>
                    <a:pt x="12020" y="10328"/>
                  </a:lnTo>
                  <a:lnTo>
                    <a:pt x="12024" y="10323"/>
                  </a:lnTo>
                  <a:lnTo>
                    <a:pt x="12024" y="10323"/>
                  </a:lnTo>
                  <a:lnTo>
                    <a:pt x="12027" y="10325"/>
                  </a:lnTo>
                  <a:lnTo>
                    <a:pt x="12027" y="10325"/>
                  </a:lnTo>
                  <a:lnTo>
                    <a:pt x="12031" y="10325"/>
                  </a:lnTo>
                  <a:lnTo>
                    <a:pt x="12031" y="10325"/>
                  </a:lnTo>
                  <a:lnTo>
                    <a:pt x="12035" y="10326"/>
                  </a:lnTo>
                  <a:lnTo>
                    <a:pt x="12035" y="10326"/>
                  </a:lnTo>
                  <a:lnTo>
                    <a:pt x="12039" y="10327"/>
                  </a:lnTo>
                  <a:lnTo>
                    <a:pt x="12039" y="10327"/>
                  </a:lnTo>
                  <a:lnTo>
                    <a:pt x="12042" y="10328"/>
                  </a:lnTo>
                  <a:lnTo>
                    <a:pt x="12042" y="10328"/>
                  </a:lnTo>
                  <a:lnTo>
                    <a:pt x="12046" y="10325"/>
                  </a:lnTo>
                  <a:lnTo>
                    <a:pt x="12046" y="10325"/>
                  </a:lnTo>
                  <a:lnTo>
                    <a:pt x="12050" y="10330"/>
                  </a:lnTo>
                  <a:lnTo>
                    <a:pt x="12050" y="10330"/>
                  </a:lnTo>
                  <a:lnTo>
                    <a:pt x="12053" y="10330"/>
                  </a:lnTo>
                  <a:lnTo>
                    <a:pt x="12053" y="10330"/>
                  </a:lnTo>
                  <a:lnTo>
                    <a:pt x="12057" y="10329"/>
                  </a:lnTo>
                  <a:lnTo>
                    <a:pt x="12057" y="10329"/>
                  </a:lnTo>
                  <a:lnTo>
                    <a:pt x="12061" y="10331"/>
                  </a:lnTo>
                  <a:lnTo>
                    <a:pt x="12061" y="10331"/>
                  </a:lnTo>
                  <a:lnTo>
                    <a:pt x="12064" y="10332"/>
                  </a:lnTo>
                  <a:lnTo>
                    <a:pt x="12064" y="10332"/>
                  </a:lnTo>
                  <a:lnTo>
                    <a:pt x="12068" y="10332"/>
                  </a:lnTo>
                  <a:lnTo>
                    <a:pt x="12068" y="10332"/>
                  </a:lnTo>
                  <a:lnTo>
                    <a:pt x="12072" y="10333"/>
                  </a:lnTo>
                  <a:lnTo>
                    <a:pt x="12072" y="10333"/>
                  </a:lnTo>
                  <a:lnTo>
                    <a:pt x="12076" y="10334"/>
                  </a:lnTo>
                  <a:lnTo>
                    <a:pt x="12076" y="10334"/>
                  </a:lnTo>
                  <a:lnTo>
                    <a:pt x="12079" y="10332"/>
                  </a:lnTo>
                  <a:lnTo>
                    <a:pt x="12079" y="10332"/>
                  </a:lnTo>
                  <a:lnTo>
                    <a:pt x="12083" y="10333"/>
                  </a:lnTo>
                  <a:lnTo>
                    <a:pt x="12083" y="10333"/>
                  </a:lnTo>
                  <a:lnTo>
                    <a:pt x="12087" y="10336"/>
                  </a:lnTo>
                  <a:lnTo>
                    <a:pt x="12087" y="10336"/>
                  </a:lnTo>
                  <a:lnTo>
                    <a:pt x="12090" y="10334"/>
                  </a:lnTo>
                  <a:lnTo>
                    <a:pt x="12090" y="10334"/>
                  </a:lnTo>
                  <a:lnTo>
                    <a:pt x="12094" y="10338"/>
                  </a:lnTo>
                  <a:lnTo>
                    <a:pt x="12094" y="10338"/>
                  </a:lnTo>
                  <a:lnTo>
                    <a:pt x="12098" y="10334"/>
                  </a:lnTo>
                  <a:lnTo>
                    <a:pt x="12098" y="10334"/>
                  </a:lnTo>
                  <a:lnTo>
                    <a:pt x="12102" y="10335"/>
                  </a:lnTo>
                  <a:lnTo>
                    <a:pt x="12102" y="10335"/>
                  </a:lnTo>
                  <a:lnTo>
                    <a:pt x="12105" y="10336"/>
                  </a:lnTo>
                  <a:lnTo>
                    <a:pt x="12105" y="10336"/>
                  </a:lnTo>
                  <a:lnTo>
                    <a:pt x="12109" y="10335"/>
                  </a:lnTo>
                  <a:lnTo>
                    <a:pt x="12109" y="10335"/>
                  </a:lnTo>
                  <a:lnTo>
                    <a:pt x="12113" y="10337"/>
                  </a:lnTo>
                  <a:lnTo>
                    <a:pt x="12113" y="10337"/>
                  </a:lnTo>
                  <a:lnTo>
                    <a:pt x="12116" y="10338"/>
                  </a:lnTo>
                  <a:lnTo>
                    <a:pt x="12116" y="10338"/>
                  </a:lnTo>
                  <a:lnTo>
                    <a:pt x="12120" y="10338"/>
                  </a:lnTo>
                  <a:lnTo>
                    <a:pt x="12120" y="10338"/>
                  </a:lnTo>
                  <a:lnTo>
                    <a:pt x="12124" y="10339"/>
                  </a:lnTo>
                  <a:lnTo>
                    <a:pt x="12124" y="10339"/>
                  </a:lnTo>
                  <a:lnTo>
                    <a:pt x="12128" y="10338"/>
                  </a:lnTo>
                  <a:lnTo>
                    <a:pt x="12128" y="10338"/>
                  </a:lnTo>
                  <a:lnTo>
                    <a:pt x="12131" y="10339"/>
                  </a:lnTo>
                  <a:lnTo>
                    <a:pt x="12131" y="10339"/>
                  </a:lnTo>
                  <a:lnTo>
                    <a:pt x="12135" y="10342"/>
                  </a:lnTo>
                  <a:lnTo>
                    <a:pt x="12135" y="10342"/>
                  </a:lnTo>
                  <a:lnTo>
                    <a:pt x="12139" y="10338"/>
                  </a:lnTo>
                  <a:lnTo>
                    <a:pt x="12139" y="10338"/>
                  </a:lnTo>
                  <a:lnTo>
                    <a:pt x="12142" y="10343"/>
                  </a:lnTo>
                  <a:lnTo>
                    <a:pt x="12142" y="10343"/>
                  </a:lnTo>
                  <a:lnTo>
                    <a:pt x="12146" y="10341"/>
                  </a:lnTo>
                  <a:lnTo>
                    <a:pt x="12146" y="10341"/>
                  </a:lnTo>
                  <a:lnTo>
                    <a:pt x="12150" y="10341"/>
                  </a:lnTo>
                  <a:lnTo>
                    <a:pt x="12150" y="10341"/>
                  </a:lnTo>
                  <a:lnTo>
                    <a:pt x="12153" y="10341"/>
                  </a:lnTo>
                  <a:lnTo>
                    <a:pt x="12153" y="10341"/>
                  </a:lnTo>
                  <a:lnTo>
                    <a:pt x="12157" y="10341"/>
                  </a:lnTo>
                  <a:lnTo>
                    <a:pt x="12157" y="10341"/>
                  </a:lnTo>
                  <a:lnTo>
                    <a:pt x="12161" y="10340"/>
                  </a:lnTo>
                  <a:lnTo>
                    <a:pt x="12161" y="10340"/>
                  </a:lnTo>
                  <a:lnTo>
                    <a:pt x="12165" y="10339"/>
                  </a:lnTo>
                  <a:lnTo>
                    <a:pt x="12165" y="10339"/>
                  </a:lnTo>
                  <a:lnTo>
                    <a:pt x="12168" y="10341"/>
                  </a:lnTo>
                  <a:lnTo>
                    <a:pt x="12168" y="10341"/>
                  </a:lnTo>
                  <a:lnTo>
                    <a:pt x="12172" y="10340"/>
                  </a:lnTo>
                  <a:lnTo>
                    <a:pt x="12172" y="10340"/>
                  </a:lnTo>
                  <a:lnTo>
                    <a:pt x="12176" y="10340"/>
                  </a:lnTo>
                  <a:lnTo>
                    <a:pt x="12176" y="10340"/>
                  </a:lnTo>
                  <a:lnTo>
                    <a:pt x="12179" y="10342"/>
                  </a:lnTo>
                  <a:lnTo>
                    <a:pt x="12179" y="10342"/>
                  </a:lnTo>
                  <a:lnTo>
                    <a:pt x="12183" y="10341"/>
                  </a:lnTo>
                  <a:lnTo>
                    <a:pt x="12183" y="10341"/>
                  </a:lnTo>
                  <a:lnTo>
                    <a:pt x="12187" y="10344"/>
                  </a:lnTo>
                  <a:lnTo>
                    <a:pt x="12187" y="10344"/>
                  </a:lnTo>
                  <a:lnTo>
                    <a:pt x="12191" y="10347"/>
                  </a:lnTo>
                  <a:lnTo>
                    <a:pt x="12191" y="10347"/>
                  </a:lnTo>
                  <a:lnTo>
                    <a:pt x="12194" y="10345"/>
                  </a:lnTo>
                  <a:lnTo>
                    <a:pt x="12194" y="10345"/>
                  </a:lnTo>
                  <a:lnTo>
                    <a:pt x="12198" y="10347"/>
                  </a:lnTo>
                  <a:lnTo>
                    <a:pt x="12198" y="10347"/>
                  </a:lnTo>
                  <a:lnTo>
                    <a:pt x="12202" y="10346"/>
                  </a:lnTo>
                  <a:lnTo>
                    <a:pt x="12202" y="10346"/>
                  </a:lnTo>
                  <a:lnTo>
                    <a:pt x="12205" y="10345"/>
                  </a:lnTo>
                  <a:lnTo>
                    <a:pt x="12205" y="10345"/>
                  </a:lnTo>
                  <a:lnTo>
                    <a:pt x="12209" y="10345"/>
                  </a:lnTo>
                  <a:lnTo>
                    <a:pt x="12209" y="10345"/>
                  </a:lnTo>
                  <a:lnTo>
                    <a:pt x="12213" y="10347"/>
                  </a:lnTo>
                  <a:lnTo>
                    <a:pt x="12213" y="10347"/>
                  </a:lnTo>
                  <a:lnTo>
                    <a:pt x="12216" y="10345"/>
                  </a:lnTo>
                  <a:lnTo>
                    <a:pt x="12216" y="10345"/>
                  </a:lnTo>
                  <a:lnTo>
                    <a:pt x="12220" y="10347"/>
                  </a:lnTo>
                  <a:lnTo>
                    <a:pt x="12220" y="10347"/>
                  </a:lnTo>
                  <a:lnTo>
                    <a:pt x="12224" y="10344"/>
                  </a:lnTo>
                  <a:lnTo>
                    <a:pt x="12224" y="10344"/>
                  </a:lnTo>
                  <a:lnTo>
                    <a:pt x="12228" y="10346"/>
                  </a:lnTo>
                  <a:lnTo>
                    <a:pt x="12228" y="10346"/>
                  </a:lnTo>
                  <a:lnTo>
                    <a:pt x="12231" y="10349"/>
                  </a:lnTo>
                  <a:lnTo>
                    <a:pt x="12231" y="10349"/>
                  </a:lnTo>
                  <a:lnTo>
                    <a:pt x="12235" y="10347"/>
                  </a:lnTo>
                  <a:lnTo>
                    <a:pt x="12235" y="10347"/>
                  </a:lnTo>
                  <a:lnTo>
                    <a:pt x="12239" y="10348"/>
                  </a:lnTo>
                  <a:lnTo>
                    <a:pt x="12239" y="10348"/>
                  </a:lnTo>
                  <a:lnTo>
                    <a:pt x="12242" y="10349"/>
                  </a:lnTo>
                  <a:lnTo>
                    <a:pt x="12242" y="10349"/>
                  </a:lnTo>
                  <a:lnTo>
                    <a:pt x="12246" y="10350"/>
                  </a:lnTo>
                  <a:lnTo>
                    <a:pt x="12246" y="10350"/>
                  </a:lnTo>
                  <a:lnTo>
                    <a:pt x="12250" y="10348"/>
                  </a:lnTo>
                  <a:lnTo>
                    <a:pt x="12250" y="10348"/>
                  </a:lnTo>
                  <a:lnTo>
                    <a:pt x="12254" y="10348"/>
                  </a:lnTo>
                  <a:lnTo>
                    <a:pt x="12254" y="10348"/>
                  </a:lnTo>
                  <a:lnTo>
                    <a:pt x="12257" y="10353"/>
                  </a:lnTo>
                  <a:lnTo>
                    <a:pt x="12257" y="10353"/>
                  </a:lnTo>
                  <a:lnTo>
                    <a:pt x="12261" y="10351"/>
                  </a:lnTo>
                  <a:lnTo>
                    <a:pt x="12261" y="10351"/>
                  </a:lnTo>
                  <a:lnTo>
                    <a:pt x="12265" y="10353"/>
                  </a:lnTo>
                  <a:lnTo>
                    <a:pt x="12265" y="10353"/>
                  </a:lnTo>
                  <a:lnTo>
                    <a:pt x="12268" y="10348"/>
                  </a:lnTo>
                  <a:lnTo>
                    <a:pt x="12268" y="10348"/>
                  </a:lnTo>
                  <a:lnTo>
                    <a:pt x="12272" y="10352"/>
                  </a:lnTo>
                  <a:lnTo>
                    <a:pt x="12272" y="10352"/>
                  </a:lnTo>
                  <a:lnTo>
                    <a:pt x="12276" y="10352"/>
                  </a:lnTo>
                  <a:lnTo>
                    <a:pt x="12276" y="10352"/>
                  </a:lnTo>
                  <a:lnTo>
                    <a:pt x="12279" y="10348"/>
                  </a:lnTo>
                  <a:lnTo>
                    <a:pt x="12279" y="10348"/>
                  </a:lnTo>
                  <a:lnTo>
                    <a:pt x="12283" y="10350"/>
                  </a:lnTo>
                  <a:lnTo>
                    <a:pt x="12283" y="10350"/>
                  </a:lnTo>
                  <a:lnTo>
                    <a:pt x="12287" y="10348"/>
                  </a:lnTo>
                  <a:lnTo>
                    <a:pt x="12287" y="10348"/>
                  </a:lnTo>
                  <a:lnTo>
                    <a:pt x="12291" y="10347"/>
                  </a:lnTo>
                  <a:lnTo>
                    <a:pt x="12291" y="10347"/>
                  </a:lnTo>
                  <a:lnTo>
                    <a:pt x="12294" y="10331"/>
                  </a:lnTo>
                  <a:lnTo>
                    <a:pt x="12294" y="10331"/>
                  </a:lnTo>
                  <a:lnTo>
                    <a:pt x="12298" y="10301"/>
                  </a:lnTo>
                  <a:lnTo>
                    <a:pt x="12298" y="10301"/>
                  </a:lnTo>
                  <a:lnTo>
                    <a:pt x="12302" y="10336"/>
                  </a:lnTo>
                  <a:lnTo>
                    <a:pt x="12302" y="10336"/>
                  </a:lnTo>
                  <a:lnTo>
                    <a:pt x="12305" y="10346"/>
                  </a:lnTo>
                  <a:lnTo>
                    <a:pt x="12305" y="10346"/>
                  </a:lnTo>
                  <a:lnTo>
                    <a:pt x="12309" y="10350"/>
                  </a:lnTo>
                  <a:lnTo>
                    <a:pt x="12309" y="10350"/>
                  </a:lnTo>
                  <a:lnTo>
                    <a:pt x="12313" y="10351"/>
                  </a:lnTo>
                  <a:lnTo>
                    <a:pt x="12313" y="10351"/>
                  </a:lnTo>
                  <a:lnTo>
                    <a:pt x="12317" y="10351"/>
                  </a:lnTo>
                  <a:lnTo>
                    <a:pt x="12317" y="10351"/>
                  </a:lnTo>
                  <a:lnTo>
                    <a:pt x="12320" y="10353"/>
                  </a:lnTo>
                  <a:lnTo>
                    <a:pt x="12320" y="10353"/>
                  </a:lnTo>
                  <a:lnTo>
                    <a:pt x="12324" y="10353"/>
                  </a:lnTo>
                  <a:lnTo>
                    <a:pt x="12324" y="10353"/>
                  </a:lnTo>
                  <a:lnTo>
                    <a:pt x="12328" y="10353"/>
                  </a:lnTo>
                  <a:lnTo>
                    <a:pt x="12328" y="10353"/>
                  </a:lnTo>
                  <a:lnTo>
                    <a:pt x="12331" y="10356"/>
                  </a:lnTo>
                  <a:lnTo>
                    <a:pt x="12331" y="10356"/>
                  </a:lnTo>
                  <a:lnTo>
                    <a:pt x="12335" y="10354"/>
                  </a:lnTo>
                  <a:lnTo>
                    <a:pt x="12335" y="10354"/>
                  </a:lnTo>
                  <a:lnTo>
                    <a:pt x="12339" y="10353"/>
                  </a:lnTo>
                  <a:lnTo>
                    <a:pt x="12339" y="10353"/>
                  </a:lnTo>
                  <a:lnTo>
                    <a:pt x="12342" y="10357"/>
                  </a:lnTo>
                  <a:lnTo>
                    <a:pt x="12342" y="10357"/>
                  </a:lnTo>
                  <a:lnTo>
                    <a:pt x="12346" y="10355"/>
                  </a:lnTo>
                  <a:lnTo>
                    <a:pt x="12346" y="10355"/>
                  </a:lnTo>
                  <a:lnTo>
                    <a:pt x="12350" y="10356"/>
                  </a:lnTo>
                  <a:lnTo>
                    <a:pt x="12350" y="10356"/>
                  </a:lnTo>
                  <a:lnTo>
                    <a:pt x="12354" y="10355"/>
                  </a:lnTo>
                  <a:lnTo>
                    <a:pt x="12354" y="10355"/>
                  </a:lnTo>
                  <a:lnTo>
                    <a:pt x="12357" y="10354"/>
                  </a:lnTo>
                  <a:lnTo>
                    <a:pt x="12357" y="10354"/>
                  </a:lnTo>
                  <a:lnTo>
                    <a:pt x="12361" y="10354"/>
                  </a:lnTo>
                  <a:lnTo>
                    <a:pt x="12361" y="10354"/>
                  </a:lnTo>
                  <a:lnTo>
                    <a:pt x="12365" y="10354"/>
                  </a:lnTo>
                  <a:lnTo>
                    <a:pt x="12365" y="10354"/>
                  </a:lnTo>
                  <a:lnTo>
                    <a:pt x="12368" y="10355"/>
                  </a:lnTo>
                  <a:lnTo>
                    <a:pt x="12368" y="10355"/>
                  </a:lnTo>
                  <a:lnTo>
                    <a:pt x="12372" y="10357"/>
                  </a:lnTo>
                  <a:lnTo>
                    <a:pt x="12372" y="10357"/>
                  </a:lnTo>
                  <a:lnTo>
                    <a:pt x="12376" y="10357"/>
                  </a:lnTo>
                  <a:lnTo>
                    <a:pt x="12376" y="10357"/>
                  </a:lnTo>
                  <a:lnTo>
                    <a:pt x="12380" y="10358"/>
                  </a:lnTo>
                  <a:lnTo>
                    <a:pt x="12380" y="10358"/>
                  </a:lnTo>
                  <a:lnTo>
                    <a:pt x="12383" y="10355"/>
                  </a:lnTo>
                  <a:lnTo>
                    <a:pt x="12383" y="10355"/>
                  </a:lnTo>
                  <a:lnTo>
                    <a:pt x="12387" y="10358"/>
                  </a:lnTo>
                  <a:lnTo>
                    <a:pt x="12387" y="10358"/>
                  </a:lnTo>
                  <a:lnTo>
                    <a:pt x="12391" y="10356"/>
                  </a:lnTo>
                  <a:lnTo>
                    <a:pt x="12391" y="10356"/>
                  </a:lnTo>
                  <a:lnTo>
                    <a:pt x="12394" y="10356"/>
                  </a:lnTo>
                  <a:lnTo>
                    <a:pt x="12394" y="10356"/>
                  </a:lnTo>
                  <a:lnTo>
                    <a:pt x="12398" y="10358"/>
                  </a:lnTo>
                  <a:lnTo>
                    <a:pt x="12398" y="10358"/>
                  </a:lnTo>
                  <a:lnTo>
                    <a:pt x="12402" y="10358"/>
                  </a:lnTo>
                  <a:lnTo>
                    <a:pt x="12402" y="10358"/>
                  </a:lnTo>
                  <a:lnTo>
                    <a:pt x="12405" y="10358"/>
                  </a:lnTo>
                  <a:lnTo>
                    <a:pt x="12405" y="10358"/>
                  </a:lnTo>
                  <a:lnTo>
                    <a:pt x="12409" y="10357"/>
                  </a:lnTo>
                  <a:lnTo>
                    <a:pt x="12409" y="10357"/>
                  </a:lnTo>
                  <a:lnTo>
                    <a:pt x="12413" y="10356"/>
                  </a:lnTo>
                  <a:lnTo>
                    <a:pt x="12413" y="10356"/>
                  </a:lnTo>
                  <a:lnTo>
                    <a:pt x="12417" y="10354"/>
                  </a:lnTo>
                  <a:lnTo>
                    <a:pt x="12417" y="10354"/>
                  </a:lnTo>
                  <a:lnTo>
                    <a:pt x="12420" y="10356"/>
                  </a:lnTo>
                  <a:lnTo>
                    <a:pt x="12420" y="10356"/>
                  </a:lnTo>
                  <a:lnTo>
                    <a:pt x="12424" y="10360"/>
                  </a:lnTo>
                  <a:lnTo>
                    <a:pt x="12424" y="10360"/>
                  </a:lnTo>
                  <a:lnTo>
                    <a:pt x="12428" y="10360"/>
                  </a:lnTo>
                  <a:lnTo>
                    <a:pt x="12428" y="10360"/>
                  </a:lnTo>
                  <a:lnTo>
                    <a:pt x="12431" y="10357"/>
                  </a:lnTo>
                  <a:lnTo>
                    <a:pt x="12431" y="10357"/>
                  </a:lnTo>
                  <a:lnTo>
                    <a:pt x="12435" y="10359"/>
                  </a:lnTo>
                  <a:lnTo>
                    <a:pt x="12435" y="10359"/>
                  </a:lnTo>
                  <a:lnTo>
                    <a:pt x="12439" y="10360"/>
                  </a:lnTo>
                  <a:lnTo>
                    <a:pt x="12439" y="10360"/>
                  </a:lnTo>
                  <a:lnTo>
                    <a:pt x="12443" y="10361"/>
                  </a:lnTo>
                  <a:lnTo>
                    <a:pt x="12443" y="10361"/>
                  </a:lnTo>
                  <a:lnTo>
                    <a:pt x="12446" y="10360"/>
                  </a:lnTo>
                  <a:lnTo>
                    <a:pt x="12446" y="10360"/>
                  </a:lnTo>
                  <a:lnTo>
                    <a:pt x="12450" y="10360"/>
                  </a:lnTo>
                  <a:lnTo>
                    <a:pt x="12450" y="10360"/>
                  </a:lnTo>
                  <a:lnTo>
                    <a:pt x="12454" y="10357"/>
                  </a:lnTo>
                  <a:lnTo>
                    <a:pt x="12454" y="10357"/>
                  </a:lnTo>
                  <a:lnTo>
                    <a:pt x="12457" y="10360"/>
                  </a:lnTo>
                  <a:lnTo>
                    <a:pt x="12457" y="10360"/>
                  </a:lnTo>
                  <a:lnTo>
                    <a:pt x="12461" y="10359"/>
                  </a:lnTo>
                  <a:lnTo>
                    <a:pt x="12461" y="10359"/>
                  </a:lnTo>
                  <a:lnTo>
                    <a:pt x="12465" y="10362"/>
                  </a:lnTo>
                  <a:lnTo>
                    <a:pt x="12465" y="10362"/>
                  </a:lnTo>
                  <a:lnTo>
                    <a:pt x="12468" y="10358"/>
                  </a:lnTo>
                  <a:lnTo>
                    <a:pt x="12468" y="10358"/>
                  </a:lnTo>
                  <a:lnTo>
                    <a:pt x="12472" y="10360"/>
                  </a:lnTo>
                  <a:lnTo>
                    <a:pt x="12472" y="10360"/>
                  </a:lnTo>
                  <a:lnTo>
                    <a:pt x="12476" y="10360"/>
                  </a:lnTo>
                  <a:lnTo>
                    <a:pt x="12476" y="10360"/>
                  </a:lnTo>
                  <a:lnTo>
                    <a:pt x="12480" y="10359"/>
                  </a:lnTo>
                  <a:lnTo>
                    <a:pt x="12480" y="10359"/>
                  </a:lnTo>
                  <a:lnTo>
                    <a:pt x="12483" y="10361"/>
                  </a:lnTo>
                  <a:lnTo>
                    <a:pt x="12483" y="10361"/>
                  </a:lnTo>
                  <a:lnTo>
                    <a:pt x="12487" y="10359"/>
                  </a:lnTo>
                  <a:lnTo>
                    <a:pt x="12487" y="10359"/>
                  </a:lnTo>
                  <a:lnTo>
                    <a:pt x="12491" y="10361"/>
                  </a:lnTo>
                  <a:lnTo>
                    <a:pt x="12491" y="10361"/>
                  </a:lnTo>
                  <a:lnTo>
                    <a:pt x="12494" y="10360"/>
                  </a:lnTo>
                  <a:lnTo>
                    <a:pt x="12494" y="10360"/>
                  </a:lnTo>
                  <a:lnTo>
                    <a:pt x="12498" y="10360"/>
                  </a:lnTo>
                  <a:lnTo>
                    <a:pt x="12498" y="10360"/>
                  </a:lnTo>
                  <a:lnTo>
                    <a:pt x="12502" y="10360"/>
                  </a:lnTo>
                  <a:lnTo>
                    <a:pt x="12502" y="10360"/>
                  </a:lnTo>
                  <a:lnTo>
                    <a:pt x="12506" y="10361"/>
                  </a:lnTo>
                  <a:lnTo>
                    <a:pt x="12506" y="10361"/>
                  </a:lnTo>
                  <a:lnTo>
                    <a:pt x="12509" y="10358"/>
                  </a:lnTo>
                  <a:lnTo>
                    <a:pt x="12509" y="10358"/>
                  </a:lnTo>
                  <a:lnTo>
                    <a:pt x="12513" y="10360"/>
                  </a:lnTo>
                  <a:lnTo>
                    <a:pt x="12513" y="10360"/>
                  </a:lnTo>
                  <a:lnTo>
                    <a:pt x="12517" y="10359"/>
                  </a:lnTo>
                  <a:lnTo>
                    <a:pt x="12517" y="10359"/>
                  </a:lnTo>
                  <a:lnTo>
                    <a:pt x="12520" y="10362"/>
                  </a:lnTo>
                  <a:lnTo>
                    <a:pt x="12520" y="10362"/>
                  </a:lnTo>
                  <a:lnTo>
                    <a:pt x="12524" y="10362"/>
                  </a:lnTo>
                  <a:lnTo>
                    <a:pt x="12524" y="10362"/>
                  </a:lnTo>
                  <a:lnTo>
                    <a:pt x="12528" y="10362"/>
                  </a:lnTo>
                  <a:lnTo>
                    <a:pt x="12528" y="10362"/>
                  </a:lnTo>
                  <a:lnTo>
                    <a:pt x="12532" y="10360"/>
                  </a:lnTo>
                  <a:lnTo>
                    <a:pt x="12532" y="10360"/>
                  </a:lnTo>
                  <a:lnTo>
                    <a:pt x="12535" y="10358"/>
                  </a:lnTo>
                  <a:lnTo>
                    <a:pt x="12535" y="10358"/>
                  </a:lnTo>
                  <a:lnTo>
                    <a:pt x="12539" y="10360"/>
                  </a:lnTo>
                  <a:lnTo>
                    <a:pt x="12539" y="10360"/>
                  </a:lnTo>
                  <a:lnTo>
                    <a:pt x="12543" y="10362"/>
                  </a:lnTo>
                  <a:lnTo>
                    <a:pt x="12543" y="10362"/>
                  </a:lnTo>
                  <a:lnTo>
                    <a:pt x="12546" y="10360"/>
                  </a:lnTo>
                  <a:lnTo>
                    <a:pt x="12546" y="10360"/>
                  </a:lnTo>
                  <a:lnTo>
                    <a:pt x="12550" y="10362"/>
                  </a:lnTo>
                  <a:lnTo>
                    <a:pt x="12550" y="10362"/>
                  </a:lnTo>
                  <a:lnTo>
                    <a:pt x="12554" y="10360"/>
                  </a:lnTo>
                  <a:lnTo>
                    <a:pt x="12554" y="10360"/>
                  </a:lnTo>
                  <a:lnTo>
                    <a:pt x="12557" y="10362"/>
                  </a:lnTo>
                  <a:lnTo>
                    <a:pt x="12557" y="10362"/>
                  </a:lnTo>
                  <a:lnTo>
                    <a:pt x="12561" y="10360"/>
                  </a:lnTo>
                  <a:lnTo>
                    <a:pt x="12561" y="10360"/>
                  </a:lnTo>
                  <a:lnTo>
                    <a:pt x="12565" y="10359"/>
                  </a:lnTo>
                  <a:lnTo>
                    <a:pt x="12565" y="10359"/>
                  </a:lnTo>
                  <a:lnTo>
                    <a:pt x="12569" y="10360"/>
                  </a:lnTo>
                  <a:lnTo>
                    <a:pt x="12569" y="10360"/>
                  </a:lnTo>
                  <a:lnTo>
                    <a:pt x="12572" y="10359"/>
                  </a:lnTo>
                  <a:lnTo>
                    <a:pt x="12572" y="10359"/>
                  </a:lnTo>
                  <a:lnTo>
                    <a:pt x="12576" y="10359"/>
                  </a:lnTo>
                  <a:lnTo>
                    <a:pt x="12576" y="10359"/>
                  </a:lnTo>
                  <a:lnTo>
                    <a:pt x="12580" y="10360"/>
                  </a:lnTo>
                  <a:lnTo>
                    <a:pt x="12580" y="10360"/>
                  </a:lnTo>
                  <a:lnTo>
                    <a:pt x="12583" y="10359"/>
                  </a:lnTo>
                  <a:lnTo>
                    <a:pt x="12583" y="10359"/>
                  </a:lnTo>
                  <a:lnTo>
                    <a:pt x="12587" y="10359"/>
                  </a:lnTo>
                  <a:lnTo>
                    <a:pt x="12587" y="10359"/>
                  </a:lnTo>
                  <a:lnTo>
                    <a:pt x="12591" y="10359"/>
                  </a:lnTo>
                  <a:lnTo>
                    <a:pt x="12591" y="10359"/>
                  </a:lnTo>
                  <a:lnTo>
                    <a:pt x="12595" y="10360"/>
                  </a:lnTo>
                  <a:lnTo>
                    <a:pt x="12595" y="10360"/>
                  </a:lnTo>
                  <a:lnTo>
                    <a:pt x="12598" y="10364"/>
                  </a:lnTo>
                  <a:lnTo>
                    <a:pt x="12598" y="10364"/>
                  </a:lnTo>
                  <a:lnTo>
                    <a:pt x="12602" y="10360"/>
                  </a:lnTo>
                  <a:lnTo>
                    <a:pt x="12602" y="10360"/>
                  </a:lnTo>
                  <a:lnTo>
                    <a:pt x="12606" y="10358"/>
                  </a:lnTo>
                  <a:lnTo>
                    <a:pt x="12606" y="10358"/>
                  </a:lnTo>
                  <a:lnTo>
                    <a:pt x="12609" y="10363"/>
                  </a:lnTo>
                  <a:lnTo>
                    <a:pt x="12609" y="10363"/>
                  </a:lnTo>
                  <a:lnTo>
                    <a:pt x="12613" y="10362"/>
                  </a:lnTo>
                  <a:lnTo>
                    <a:pt x="12613" y="10362"/>
                  </a:lnTo>
                  <a:lnTo>
                    <a:pt x="12617" y="10365"/>
                  </a:lnTo>
                  <a:lnTo>
                    <a:pt x="12617" y="10365"/>
                  </a:lnTo>
                  <a:lnTo>
                    <a:pt x="12620" y="10361"/>
                  </a:lnTo>
                  <a:lnTo>
                    <a:pt x="12620" y="10361"/>
                  </a:lnTo>
                  <a:lnTo>
                    <a:pt x="12624" y="10361"/>
                  </a:lnTo>
                  <a:lnTo>
                    <a:pt x="12624" y="10361"/>
                  </a:lnTo>
                  <a:lnTo>
                    <a:pt x="12628" y="10364"/>
                  </a:lnTo>
                  <a:lnTo>
                    <a:pt x="12628" y="10364"/>
                  </a:lnTo>
                  <a:lnTo>
                    <a:pt x="12632" y="10362"/>
                  </a:lnTo>
                  <a:lnTo>
                    <a:pt x="12632" y="10362"/>
                  </a:lnTo>
                  <a:lnTo>
                    <a:pt x="12635" y="10364"/>
                  </a:lnTo>
                  <a:lnTo>
                    <a:pt x="12635" y="10364"/>
                  </a:lnTo>
                  <a:lnTo>
                    <a:pt x="12639" y="10365"/>
                  </a:lnTo>
                  <a:lnTo>
                    <a:pt x="12639" y="10365"/>
                  </a:lnTo>
                  <a:lnTo>
                    <a:pt x="12643" y="10360"/>
                  </a:lnTo>
                  <a:lnTo>
                    <a:pt x="12643" y="10360"/>
                  </a:lnTo>
                  <a:lnTo>
                    <a:pt x="12646" y="10363"/>
                  </a:lnTo>
                  <a:lnTo>
                    <a:pt x="12646" y="10363"/>
                  </a:lnTo>
                  <a:lnTo>
                    <a:pt x="12650" y="10361"/>
                  </a:lnTo>
                  <a:lnTo>
                    <a:pt x="12650" y="10361"/>
                  </a:lnTo>
                  <a:lnTo>
                    <a:pt x="12654" y="10363"/>
                  </a:lnTo>
                  <a:lnTo>
                    <a:pt x="12654" y="10363"/>
                  </a:lnTo>
                  <a:lnTo>
                    <a:pt x="12658" y="10367"/>
                  </a:lnTo>
                  <a:lnTo>
                    <a:pt x="12658" y="10367"/>
                  </a:lnTo>
                  <a:lnTo>
                    <a:pt x="12661" y="10364"/>
                  </a:lnTo>
                  <a:lnTo>
                    <a:pt x="12661" y="10364"/>
                  </a:lnTo>
                  <a:lnTo>
                    <a:pt x="12665" y="10364"/>
                  </a:lnTo>
                  <a:lnTo>
                    <a:pt x="12665" y="10364"/>
                  </a:lnTo>
                  <a:lnTo>
                    <a:pt x="12669" y="10366"/>
                  </a:lnTo>
                  <a:lnTo>
                    <a:pt x="12669" y="10366"/>
                  </a:lnTo>
                  <a:lnTo>
                    <a:pt x="12672" y="10364"/>
                  </a:lnTo>
                  <a:lnTo>
                    <a:pt x="12672" y="10364"/>
                  </a:lnTo>
                  <a:lnTo>
                    <a:pt x="12676" y="10364"/>
                  </a:lnTo>
                  <a:lnTo>
                    <a:pt x="12676" y="10364"/>
                  </a:lnTo>
                  <a:lnTo>
                    <a:pt x="12680" y="10365"/>
                  </a:lnTo>
                  <a:lnTo>
                    <a:pt x="12680" y="10365"/>
                  </a:lnTo>
                  <a:lnTo>
                    <a:pt x="12683" y="10366"/>
                  </a:lnTo>
                  <a:lnTo>
                    <a:pt x="12683" y="10366"/>
                  </a:lnTo>
                  <a:lnTo>
                    <a:pt x="12687" y="10365"/>
                  </a:lnTo>
                  <a:lnTo>
                    <a:pt x="12687" y="10365"/>
                  </a:lnTo>
                  <a:lnTo>
                    <a:pt x="12691" y="10365"/>
                  </a:lnTo>
                  <a:lnTo>
                    <a:pt x="12691" y="10365"/>
                  </a:lnTo>
                  <a:lnTo>
                    <a:pt x="12695" y="10366"/>
                  </a:lnTo>
                  <a:lnTo>
                    <a:pt x="12695" y="10366"/>
                  </a:lnTo>
                  <a:lnTo>
                    <a:pt x="12698" y="10366"/>
                  </a:lnTo>
                  <a:lnTo>
                    <a:pt x="12698" y="10366"/>
                  </a:lnTo>
                  <a:lnTo>
                    <a:pt x="12702" y="10364"/>
                  </a:lnTo>
                  <a:lnTo>
                    <a:pt x="12702" y="10364"/>
                  </a:lnTo>
                  <a:lnTo>
                    <a:pt x="12706" y="10362"/>
                  </a:lnTo>
                  <a:lnTo>
                    <a:pt x="12706" y="10362"/>
                  </a:lnTo>
                  <a:lnTo>
                    <a:pt x="12709" y="10368"/>
                  </a:lnTo>
                  <a:lnTo>
                    <a:pt x="12709" y="10368"/>
                  </a:lnTo>
                  <a:lnTo>
                    <a:pt x="12713" y="10366"/>
                  </a:lnTo>
                  <a:lnTo>
                    <a:pt x="12713" y="10366"/>
                  </a:lnTo>
                  <a:lnTo>
                    <a:pt x="12717" y="10367"/>
                  </a:lnTo>
                  <a:lnTo>
                    <a:pt x="12717" y="10367"/>
                  </a:lnTo>
                  <a:lnTo>
                    <a:pt x="12721" y="10364"/>
                  </a:lnTo>
                  <a:lnTo>
                    <a:pt x="12721" y="10364"/>
                  </a:lnTo>
                  <a:lnTo>
                    <a:pt x="12724" y="10364"/>
                  </a:lnTo>
                  <a:lnTo>
                    <a:pt x="12724" y="10364"/>
                  </a:lnTo>
                  <a:lnTo>
                    <a:pt x="12728" y="10366"/>
                  </a:lnTo>
                  <a:lnTo>
                    <a:pt x="12728" y="10366"/>
                  </a:lnTo>
                  <a:lnTo>
                    <a:pt x="12732" y="10365"/>
                  </a:lnTo>
                  <a:lnTo>
                    <a:pt x="12732" y="10365"/>
                  </a:lnTo>
                  <a:lnTo>
                    <a:pt x="12735" y="10366"/>
                  </a:lnTo>
                  <a:lnTo>
                    <a:pt x="12735" y="10366"/>
                  </a:lnTo>
                  <a:lnTo>
                    <a:pt x="12739" y="10364"/>
                  </a:lnTo>
                  <a:lnTo>
                    <a:pt x="12739" y="10364"/>
                  </a:lnTo>
                  <a:lnTo>
                    <a:pt x="12743" y="10366"/>
                  </a:lnTo>
                  <a:lnTo>
                    <a:pt x="12743" y="10366"/>
                  </a:lnTo>
                  <a:lnTo>
                    <a:pt x="12746" y="10363"/>
                  </a:lnTo>
                  <a:lnTo>
                    <a:pt x="12746" y="10363"/>
                  </a:lnTo>
                  <a:lnTo>
                    <a:pt x="12750" y="10365"/>
                  </a:lnTo>
                  <a:lnTo>
                    <a:pt x="12750" y="10365"/>
                  </a:lnTo>
                  <a:lnTo>
                    <a:pt x="12754" y="10366"/>
                  </a:lnTo>
                  <a:lnTo>
                    <a:pt x="12754" y="10366"/>
                  </a:lnTo>
                  <a:lnTo>
                    <a:pt x="12758" y="10366"/>
                  </a:lnTo>
                  <a:lnTo>
                    <a:pt x="12758" y="10366"/>
                  </a:lnTo>
                  <a:lnTo>
                    <a:pt x="12761" y="10367"/>
                  </a:lnTo>
                  <a:lnTo>
                    <a:pt x="12761" y="10367"/>
                  </a:lnTo>
                  <a:lnTo>
                    <a:pt x="12765" y="10368"/>
                  </a:lnTo>
                  <a:lnTo>
                    <a:pt x="12765" y="10368"/>
                  </a:lnTo>
                  <a:lnTo>
                    <a:pt x="12769" y="10367"/>
                  </a:lnTo>
                  <a:lnTo>
                    <a:pt x="12769" y="10367"/>
                  </a:lnTo>
                  <a:lnTo>
                    <a:pt x="12772" y="10365"/>
                  </a:lnTo>
                  <a:lnTo>
                    <a:pt x="12772" y="10365"/>
                  </a:lnTo>
                  <a:lnTo>
                    <a:pt x="12776" y="10367"/>
                  </a:lnTo>
                  <a:lnTo>
                    <a:pt x="12776" y="10367"/>
                  </a:lnTo>
                  <a:lnTo>
                    <a:pt x="12780" y="10367"/>
                  </a:lnTo>
                  <a:lnTo>
                    <a:pt x="12780" y="10367"/>
                  </a:lnTo>
                  <a:lnTo>
                    <a:pt x="12784" y="10367"/>
                  </a:lnTo>
                  <a:lnTo>
                    <a:pt x="12784" y="10367"/>
                  </a:lnTo>
                  <a:lnTo>
                    <a:pt x="12787" y="10367"/>
                  </a:lnTo>
                  <a:lnTo>
                    <a:pt x="12787" y="10367"/>
                  </a:lnTo>
                  <a:lnTo>
                    <a:pt x="12791" y="10365"/>
                  </a:lnTo>
                  <a:lnTo>
                    <a:pt x="12791" y="10365"/>
                  </a:lnTo>
                  <a:lnTo>
                    <a:pt x="12795" y="10366"/>
                  </a:lnTo>
                  <a:lnTo>
                    <a:pt x="12795" y="10366"/>
                  </a:lnTo>
                  <a:lnTo>
                    <a:pt x="12798" y="10371"/>
                  </a:lnTo>
                  <a:lnTo>
                    <a:pt x="12798" y="10371"/>
                  </a:lnTo>
                  <a:lnTo>
                    <a:pt x="12802" y="10370"/>
                  </a:lnTo>
                  <a:lnTo>
                    <a:pt x="12802" y="10370"/>
                  </a:lnTo>
                  <a:lnTo>
                    <a:pt x="12806" y="10367"/>
                  </a:lnTo>
                  <a:lnTo>
                    <a:pt x="12806" y="10367"/>
                  </a:lnTo>
                  <a:lnTo>
                    <a:pt x="12809" y="10370"/>
                  </a:lnTo>
                  <a:lnTo>
                    <a:pt x="12809" y="10370"/>
                  </a:lnTo>
                  <a:lnTo>
                    <a:pt x="12813" y="10366"/>
                  </a:lnTo>
                  <a:lnTo>
                    <a:pt x="12813" y="10366"/>
                  </a:lnTo>
                  <a:lnTo>
                    <a:pt x="12817" y="10367"/>
                  </a:lnTo>
                  <a:lnTo>
                    <a:pt x="12817" y="10367"/>
                  </a:lnTo>
                  <a:lnTo>
                    <a:pt x="12821" y="10366"/>
                  </a:lnTo>
                  <a:lnTo>
                    <a:pt x="12821" y="10366"/>
                  </a:lnTo>
                  <a:lnTo>
                    <a:pt x="12824" y="10368"/>
                  </a:lnTo>
                  <a:lnTo>
                    <a:pt x="12824" y="10368"/>
                  </a:lnTo>
                  <a:lnTo>
                    <a:pt x="12828" y="10365"/>
                  </a:lnTo>
                  <a:lnTo>
                    <a:pt x="12828" y="10365"/>
                  </a:lnTo>
                  <a:lnTo>
                    <a:pt x="12832" y="10368"/>
                  </a:lnTo>
                  <a:lnTo>
                    <a:pt x="12832" y="10368"/>
                  </a:lnTo>
                  <a:lnTo>
                    <a:pt x="12835" y="10369"/>
                  </a:lnTo>
                  <a:lnTo>
                    <a:pt x="12835" y="10369"/>
                  </a:lnTo>
                  <a:lnTo>
                    <a:pt x="12839" y="10368"/>
                  </a:lnTo>
                  <a:lnTo>
                    <a:pt x="12839" y="10368"/>
                  </a:lnTo>
                  <a:lnTo>
                    <a:pt x="12843" y="10367"/>
                  </a:lnTo>
                  <a:lnTo>
                    <a:pt x="12843" y="10367"/>
                  </a:lnTo>
                  <a:lnTo>
                    <a:pt x="12847" y="10369"/>
                  </a:lnTo>
                  <a:lnTo>
                    <a:pt x="12847" y="10369"/>
                  </a:lnTo>
                  <a:lnTo>
                    <a:pt x="12850" y="10366"/>
                  </a:lnTo>
                  <a:lnTo>
                    <a:pt x="12850" y="10366"/>
                  </a:lnTo>
                  <a:lnTo>
                    <a:pt x="12854" y="10365"/>
                  </a:lnTo>
                  <a:lnTo>
                    <a:pt x="12854" y="10365"/>
                  </a:lnTo>
                  <a:lnTo>
                    <a:pt x="12858" y="10368"/>
                  </a:lnTo>
                  <a:lnTo>
                    <a:pt x="12858" y="10368"/>
                  </a:lnTo>
                  <a:lnTo>
                    <a:pt x="12861" y="10368"/>
                  </a:lnTo>
                  <a:lnTo>
                    <a:pt x="12861" y="10368"/>
                  </a:lnTo>
                  <a:lnTo>
                    <a:pt x="12865" y="10368"/>
                  </a:lnTo>
                  <a:lnTo>
                    <a:pt x="12865" y="10368"/>
                  </a:lnTo>
                  <a:lnTo>
                    <a:pt x="12869" y="10369"/>
                  </a:lnTo>
                  <a:lnTo>
                    <a:pt x="12869" y="10369"/>
                  </a:lnTo>
                  <a:lnTo>
                    <a:pt x="12872" y="10370"/>
                  </a:lnTo>
                  <a:lnTo>
                    <a:pt x="12872" y="10370"/>
                  </a:lnTo>
                  <a:lnTo>
                    <a:pt x="12876" y="10371"/>
                  </a:lnTo>
                  <a:lnTo>
                    <a:pt x="12876" y="10371"/>
                  </a:lnTo>
                  <a:lnTo>
                    <a:pt x="12880" y="10370"/>
                  </a:lnTo>
                  <a:lnTo>
                    <a:pt x="12880" y="10370"/>
                  </a:lnTo>
                  <a:lnTo>
                    <a:pt x="12884" y="10369"/>
                  </a:lnTo>
                  <a:lnTo>
                    <a:pt x="12884" y="10369"/>
                  </a:lnTo>
                  <a:lnTo>
                    <a:pt x="12887" y="10370"/>
                  </a:lnTo>
                  <a:lnTo>
                    <a:pt x="12887" y="10370"/>
                  </a:lnTo>
                  <a:lnTo>
                    <a:pt x="12891" y="10370"/>
                  </a:lnTo>
                  <a:lnTo>
                    <a:pt x="12891" y="10370"/>
                  </a:lnTo>
                  <a:lnTo>
                    <a:pt x="12895" y="10370"/>
                  </a:lnTo>
                  <a:lnTo>
                    <a:pt x="12895" y="10370"/>
                  </a:lnTo>
                  <a:lnTo>
                    <a:pt x="12898" y="10370"/>
                  </a:lnTo>
                  <a:lnTo>
                    <a:pt x="12898" y="10370"/>
                  </a:lnTo>
                  <a:lnTo>
                    <a:pt x="12902" y="10369"/>
                  </a:lnTo>
                  <a:lnTo>
                    <a:pt x="12902" y="10369"/>
                  </a:lnTo>
                  <a:lnTo>
                    <a:pt x="12906" y="10369"/>
                  </a:lnTo>
                  <a:lnTo>
                    <a:pt x="12906" y="10369"/>
                  </a:lnTo>
                  <a:lnTo>
                    <a:pt x="12910" y="10369"/>
                  </a:lnTo>
                  <a:lnTo>
                    <a:pt x="12910" y="10369"/>
                  </a:lnTo>
                  <a:lnTo>
                    <a:pt x="12913" y="10370"/>
                  </a:lnTo>
                  <a:lnTo>
                    <a:pt x="12913" y="10370"/>
                  </a:lnTo>
                  <a:lnTo>
                    <a:pt x="12917" y="10369"/>
                  </a:lnTo>
                  <a:lnTo>
                    <a:pt x="12917" y="10369"/>
                  </a:lnTo>
                  <a:lnTo>
                    <a:pt x="12921" y="10369"/>
                  </a:lnTo>
                  <a:lnTo>
                    <a:pt x="12921" y="10369"/>
                  </a:lnTo>
                  <a:lnTo>
                    <a:pt x="12924" y="10371"/>
                  </a:lnTo>
                  <a:lnTo>
                    <a:pt x="12924" y="10371"/>
                  </a:lnTo>
                  <a:lnTo>
                    <a:pt x="12928" y="10370"/>
                  </a:lnTo>
                  <a:lnTo>
                    <a:pt x="12928" y="10370"/>
                  </a:lnTo>
                  <a:lnTo>
                    <a:pt x="12932" y="10371"/>
                  </a:lnTo>
                  <a:lnTo>
                    <a:pt x="12932" y="10371"/>
                  </a:lnTo>
                  <a:lnTo>
                    <a:pt x="12936" y="10370"/>
                  </a:lnTo>
                  <a:lnTo>
                    <a:pt x="12936" y="10370"/>
                  </a:lnTo>
                  <a:lnTo>
                    <a:pt x="12939" y="10370"/>
                  </a:lnTo>
                  <a:lnTo>
                    <a:pt x="12939" y="10370"/>
                  </a:lnTo>
                  <a:lnTo>
                    <a:pt x="12943" y="10371"/>
                  </a:lnTo>
                  <a:lnTo>
                    <a:pt x="12943" y="10371"/>
                  </a:lnTo>
                  <a:lnTo>
                    <a:pt x="12947" y="10369"/>
                  </a:lnTo>
                  <a:lnTo>
                    <a:pt x="12947" y="10369"/>
                  </a:lnTo>
                  <a:lnTo>
                    <a:pt x="12950" y="10372"/>
                  </a:lnTo>
                  <a:lnTo>
                    <a:pt x="12950" y="10372"/>
                  </a:lnTo>
                  <a:lnTo>
                    <a:pt x="12954" y="10367"/>
                  </a:lnTo>
                  <a:lnTo>
                    <a:pt x="12954" y="10367"/>
                  </a:lnTo>
                  <a:lnTo>
                    <a:pt x="12958" y="10367"/>
                  </a:lnTo>
                  <a:lnTo>
                    <a:pt x="12958" y="10367"/>
                  </a:lnTo>
                  <a:lnTo>
                    <a:pt x="12961" y="10368"/>
                  </a:lnTo>
                  <a:lnTo>
                    <a:pt x="12961" y="10368"/>
                  </a:lnTo>
                  <a:lnTo>
                    <a:pt x="12965" y="10370"/>
                  </a:lnTo>
                  <a:lnTo>
                    <a:pt x="12965" y="10370"/>
                  </a:lnTo>
                  <a:lnTo>
                    <a:pt x="12969" y="10370"/>
                  </a:lnTo>
                  <a:lnTo>
                    <a:pt x="12969" y="10370"/>
                  </a:lnTo>
                  <a:lnTo>
                    <a:pt x="12973" y="10370"/>
                  </a:lnTo>
                  <a:lnTo>
                    <a:pt x="12973" y="10370"/>
                  </a:lnTo>
                  <a:lnTo>
                    <a:pt x="12976" y="10369"/>
                  </a:lnTo>
                  <a:lnTo>
                    <a:pt x="12976" y="10369"/>
                  </a:lnTo>
                  <a:lnTo>
                    <a:pt x="12980" y="10371"/>
                  </a:lnTo>
                  <a:lnTo>
                    <a:pt x="12980" y="10371"/>
                  </a:lnTo>
                  <a:lnTo>
                    <a:pt x="12984" y="10373"/>
                  </a:lnTo>
                  <a:lnTo>
                    <a:pt x="12984" y="10373"/>
                  </a:lnTo>
                  <a:lnTo>
                    <a:pt x="12987" y="10368"/>
                  </a:lnTo>
                  <a:lnTo>
                    <a:pt x="12987" y="10368"/>
                  </a:lnTo>
                  <a:lnTo>
                    <a:pt x="12991" y="10374"/>
                  </a:lnTo>
                  <a:lnTo>
                    <a:pt x="12991" y="10374"/>
                  </a:lnTo>
                  <a:lnTo>
                    <a:pt x="12995" y="10372"/>
                  </a:lnTo>
                  <a:lnTo>
                    <a:pt x="12995" y="10372"/>
                  </a:lnTo>
                  <a:lnTo>
                    <a:pt x="12999" y="10367"/>
                  </a:lnTo>
                  <a:lnTo>
                    <a:pt x="12999" y="10367"/>
                  </a:lnTo>
                  <a:lnTo>
                    <a:pt x="13002" y="10372"/>
                  </a:lnTo>
                  <a:lnTo>
                    <a:pt x="13002" y="10372"/>
                  </a:lnTo>
                  <a:lnTo>
                    <a:pt x="13006" y="10375"/>
                  </a:lnTo>
                  <a:lnTo>
                    <a:pt x="13006" y="10375"/>
                  </a:lnTo>
                  <a:lnTo>
                    <a:pt x="13010" y="10371"/>
                  </a:lnTo>
                  <a:lnTo>
                    <a:pt x="13010" y="10371"/>
                  </a:lnTo>
                  <a:lnTo>
                    <a:pt x="13013" y="10369"/>
                  </a:lnTo>
                  <a:lnTo>
                    <a:pt x="13013" y="10369"/>
                  </a:lnTo>
                  <a:lnTo>
                    <a:pt x="13017" y="10370"/>
                  </a:lnTo>
                  <a:lnTo>
                    <a:pt x="13017" y="10370"/>
                  </a:lnTo>
                  <a:lnTo>
                    <a:pt x="13021" y="10369"/>
                  </a:lnTo>
                  <a:lnTo>
                    <a:pt x="13021" y="10369"/>
                  </a:lnTo>
                  <a:lnTo>
                    <a:pt x="13024" y="10370"/>
                  </a:lnTo>
                  <a:lnTo>
                    <a:pt x="13024" y="10370"/>
                  </a:lnTo>
                  <a:lnTo>
                    <a:pt x="13028" y="10372"/>
                  </a:lnTo>
                  <a:lnTo>
                    <a:pt x="13028" y="10372"/>
                  </a:lnTo>
                  <a:lnTo>
                    <a:pt x="13032" y="10370"/>
                  </a:lnTo>
                  <a:lnTo>
                    <a:pt x="13032" y="10370"/>
                  </a:lnTo>
                  <a:lnTo>
                    <a:pt x="13036" y="10372"/>
                  </a:lnTo>
                  <a:lnTo>
                    <a:pt x="13036" y="10372"/>
                  </a:lnTo>
                  <a:lnTo>
                    <a:pt x="13039" y="10372"/>
                  </a:lnTo>
                  <a:lnTo>
                    <a:pt x="13039" y="10372"/>
                  </a:lnTo>
                  <a:lnTo>
                    <a:pt x="13043" y="10371"/>
                  </a:lnTo>
                  <a:lnTo>
                    <a:pt x="13043" y="10371"/>
                  </a:lnTo>
                  <a:lnTo>
                    <a:pt x="13047" y="10369"/>
                  </a:lnTo>
                  <a:lnTo>
                    <a:pt x="13047" y="10369"/>
                  </a:lnTo>
                  <a:lnTo>
                    <a:pt x="13050" y="10374"/>
                  </a:lnTo>
                  <a:lnTo>
                    <a:pt x="13050" y="10374"/>
                  </a:lnTo>
                  <a:lnTo>
                    <a:pt x="13054" y="10369"/>
                  </a:lnTo>
                  <a:lnTo>
                    <a:pt x="13054" y="10369"/>
                  </a:lnTo>
                  <a:lnTo>
                    <a:pt x="13058" y="10371"/>
                  </a:lnTo>
                  <a:lnTo>
                    <a:pt x="13058" y="10371"/>
                  </a:lnTo>
                  <a:lnTo>
                    <a:pt x="13062" y="10371"/>
                  </a:lnTo>
                  <a:lnTo>
                    <a:pt x="13062" y="10371"/>
                  </a:lnTo>
                  <a:lnTo>
                    <a:pt x="13065" y="10370"/>
                  </a:lnTo>
                  <a:lnTo>
                    <a:pt x="13065" y="10370"/>
                  </a:lnTo>
                  <a:lnTo>
                    <a:pt x="13069" y="10372"/>
                  </a:lnTo>
                  <a:lnTo>
                    <a:pt x="13069" y="10372"/>
                  </a:lnTo>
                  <a:lnTo>
                    <a:pt x="13073" y="10372"/>
                  </a:lnTo>
                  <a:lnTo>
                    <a:pt x="13073" y="10372"/>
                  </a:lnTo>
                  <a:lnTo>
                    <a:pt x="13076" y="10372"/>
                  </a:lnTo>
                  <a:lnTo>
                    <a:pt x="13076" y="10372"/>
                  </a:lnTo>
                  <a:lnTo>
                    <a:pt x="13080" y="10371"/>
                  </a:lnTo>
                  <a:lnTo>
                    <a:pt x="13080" y="10371"/>
                  </a:lnTo>
                  <a:lnTo>
                    <a:pt x="13084" y="10372"/>
                  </a:lnTo>
                  <a:lnTo>
                    <a:pt x="13084" y="10372"/>
                  </a:lnTo>
                  <a:lnTo>
                    <a:pt x="13087" y="10371"/>
                  </a:lnTo>
                  <a:lnTo>
                    <a:pt x="13087" y="10371"/>
                  </a:lnTo>
                  <a:lnTo>
                    <a:pt x="13091" y="10373"/>
                  </a:lnTo>
                  <a:lnTo>
                    <a:pt x="13091" y="10373"/>
                  </a:lnTo>
                  <a:lnTo>
                    <a:pt x="13095" y="10370"/>
                  </a:lnTo>
                  <a:lnTo>
                    <a:pt x="13095" y="10370"/>
                  </a:lnTo>
                  <a:lnTo>
                    <a:pt x="13099" y="10369"/>
                  </a:lnTo>
                  <a:lnTo>
                    <a:pt x="13099" y="10369"/>
                  </a:lnTo>
                  <a:lnTo>
                    <a:pt x="13102" y="10371"/>
                  </a:lnTo>
                  <a:lnTo>
                    <a:pt x="13102" y="10371"/>
                  </a:lnTo>
                  <a:lnTo>
                    <a:pt x="13106" y="10373"/>
                  </a:lnTo>
                  <a:lnTo>
                    <a:pt x="13106" y="10373"/>
                  </a:lnTo>
                  <a:lnTo>
                    <a:pt x="13110" y="10371"/>
                  </a:lnTo>
                  <a:lnTo>
                    <a:pt x="13110" y="10371"/>
                  </a:lnTo>
                  <a:lnTo>
                    <a:pt x="13113" y="10372"/>
                  </a:lnTo>
                  <a:lnTo>
                    <a:pt x="13113" y="10372"/>
                  </a:lnTo>
                  <a:lnTo>
                    <a:pt x="13117" y="10371"/>
                  </a:lnTo>
                  <a:lnTo>
                    <a:pt x="13117" y="10371"/>
                  </a:lnTo>
                  <a:lnTo>
                    <a:pt x="13121" y="10371"/>
                  </a:lnTo>
                  <a:lnTo>
                    <a:pt x="13121" y="10371"/>
                  </a:lnTo>
                  <a:lnTo>
                    <a:pt x="13125" y="10372"/>
                  </a:lnTo>
                  <a:lnTo>
                    <a:pt x="13125" y="10372"/>
                  </a:lnTo>
                  <a:lnTo>
                    <a:pt x="13128" y="10372"/>
                  </a:lnTo>
                  <a:lnTo>
                    <a:pt x="13128" y="10372"/>
                  </a:lnTo>
                  <a:lnTo>
                    <a:pt x="13132" y="10370"/>
                  </a:lnTo>
                  <a:lnTo>
                    <a:pt x="13132" y="10370"/>
                  </a:lnTo>
                  <a:lnTo>
                    <a:pt x="13136" y="10371"/>
                  </a:lnTo>
                  <a:lnTo>
                    <a:pt x="13136" y="10371"/>
                  </a:lnTo>
                  <a:lnTo>
                    <a:pt x="13139" y="10367"/>
                  </a:lnTo>
                  <a:lnTo>
                    <a:pt x="13139" y="10367"/>
                  </a:lnTo>
                  <a:lnTo>
                    <a:pt x="13143" y="10373"/>
                  </a:lnTo>
                  <a:lnTo>
                    <a:pt x="13143" y="10373"/>
                  </a:lnTo>
                  <a:lnTo>
                    <a:pt x="13147" y="10373"/>
                  </a:lnTo>
                  <a:lnTo>
                    <a:pt x="13147" y="10373"/>
                  </a:lnTo>
                  <a:lnTo>
                    <a:pt x="13150" y="10373"/>
                  </a:lnTo>
                  <a:lnTo>
                    <a:pt x="13150" y="10373"/>
                  </a:lnTo>
                  <a:lnTo>
                    <a:pt x="13154" y="10374"/>
                  </a:lnTo>
                  <a:lnTo>
                    <a:pt x="13154" y="10374"/>
                  </a:lnTo>
                  <a:lnTo>
                    <a:pt x="13158" y="10375"/>
                  </a:lnTo>
                  <a:lnTo>
                    <a:pt x="13158" y="10375"/>
                  </a:lnTo>
                  <a:lnTo>
                    <a:pt x="13162" y="10373"/>
                  </a:lnTo>
                  <a:lnTo>
                    <a:pt x="13162" y="10373"/>
                  </a:lnTo>
                  <a:lnTo>
                    <a:pt x="13165" y="10373"/>
                  </a:lnTo>
                  <a:lnTo>
                    <a:pt x="13165" y="10373"/>
                  </a:lnTo>
                  <a:lnTo>
                    <a:pt x="13169" y="10374"/>
                  </a:lnTo>
                  <a:lnTo>
                    <a:pt x="13169" y="10374"/>
                  </a:lnTo>
                  <a:lnTo>
                    <a:pt x="13173" y="10372"/>
                  </a:lnTo>
                  <a:lnTo>
                    <a:pt x="13173" y="10372"/>
                  </a:lnTo>
                  <a:lnTo>
                    <a:pt x="13176" y="10372"/>
                  </a:lnTo>
                  <a:lnTo>
                    <a:pt x="13176" y="10372"/>
                  </a:lnTo>
                  <a:lnTo>
                    <a:pt x="13180" y="10374"/>
                  </a:lnTo>
                  <a:lnTo>
                    <a:pt x="13180" y="10374"/>
                  </a:lnTo>
                  <a:lnTo>
                    <a:pt x="13184" y="10373"/>
                  </a:lnTo>
                  <a:lnTo>
                    <a:pt x="13184" y="10373"/>
                  </a:lnTo>
                  <a:lnTo>
                    <a:pt x="13188" y="10373"/>
                  </a:lnTo>
                  <a:lnTo>
                    <a:pt x="13188" y="10373"/>
                  </a:lnTo>
                  <a:lnTo>
                    <a:pt x="13191" y="10373"/>
                  </a:lnTo>
                  <a:lnTo>
                    <a:pt x="13191" y="10373"/>
                  </a:lnTo>
                  <a:lnTo>
                    <a:pt x="13195" y="10373"/>
                  </a:lnTo>
                  <a:lnTo>
                    <a:pt x="13195" y="10373"/>
                  </a:lnTo>
                  <a:lnTo>
                    <a:pt x="13199" y="10373"/>
                  </a:lnTo>
                  <a:lnTo>
                    <a:pt x="13199" y="10373"/>
                  </a:lnTo>
                  <a:lnTo>
                    <a:pt x="13202" y="10373"/>
                  </a:lnTo>
                  <a:lnTo>
                    <a:pt x="13202" y="10373"/>
                  </a:lnTo>
                  <a:lnTo>
                    <a:pt x="13206" y="10374"/>
                  </a:lnTo>
                  <a:lnTo>
                    <a:pt x="13206" y="10374"/>
                  </a:lnTo>
                  <a:lnTo>
                    <a:pt x="13210" y="10373"/>
                  </a:lnTo>
                  <a:lnTo>
                    <a:pt x="13210" y="10373"/>
                  </a:lnTo>
                  <a:lnTo>
                    <a:pt x="13213" y="10370"/>
                  </a:lnTo>
                  <a:lnTo>
                    <a:pt x="13213" y="10370"/>
                  </a:lnTo>
                  <a:lnTo>
                    <a:pt x="13217" y="10373"/>
                  </a:lnTo>
                  <a:lnTo>
                    <a:pt x="13217" y="10373"/>
                  </a:lnTo>
                  <a:lnTo>
                    <a:pt x="13221" y="10375"/>
                  </a:lnTo>
                  <a:lnTo>
                    <a:pt x="13221" y="10375"/>
                  </a:lnTo>
                  <a:lnTo>
                    <a:pt x="13225" y="10374"/>
                  </a:lnTo>
                  <a:lnTo>
                    <a:pt x="13225" y="10374"/>
                  </a:lnTo>
                  <a:lnTo>
                    <a:pt x="13228" y="10370"/>
                  </a:lnTo>
                  <a:lnTo>
                    <a:pt x="13228" y="10370"/>
                  </a:lnTo>
                  <a:lnTo>
                    <a:pt x="13232" y="10374"/>
                  </a:lnTo>
                  <a:lnTo>
                    <a:pt x="13232" y="10374"/>
                  </a:lnTo>
                  <a:lnTo>
                    <a:pt x="13236" y="10373"/>
                  </a:lnTo>
                  <a:lnTo>
                    <a:pt x="13236" y="10373"/>
                  </a:lnTo>
                  <a:lnTo>
                    <a:pt x="13239" y="10373"/>
                  </a:lnTo>
                  <a:lnTo>
                    <a:pt x="13239" y="10373"/>
                  </a:lnTo>
                  <a:lnTo>
                    <a:pt x="13243" y="10375"/>
                  </a:lnTo>
                  <a:lnTo>
                    <a:pt x="13243" y="10375"/>
                  </a:lnTo>
                  <a:lnTo>
                    <a:pt x="13247" y="10372"/>
                  </a:lnTo>
                  <a:lnTo>
                    <a:pt x="13247" y="10372"/>
                  </a:lnTo>
                  <a:lnTo>
                    <a:pt x="13251" y="10374"/>
                  </a:lnTo>
                  <a:lnTo>
                    <a:pt x="13251" y="10374"/>
                  </a:lnTo>
                  <a:lnTo>
                    <a:pt x="13254" y="10375"/>
                  </a:lnTo>
                  <a:lnTo>
                    <a:pt x="13254" y="10375"/>
                  </a:lnTo>
                  <a:lnTo>
                    <a:pt x="13258" y="10374"/>
                  </a:lnTo>
                  <a:lnTo>
                    <a:pt x="13258" y="10374"/>
                  </a:lnTo>
                  <a:lnTo>
                    <a:pt x="13262" y="10370"/>
                  </a:lnTo>
                  <a:lnTo>
                    <a:pt x="13262" y="10370"/>
                  </a:lnTo>
                  <a:lnTo>
                    <a:pt x="13265" y="10374"/>
                  </a:lnTo>
                  <a:lnTo>
                    <a:pt x="13265" y="10374"/>
                  </a:lnTo>
                  <a:lnTo>
                    <a:pt x="13269" y="10375"/>
                  </a:lnTo>
                  <a:lnTo>
                    <a:pt x="13269" y="10375"/>
                  </a:lnTo>
                  <a:lnTo>
                    <a:pt x="13273" y="10373"/>
                  </a:lnTo>
                  <a:lnTo>
                    <a:pt x="13273" y="10373"/>
                  </a:lnTo>
                  <a:lnTo>
                    <a:pt x="13277" y="10373"/>
                  </a:lnTo>
                  <a:lnTo>
                    <a:pt x="13277" y="10373"/>
                  </a:lnTo>
                  <a:lnTo>
                    <a:pt x="13280" y="10375"/>
                  </a:lnTo>
                  <a:lnTo>
                    <a:pt x="13280" y="10375"/>
                  </a:lnTo>
                  <a:lnTo>
                    <a:pt x="13284" y="10373"/>
                  </a:lnTo>
                  <a:lnTo>
                    <a:pt x="13284" y="10373"/>
                  </a:lnTo>
                  <a:lnTo>
                    <a:pt x="13288" y="10373"/>
                  </a:lnTo>
                  <a:lnTo>
                    <a:pt x="13288" y="10373"/>
                  </a:lnTo>
                  <a:lnTo>
                    <a:pt x="13291" y="10374"/>
                  </a:lnTo>
                  <a:lnTo>
                    <a:pt x="13291" y="10374"/>
                  </a:lnTo>
                  <a:lnTo>
                    <a:pt x="13295" y="10375"/>
                  </a:lnTo>
                  <a:lnTo>
                    <a:pt x="13295" y="10375"/>
                  </a:lnTo>
                  <a:lnTo>
                    <a:pt x="13299" y="10377"/>
                  </a:lnTo>
                  <a:lnTo>
                    <a:pt x="13299" y="10377"/>
                  </a:lnTo>
                  <a:lnTo>
                    <a:pt x="13302" y="10375"/>
                  </a:lnTo>
                  <a:lnTo>
                    <a:pt x="13302" y="10375"/>
                  </a:lnTo>
                  <a:lnTo>
                    <a:pt x="13306" y="10376"/>
                  </a:lnTo>
                  <a:lnTo>
                    <a:pt x="13306" y="10376"/>
                  </a:lnTo>
                  <a:lnTo>
                    <a:pt x="13310" y="10374"/>
                  </a:lnTo>
                  <a:lnTo>
                    <a:pt x="13310" y="10374"/>
                  </a:lnTo>
                  <a:lnTo>
                    <a:pt x="13314" y="10373"/>
                  </a:lnTo>
                  <a:lnTo>
                    <a:pt x="13314" y="10373"/>
                  </a:lnTo>
                  <a:lnTo>
                    <a:pt x="13317" y="10374"/>
                  </a:lnTo>
                  <a:lnTo>
                    <a:pt x="13317" y="10374"/>
                  </a:lnTo>
                  <a:lnTo>
                    <a:pt x="13321" y="10373"/>
                  </a:lnTo>
                  <a:lnTo>
                    <a:pt x="13321" y="10373"/>
                  </a:lnTo>
                  <a:lnTo>
                    <a:pt x="13325" y="10373"/>
                  </a:lnTo>
                  <a:lnTo>
                    <a:pt x="13325" y="10373"/>
                  </a:lnTo>
                  <a:lnTo>
                    <a:pt x="13328" y="10374"/>
                  </a:lnTo>
                  <a:lnTo>
                    <a:pt x="13328" y="10374"/>
                  </a:lnTo>
                  <a:lnTo>
                    <a:pt x="13332" y="10376"/>
                  </a:lnTo>
                  <a:lnTo>
                    <a:pt x="13332" y="10376"/>
                  </a:lnTo>
                  <a:lnTo>
                    <a:pt x="13336" y="10371"/>
                  </a:lnTo>
                  <a:lnTo>
                    <a:pt x="13336" y="10371"/>
                  </a:lnTo>
                  <a:lnTo>
                    <a:pt x="13340" y="10373"/>
                  </a:lnTo>
                  <a:lnTo>
                    <a:pt x="13340" y="10373"/>
                  </a:lnTo>
                  <a:lnTo>
                    <a:pt x="13343" y="10373"/>
                  </a:lnTo>
                  <a:lnTo>
                    <a:pt x="13343" y="10373"/>
                  </a:lnTo>
                  <a:lnTo>
                    <a:pt x="13347" y="10376"/>
                  </a:lnTo>
                  <a:lnTo>
                    <a:pt x="13347" y="10376"/>
                  </a:lnTo>
                  <a:lnTo>
                    <a:pt x="13351" y="10374"/>
                  </a:lnTo>
                  <a:lnTo>
                    <a:pt x="13351" y="10374"/>
                  </a:lnTo>
                  <a:lnTo>
                    <a:pt x="13354" y="10375"/>
                  </a:lnTo>
                  <a:lnTo>
                    <a:pt x="13354" y="10375"/>
                  </a:lnTo>
                  <a:lnTo>
                    <a:pt x="13358" y="10374"/>
                  </a:lnTo>
                  <a:lnTo>
                    <a:pt x="13358" y="10374"/>
                  </a:lnTo>
                  <a:lnTo>
                    <a:pt x="13362" y="10376"/>
                  </a:lnTo>
                  <a:lnTo>
                    <a:pt x="13362" y="10376"/>
                  </a:lnTo>
                  <a:lnTo>
                    <a:pt x="13365" y="10375"/>
                  </a:lnTo>
                  <a:lnTo>
                    <a:pt x="13365" y="10375"/>
                  </a:lnTo>
                  <a:lnTo>
                    <a:pt x="13369" y="10377"/>
                  </a:lnTo>
                  <a:lnTo>
                    <a:pt x="13369" y="10377"/>
                  </a:lnTo>
                  <a:lnTo>
                    <a:pt x="13373" y="10375"/>
                  </a:lnTo>
                  <a:lnTo>
                    <a:pt x="13373" y="10375"/>
                  </a:lnTo>
                  <a:lnTo>
                    <a:pt x="13377" y="10374"/>
                  </a:lnTo>
                  <a:lnTo>
                    <a:pt x="13377" y="10374"/>
                  </a:lnTo>
                  <a:lnTo>
                    <a:pt x="13380" y="10376"/>
                  </a:lnTo>
                  <a:lnTo>
                    <a:pt x="13380" y="10376"/>
                  </a:lnTo>
                  <a:lnTo>
                    <a:pt x="13384" y="10371"/>
                  </a:lnTo>
                  <a:lnTo>
                    <a:pt x="13384" y="10371"/>
                  </a:lnTo>
                  <a:lnTo>
                    <a:pt x="13388" y="10375"/>
                  </a:lnTo>
                  <a:lnTo>
                    <a:pt x="13388" y="10375"/>
                  </a:lnTo>
                  <a:lnTo>
                    <a:pt x="13391" y="10375"/>
                  </a:lnTo>
                  <a:lnTo>
                    <a:pt x="13391" y="10375"/>
                  </a:lnTo>
                  <a:lnTo>
                    <a:pt x="13395" y="10374"/>
                  </a:lnTo>
                  <a:lnTo>
                    <a:pt x="13395" y="10374"/>
                  </a:lnTo>
                  <a:lnTo>
                    <a:pt x="13399" y="10376"/>
                  </a:lnTo>
                  <a:lnTo>
                    <a:pt x="13399" y="10376"/>
                  </a:lnTo>
                  <a:lnTo>
                    <a:pt x="13403" y="10376"/>
                  </a:lnTo>
                  <a:lnTo>
                    <a:pt x="13403" y="10376"/>
                  </a:lnTo>
                  <a:lnTo>
                    <a:pt x="13406" y="10374"/>
                  </a:lnTo>
                  <a:lnTo>
                    <a:pt x="13406" y="10374"/>
                  </a:lnTo>
                  <a:lnTo>
                    <a:pt x="13410" y="10376"/>
                  </a:lnTo>
                  <a:lnTo>
                    <a:pt x="13410" y="10376"/>
                  </a:lnTo>
                  <a:lnTo>
                    <a:pt x="13414" y="10377"/>
                  </a:lnTo>
                  <a:lnTo>
                    <a:pt x="13414" y="10377"/>
                  </a:lnTo>
                  <a:lnTo>
                    <a:pt x="13417" y="10376"/>
                  </a:lnTo>
                  <a:lnTo>
                    <a:pt x="13417" y="10376"/>
                  </a:lnTo>
                  <a:lnTo>
                    <a:pt x="13421" y="10377"/>
                  </a:lnTo>
                  <a:lnTo>
                    <a:pt x="13421" y="10377"/>
                  </a:lnTo>
                  <a:lnTo>
                    <a:pt x="13425" y="10375"/>
                  </a:lnTo>
                  <a:lnTo>
                    <a:pt x="13425" y="10375"/>
                  </a:lnTo>
                  <a:lnTo>
                    <a:pt x="13428" y="10373"/>
                  </a:lnTo>
                  <a:lnTo>
                    <a:pt x="13428" y="10373"/>
                  </a:lnTo>
                  <a:lnTo>
                    <a:pt x="13432" y="10374"/>
                  </a:lnTo>
                  <a:lnTo>
                    <a:pt x="13432" y="10374"/>
                  </a:lnTo>
                  <a:lnTo>
                    <a:pt x="13436" y="10374"/>
                  </a:lnTo>
                  <a:lnTo>
                    <a:pt x="13436" y="10374"/>
                  </a:lnTo>
                  <a:lnTo>
                    <a:pt x="13440" y="10375"/>
                  </a:lnTo>
                  <a:lnTo>
                    <a:pt x="13440" y="10375"/>
                  </a:lnTo>
                  <a:lnTo>
                    <a:pt x="13443" y="10376"/>
                  </a:lnTo>
                  <a:lnTo>
                    <a:pt x="13443" y="10376"/>
                  </a:lnTo>
                  <a:lnTo>
                    <a:pt x="13447" y="10373"/>
                  </a:lnTo>
                  <a:lnTo>
                    <a:pt x="13447" y="10373"/>
                  </a:lnTo>
                  <a:lnTo>
                    <a:pt x="13451" y="10375"/>
                  </a:lnTo>
                  <a:lnTo>
                    <a:pt x="13451" y="10375"/>
                  </a:lnTo>
                  <a:lnTo>
                    <a:pt x="13454" y="10375"/>
                  </a:lnTo>
                  <a:lnTo>
                    <a:pt x="13454" y="10375"/>
                  </a:lnTo>
                  <a:lnTo>
                    <a:pt x="13458" y="10374"/>
                  </a:lnTo>
                  <a:lnTo>
                    <a:pt x="13458" y="10374"/>
                  </a:lnTo>
                  <a:lnTo>
                    <a:pt x="13462" y="10378"/>
                  </a:lnTo>
                  <a:lnTo>
                    <a:pt x="13462" y="10378"/>
                  </a:lnTo>
                  <a:lnTo>
                    <a:pt x="13466" y="10375"/>
                  </a:lnTo>
                  <a:lnTo>
                    <a:pt x="13466" y="10375"/>
                  </a:lnTo>
                  <a:lnTo>
                    <a:pt x="13469" y="10375"/>
                  </a:lnTo>
                  <a:lnTo>
                    <a:pt x="13469" y="10375"/>
                  </a:lnTo>
                  <a:lnTo>
                    <a:pt x="13473" y="10377"/>
                  </a:lnTo>
                  <a:lnTo>
                    <a:pt x="13473" y="10377"/>
                  </a:lnTo>
                  <a:lnTo>
                    <a:pt x="13477" y="10374"/>
                  </a:lnTo>
                  <a:lnTo>
                    <a:pt x="13477" y="10374"/>
                  </a:lnTo>
                  <a:lnTo>
                    <a:pt x="13480" y="10377"/>
                  </a:lnTo>
                  <a:lnTo>
                    <a:pt x="13480" y="10377"/>
                  </a:lnTo>
                  <a:lnTo>
                    <a:pt x="13484" y="10375"/>
                  </a:lnTo>
                  <a:lnTo>
                    <a:pt x="13484" y="10375"/>
                  </a:lnTo>
                  <a:lnTo>
                    <a:pt x="13488" y="10374"/>
                  </a:lnTo>
                  <a:lnTo>
                    <a:pt x="13488" y="10374"/>
                  </a:lnTo>
                  <a:lnTo>
                    <a:pt x="13491" y="10376"/>
                  </a:lnTo>
                  <a:lnTo>
                    <a:pt x="13491" y="10376"/>
                  </a:lnTo>
                  <a:lnTo>
                    <a:pt x="13495" y="10377"/>
                  </a:lnTo>
                  <a:lnTo>
                    <a:pt x="13495" y="10377"/>
                  </a:lnTo>
                  <a:lnTo>
                    <a:pt x="13499" y="10379"/>
                  </a:lnTo>
                  <a:lnTo>
                    <a:pt x="13499" y="10379"/>
                  </a:lnTo>
                  <a:lnTo>
                    <a:pt x="13503" y="10379"/>
                  </a:lnTo>
                  <a:lnTo>
                    <a:pt x="13503" y="10379"/>
                  </a:lnTo>
                  <a:lnTo>
                    <a:pt x="13506" y="10375"/>
                  </a:lnTo>
                  <a:lnTo>
                    <a:pt x="13506" y="10375"/>
                  </a:lnTo>
                  <a:lnTo>
                    <a:pt x="13510" y="10377"/>
                  </a:lnTo>
                  <a:lnTo>
                    <a:pt x="13510" y="10377"/>
                  </a:lnTo>
                  <a:lnTo>
                    <a:pt x="13514" y="10379"/>
                  </a:lnTo>
                  <a:lnTo>
                    <a:pt x="13514" y="10379"/>
                  </a:lnTo>
                  <a:lnTo>
                    <a:pt x="13517" y="10376"/>
                  </a:lnTo>
                  <a:lnTo>
                    <a:pt x="13517" y="10376"/>
                  </a:lnTo>
                  <a:lnTo>
                    <a:pt x="13521" y="10377"/>
                  </a:lnTo>
                  <a:lnTo>
                    <a:pt x="13521" y="10377"/>
                  </a:lnTo>
                  <a:lnTo>
                    <a:pt x="13525" y="10377"/>
                  </a:lnTo>
                  <a:lnTo>
                    <a:pt x="13525" y="10377"/>
                  </a:lnTo>
                  <a:lnTo>
                    <a:pt x="13529" y="10376"/>
                  </a:lnTo>
                  <a:lnTo>
                    <a:pt x="13529" y="10376"/>
                  </a:lnTo>
                  <a:lnTo>
                    <a:pt x="13532" y="10376"/>
                  </a:lnTo>
                  <a:lnTo>
                    <a:pt x="13532" y="10376"/>
                  </a:lnTo>
                  <a:lnTo>
                    <a:pt x="13536" y="10379"/>
                  </a:lnTo>
                  <a:lnTo>
                    <a:pt x="13536" y="10379"/>
                  </a:lnTo>
                  <a:lnTo>
                    <a:pt x="13540" y="10377"/>
                  </a:lnTo>
                  <a:lnTo>
                    <a:pt x="13540" y="10377"/>
                  </a:lnTo>
                  <a:lnTo>
                    <a:pt x="13543" y="10376"/>
                  </a:lnTo>
                  <a:lnTo>
                    <a:pt x="13543" y="10376"/>
                  </a:lnTo>
                  <a:lnTo>
                    <a:pt x="13547" y="10377"/>
                  </a:lnTo>
                  <a:lnTo>
                    <a:pt x="13547" y="10377"/>
                  </a:lnTo>
                  <a:lnTo>
                    <a:pt x="13551" y="10374"/>
                  </a:lnTo>
                  <a:lnTo>
                    <a:pt x="13551" y="10374"/>
                  </a:lnTo>
                  <a:lnTo>
                    <a:pt x="13554" y="10378"/>
                  </a:lnTo>
                  <a:lnTo>
                    <a:pt x="13554" y="10378"/>
                  </a:lnTo>
                  <a:lnTo>
                    <a:pt x="13558" y="10380"/>
                  </a:lnTo>
                  <a:lnTo>
                    <a:pt x="13558" y="10380"/>
                  </a:lnTo>
                  <a:lnTo>
                    <a:pt x="13562" y="10378"/>
                  </a:lnTo>
                  <a:lnTo>
                    <a:pt x="13562" y="10378"/>
                  </a:lnTo>
                  <a:lnTo>
                    <a:pt x="13566" y="10373"/>
                  </a:lnTo>
                  <a:lnTo>
                    <a:pt x="13566" y="10373"/>
                  </a:lnTo>
                  <a:lnTo>
                    <a:pt x="13569" y="10373"/>
                  </a:lnTo>
                  <a:lnTo>
                    <a:pt x="13569" y="10373"/>
                  </a:lnTo>
                  <a:lnTo>
                    <a:pt x="13573" y="10375"/>
                  </a:lnTo>
                  <a:lnTo>
                    <a:pt x="13573" y="10375"/>
                  </a:lnTo>
                  <a:lnTo>
                    <a:pt x="13577" y="10377"/>
                  </a:lnTo>
                  <a:lnTo>
                    <a:pt x="13577" y="10377"/>
                  </a:lnTo>
                  <a:lnTo>
                    <a:pt x="13580" y="10377"/>
                  </a:lnTo>
                  <a:lnTo>
                    <a:pt x="13580" y="10377"/>
                  </a:lnTo>
                  <a:lnTo>
                    <a:pt x="13584" y="10376"/>
                  </a:lnTo>
                  <a:lnTo>
                    <a:pt x="13584" y="10376"/>
                  </a:lnTo>
                  <a:lnTo>
                    <a:pt x="13588" y="10376"/>
                  </a:lnTo>
                  <a:lnTo>
                    <a:pt x="13588" y="10376"/>
                  </a:lnTo>
                  <a:lnTo>
                    <a:pt x="13592" y="10376"/>
                  </a:lnTo>
                  <a:lnTo>
                    <a:pt x="13592" y="10376"/>
                  </a:lnTo>
                  <a:lnTo>
                    <a:pt x="13595" y="10373"/>
                  </a:lnTo>
                  <a:lnTo>
                    <a:pt x="13595" y="10373"/>
                  </a:lnTo>
                  <a:lnTo>
                    <a:pt x="13599" y="10375"/>
                  </a:lnTo>
                  <a:lnTo>
                    <a:pt x="13599" y="10375"/>
                  </a:lnTo>
                  <a:lnTo>
                    <a:pt x="13603" y="10376"/>
                  </a:lnTo>
                  <a:lnTo>
                    <a:pt x="13603" y="10376"/>
                  </a:lnTo>
                  <a:lnTo>
                    <a:pt x="13606" y="10377"/>
                  </a:lnTo>
                  <a:lnTo>
                    <a:pt x="13606" y="10377"/>
                  </a:lnTo>
                  <a:lnTo>
                    <a:pt x="13610" y="10378"/>
                  </a:lnTo>
                  <a:lnTo>
                    <a:pt x="13610" y="10378"/>
                  </a:lnTo>
                  <a:lnTo>
                    <a:pt x="13614" y="10374"/>
                  </a:lnTo>
                  <a:lnTo>
                    <a:pt x="13614" y="10374"/>
                  </a:lnTo>
                  <a:lnTo>
                    <a:pt x="13617" y="10376"/>
                  </a:lnTo>
                  <a:lnTo>
                    <a:pt x="13617" y="10376"/>
                  </a:lnTo>
                  <a:lnTo>
                    <a:pt x="13621" y="10375"/>
                  </a:lnTo>
                  <a:lnTo>
                    <a:pt x="13621" y="10375"/>
                  </a:lnTo>
                  <a:lnTo>
                    <a:pt x="13625" y="10378"/>
                  </a:lnTo>
                  <a:lnTo>
                    <a:pt x="13625" y="10378"/>
                  </a:lnTo>
                  <a:lnTo>
                    <a:pt x="13629" y="10376"/>
                  </a:lnTo>
                  <a:lnTo>
                    <a:pt x="13629" y="10376"/>
                  </a:lnTo>
                  <a:lnTo>
                    <a:pt x="13632" y="10377"/>
                  </a:lnTo>
                  <a:lnTo>
                    <a:pt x="13632" y="10377"/>
                  </a:lnTo>
                  <a:lnTo>
                    <a:pt x="13636" y="10377"/>
                  </a:lnTo>
                  <a:lnTo>
                    <a:pt x="13636" y="10377"/>
                  </a:lnTo>
                  <a:lnTo>
                    <a:pt x="13640" y="10377"/>
                  </a:lnTo>
                  <a:lnTo>
                    <a:pt x="13640" y="10377"/>
                  </a:lnTo>
                  <a:lnTo>
                    <a:pt x="13643" y="10374"/>
                  </a:lnTo>
                  <a:lnTo>
                    <a:pt x="13643" y="10374"/>
                  </a:lnTo>
                  <a:lnTo>
                    <a:pt x="13647" y="10373"/>
                  </a:lnTo>
                  <a:lnTo>
                    <a:pt x="13647" y="10373"/>
                  </a:lnTo>
                  <a:lnTo>
                    <a:pt x="13651" y="10377"/>
                  </a:lnTo>
                  <a:lnTo>
                    <a:pt x="13651" y="10377"/>
                  </a:lnTo>
                  <a:lnTo>
                    <a:pt x="13655" y="10379"/>
                  </a:lnTo>
                  <a:lnTo>
                    <a:pt x="13655" y="10379"/>
                  </a:lnTo>
                  <a:lnTo>
                    <a:pt x="13658" y="10375"/>
                  </a:lnTo>
                  <a:lnTo>
                    <a:pt x="13658" y="10375"/>
                  </a:lnTo>
                  <a:lnTo>
                    <a:pt x="13662" y="10376"/>
                  </a:lnTo>
                  <a:lnTo>
                    <a:pt x="13662" y="10376"/>
                  </a:lnTo>
                  <a:lnTo>
                    <a:pt x="13666" y="10375"/>
                  </a:lnTo>
                  <a:lnTo>
                    <a:pt x="13666" y="10375"/>
                  </a:lnTo>
                  <a:lnTo>
                    <a:pt x="13669" y="10375"/>
                  </a:lnTo>
                  <a:lnTo>
                    <a:pt x="13669" y="10375"/>
                  </a:lnTo>
                  <a:lnTo>
                    <a:pt x="13673" y="10374"/>
                  </a:lnTo>
                  <a:lnTo>
                    <a:pt x="13673" y="10374"/>
                  </a:lnTo>
                  <a:lnTo>
                    <a:pt x="13677" y="10372"/>
                  </a:lnTo>
                  <a:lnTo>
                    <a:pt x="13677" y="10372"/>
                  </a:lnTo>
                  <a:lnTo>
                    <a:pt x="13681" y="10376"/>
                  </a:lnTo>
                  <a:lnTo>
                    <a:pt x="13681" y="10376"/>
                  </a:lnTo>
                  <a:lnTo>
                    <a:pt x="13684" y="10379"/>
                  </a:lnTo>
                  <a:lnTo>
                    <a:pt x="13684" y="10379"/>
                  </a:lnTo>
                  <a:lnTo>
                    <a:pt x="13688" y="10375"/>
                  </a:lnTo>
                  <a:lnTo>
                    <a:pt x="13688" y="10375"/>
                  </a:lnTo>
                  <a:lnTo>
                    <a:pt x="13692" y="10375"/>
                  </a:lnTo>
                  <a:lnTo>
                    <a:pt x="13692" y="10375"/>
                  </a:lnTo>
                  <a:lnTo>
                    <a:pt x="13695" y="10375"/>
                  </a:lnTo>
                  <a:lnTo>
                    <a:pt x="13695" y="10375"/>
                  </a:lnTo>
                  <a:lnTo>
                    <a:pt x="13699" y="10375"/>
                  </a:lnTo>
                  <a:lnTo>
                    <a:pt x="13699" y="10375"/>
                  </a:lnTo>
                  <a:lnTo>
                    <a:pt x="13703" y="10372"/>
                  </a:lnTo>
                  <a:lnTo>
                    <a:pt x="13703" y="10372"/>
                  </a:lnTo>
                  <a:lnTo>
                    <a:pt x="13706" y="10373"/>
                  </a:lnTo>
                  <a:lnTo>
                    <a:pt x="13706" y="10373"/>
                  </a:lnTo>
                  <a:lnTo>
                    <a:pt x="13710" y="10373"/>
                  </a:lnTo>
                  <a:lnTo>
                    <a:pt x="13710" y="10373"/>
                  </a:lnTo>
                  <a:lnTo>
                    <a:pt x="13714" y="10373"/>
                  </a:lnTo>
                  <a:lnTo>
                    <a:pt x="13714" y="10373"/>
                  </a:lnTo>
                  <a:lnTo>
                    <a:pt x="13718" y="10373"/>
                  </a:lnTo>
                  <a:lnTo>
                    <a:pt x="13718" y="10373"/>
                  </a:lnTo>
                  <a:lnTo>
                    <a:pt x="13721" y="10374"/>
                  </a:lnTo>
                  <a:lnTo>
                    <a:pt x="13721" y="10374"/>
                  </a:lnTo>
                  <a:lnTo>
                    <a:pt x="13725" y="10374"/>
                  </a:lnTo>
                  <a:lnTo>
                    <a:pt x="13725" y="10374"/>
                  </a:lnTo>
                  <a:lnTo>
                    <a:pt x="13729" y="10372"/>
                  </a:lnTo>
                  <a:lnTo>
                    <a:pt x="13729" y="10372"/>
                  </a:lnTo>
                  <a:lnTo>
                    <a:pt x="13732" y="10371"/>
                  </a:lnTo>
                  <a:lnTo>
                    <a:pt x="13732" y="10371"/>
                  </a:lnTo>
                  <a:lnTo>
                    <a:pt x="13736" y="10372"/>
                  </a:lnTo>
                  <a:lnTo>
                    <a:pt x="13736" y="10372"/>
                  </a:lnTo>
                  <a:lnTo>
                    <a:pt x="13740" y="10374"/>
                  </a:lnTo>
                  <a:lnTo>
                    <a:pt x="13740" y="10374"/>
                  </a:lnTo>
                  <a:lnTo>
                    <a:pt x="13744" y="10370"/>
                  </a:lnTo>
                  <a:lnTo>
                    <a:pt x="13744" y="10370"/>
                  </a:lnTo>
                  <a:lnTo>
                    <a:pt x="13747" y="10373"/>
                  </a:lnTo>
                  <a:lnTo>
                    <a:pt x="13747" y="10373"/>
                  </a:lnTo>
                  <a:lnTo>
                    <a:pt x="13751" y="10373"/>
                  </a:lnTo>
                  <a:lnTo>
                    <a:pt x="13751" y="10373"/>
                  </a:lnTo>
                  <a:lnTo>
                    <a:pt x="13755" y="10371"/>
                  </a:lnTo>
                  <a:lnTo>
                    <a:pt x="13755" y="10371"/>
                  </a:lnTo>
                  <a:lnTo>
                    <a:pt x="13758" y="10371"/>
                  </a:lnTo>
                  <a:lnTo>
                    <a:pt x="13758" y="10371"/>
                  </a:lnTo>
                  <a:lnTo>
                    <a:pt x="13762" y="10371"/>
                  </a:lnTo>
                  <a:lnTo>
                    <a:pt x="13762" y="10371"/>
                  </a:lnTo>
                  <a:lnTo>
                    <a:pt x="13766" y="10366"/>
                  </a:lnTo>
                  <a:lnTo>
                    <a:pt x="13766" y="10366"/>
                  </a:lnTo>
                  <a:lnTo>
                    <a:pt x="13769" y="10364"/>
                  </a:lnTo>
                  <a:lnTo>
                    <a:pt x="13769" y="10364"/>
                  </a:lnTo>
                  <a:lnTo>
                    <a:pt x="13773" y="10364"/>
                  </a:lnTo>
                  <a:lnTo>
                    <a:pt x="13773" y="10364"/>
                  </a:lnTo>
                  <a:lnTo>
                    <a:pt x="13777" y="10362"/>
                  </a:lnTo>
                  <a:lnTo>
                    <a:pt x="13777" y="10362"/>
                  </a:lnTo>
                  <a:lnTo>
                    <a:pt x="13781" y="10359"/>
                  </a:lnTo>
                  <a:lnTo>
                    <a:pt x="13781" y="10359"/>
                  </a:lnTo>
                  <a:lnTo>
                    <a:pt x="13784" y="10358"/>
                  </a:lnTo>
                  <a:lnTo>
                    <a:pt x="13784" y="10358"/>
                  </a:lnTo>
                  <a:lnTo>
                    <a:pt x="13788" y="10355"/>
                  </a:lnTo>
                  <a:lnTo>
                    <a:pt x="13788" y="10355"/>
                  </a:lnTo>
                  <a:lnTo>
                    <a:pt x="13792" y="10354"/>
                  </a:lnTo>
                  <a:lnTo>
                    <a:pt x="13792" y="10354"/>
                  </a:lnTo>
                  <a:lnTo>
                    <a:pt x="13795" y="10358"/>
                  </a:lnTo>
                  <a:lnTo>
                    <a:pt x="13795" y="10358"/>
                  </a:lnTo>
                  <a:lnTo>
                    <a:pt x="13799" y="10360"/>
                  </a:lnTo>
                  <a:lnTo>
                    <a:pt x="13799" y="10360"/>
                  </a:lnTo>
                  <a:lnTo>
                    <a:pt x="13803" y="10359"/>
                  </a:lnTo>
                  <a:lnTo>
                    <a:pt x="13803" y="10359"/>
                  </a:lnTo>
                  <a:lnTo>
                    <a:pt x="13807" y="10363"/>
                  </a:lnTo>
                  <a:lnTo>
                    <a:pt x="13807" y="10363"/>
                  </a:lnTo>
                  <a:lnTo>
                    <a:pt x="13810" y="10362"/>
                  </a:lnTo>
                  <a:lnTo>
                    <a:pt x="13810" y="10362"/>
                  </a:lnTo>
                  <a:lnTo>
                    <a:pt x="13814" y="10367"/>
                  </a:lnTo>
                  <a:lnTo>
                    <a:pt x="13814" y="10367"/>
                  </a:lnTo>
                  <a:lnTo>
                    <a:pt x="13818" y="10371"/>
                  </a:lnTo>
                  <a:lnTo>
                    <a:pt x="13818" y="10371"/>
                  </a:lnTo>
                  <a:lnTo>
                    <a:pt x="13821" y="10370"/>
                  </a:lnTo>
                  <a:lnTo>
                    <a:pt x="13821" y="10370"/>
                  </a:lnTo>
                  <a:lnTo>
                    <a:pt x="13825" y="10373"/>
                  </a:lnTo>
                  <a:lnTo>
                    <a:pt x="13825" y="10373"/>
                  </a:lnTo>
                  <a:lnTo>
                    <a:pt x="13829" y="10373"/>
                  </a:lnTo>
                  <a:lnTo>
                    <a:pt x="13829" y="10373"/>
                  </a:lnTo>
                  <a:lnTo>
                    <a:pt x="13832" y="10372"/>
                  </a:lnTo>
                  <a:lnTo>
                    <a:pt x="13832" y="10372"/>
                  </a:lnTo>
                  <a:lnTo>
                    <a:pt x="13836" y="10373"/>
                  </a:lnTo>
                  <a:lnTo>
                    <a:pt x="13836" y="10373"/>
                  </a:lnTo>
                  <a:lnTo>
                    <a:pt x="13840" y="10375"/>
                  </a:lnTo>
                  <a:lnTo>
                    <a:pt x="13840" y="10375"/>
                  </a:lnTo>
                  <a:lnTo>
                    <a:pt x="13844" y="10374"/>
                  </a:lnTo>
                  <a:lnTo>
                    <a:pt x="13844" y="10374"/>
                  </a:lnTo>
                  <a:lnTo>
                    <a:pt x="13847" y="10377"/>
                  </a:lnTo>
                  <a:lnTo>
                    <a:pt x="13847" y="10377"/>
                  </a:lnTo>
                  <a:lnTo>
                    <a:pt x="13851" y="10375"/>
                  </a:lnTo>
                  <a:lnTo>
                    <a:pt x="13851" y="10375"/>
                  </a:lnTo>
                  <a:lnTo>
                    <a:pt x="13855" y="10371"/>
                  </a:lnTo>
                  <a:lnTo>
                    <a:pt x="13855" y="10371"/>
                  </a:lnTo>
                  <a:lnTo>
                    <a:pt x="13858" y="10374"/>
                  </a:lnTo>
                  <a:lnTo>
                    <a:pt x="13858" y="10374"/>
                  </a:lnTo>
                  <a:lnTo>
                    <a:pt x="13862" y="10377"/>
                  </a:lnTo>
                  <a:lnTo>
                    <a:pt x="13862" y="10377"/>
                  </a:lnTo>
                  <a:lnTo>
                    <a:pt x="13866" y="10375"/>
                  </a:lnTo>
                  <a:lnTo>
                    <a:pt x="13866" y="10375"/>
                  </a:lnTo>
                  <a:lnTo>
                    <a:pt x="13870" y="10376"/>
                  </a:lnTo>
                  <a:lnTo>
                    <a:pt x="13870" y="10376"/>
                  </a:lnTo>
                  <a:lnTo>
                    <a:pt x="13873" y="10377"/>
                  </a:lnTo>
                  <a:lnTo>
                    <a:pt x="13873" y="10377"/>
                  </a:lnTo>
                  <a:lnTo>
                    <a:pt x="13877" y="10376"/>
                  </a:lnTo>
                  <a:lnTo>
                    <a:pt x="13877" y="10376"/>
                  </a:lnTo>
                  <a:lnTo>
                    <a:pt x="13881" y="10376"/>
                  </a:lnTo>
                  <a:lnTo>
                    <a:pt x="13881" y="10376"/>
                  </a:lnTo>
                  <a:lnTo>
                    <a:pt x="13884" y="10372"/>
                  </a:lnTo>
                  <a:lnTo>
                    <a:pt x="13884" y="10372"/>
                  </a:lnTo>
                  <a:lnTo>
                    <a:pt x="13888" y="10373"/>
                  </a:lnTo>
                  <a:lnTo>
                    <a:pt x="13888" y="10373"/>
                  </a:lnTo>
                  <a:lnTo>
                    <a:pt x="13892" y="10373"/>
                  </a:lnTo>
                  <a:lnTo>
                    <a:pt x="13892" y="10373"/>
                  </a:lnTo>
                  <a:lnTo>
                    <a:pt x="13895" y="10375"/>
                  </a:lnTo>
                  <a:lnTo>
                    <a:pt x="13895" y="10375"/>
                  </a:lnTo>
                  <a:lnTo>
                    <a:pt x="13899" y="10376"/>
                  </a:lnTo>
                  <a:lnTo>
                    <a:pt x="13899" y="10376"/>
                  </a:lnTo>
                  <a:lnTo>
                    <a:pt x="13903" y="10377"/>
                  </a:lnTo>
                  <a:lnTo>
                    <a:pt x="13903" y="10377"/>
                  </a:lnTo>
                  <a:lnTo>
                    <a:pt x="13907" y="10377"/>
                  </a:lnTo>
                  <a:lnTo>
                    <a:pt x="13907" y="10377"/>
                  </a:lnTo>
                  <a:lnTo>
                    <a:pt x="13910" y="10378"/>
                  </a:lnTo>
                  <a:lnTo>
                    <a:pt x="13910" y="10378"/>
                  </a:lnTo>
                  <a:lnTo>
                    <a:pt x="13914" y="10378"/>
                  </a:lnTo>
                  <a:lnTo>
                    <a:pt x="13914" y="10378"/>
                  </a:lnTo>
                  <a:lnTo>
                    <a:pt x="13918" y="10381"/>
                  </a:lnTo>
                  <a:lnTo>
                    <a:pt x="13918" y="10381"/>
                  </a:lnTo>
                  <a:lnTo>
                    <a:pt x="13921" y="10378"/>
                  </a:lnTo>
                  <a:lnTo>
                    <a:pt x="13921" y="10378"/>
                  </a:lnTo>
                  <a:lnTo>
                    <a:pt x="13925" y="10378"/>
                  </a:lnTo>
                  <a:lnTo>
                    <a:pt x="13925" y="10378"/>
                  </a:lnTo>
                  <a:lnTo>
                    <a:pt x="13929" y="10377"/>
                  </a:lnTo>
                  <a:lnTo>
                    <a:pt x="13929" y="10377"/>
                  </a:lnTo>
                  <a:lnTo>
                    <a:pt x="13933" y="10376"/>
                  </a:lnTo>
                  <a:lnTo>
                    <a:pt x="13933" y="10376"/>
                  </a:lnTo>
                  <a:lnTo>
                    <a:pt x="13936" y="10378"/>
                  </a:lnTo>
                  <a:lnTo>
                    <a:pt x="13936" y="10378"/>
                  </a:lnTo>
                  <a:lnTo>
                    <a:pt x="13940" y="10377"/>
                  </a:lnTo>
                  <a:lnTo>
                    <a:pt x="13940" y="10377"/>
                  </a:lnTo>
                  <a:lnTo>
                    <a:pt x="13944" y="10378"/>
                  </a:lnTo>
                  <a:lnTo>
                    <a:pt x="13944" y="10378"/>
                  </a:lnTo>
                  <a:lnTo>
                    <a:pt x="13947" y="10378"/>
                  </a:lnTo>
                  <a:lnTo>
                    <a:pt x="13947" y="10378"/>
                  </a:lnTo>
                  <a:lnTo>
                    <a:pt x="13951" y="10375"/>
                  </a:lnTo>
                  <a:lnTo>
                    <a:pt x="13951" y="10375"/>
                  </a:lnTo>
                  <a:lnTo>
                    <a:pt x="13955" y="10378"/>
                  </a:lnTo>
                  <a:lnTo>
                    <a:pt x="13955" y="10378"/>
                  </a:lnTo>
                  <a:lnTo>
                    <a:pt x="13958" y="10382"/>
                  </a:lnTo>
                  <a:lnTo>
                    <a:pt x="13958" y="10382"/>
                  </a:lnTo>
                  <a:lnTo>
                    <a:pt x="13962" y="10376"/>
                  </a:lnTo>
                  <a:lnTo>
                    <a:pt x="13962" y="10376"/>
                  </a:lnTo>
                  <a:lnTo>
                    <a:pt x="13966" y="10375"/>
                  </a:lnTo>
                  <a:lnTo>
                    <a:pt x="13966" y="10375"/>
                  </a:lnTo>
                  <a:lnTo>
                    <a:pt x="13970" y="10379"/>
                  </a:lnTo>
                  <a:lnTo>
                    <a:pt x="13970" y="10379"/>
                  </a:lnTo>
                  <a:lnTo>
                    <a:pt x="13973" y="10376"/>
                  </a:lnTo>
                  <a:lnTo>
                    <a:pt x="13973" y="10376"/>
                  </a:lnTo>
                  <a:lnTo>
                    <a:pt x="13977" y="10375"/>
                  </a:lnTo>
                  <a:lnTo>
                    <a:pt x="13977" y="10375"/>
                  </a:lnTo>
                  <a:lnTo>
                    <a:pt x="13981" y="10375"/>
                  </a:lnTo>
                  <a:lnTo>
                    <a:pt x="13981" y="10375"/>
                  </a:lnTo>
                  <a:lnTo>
                    <a:pt x="13984" y="10378"/>
                  </a:lnTo>
                  <a:lnTo>
                    <a:pt x="13984" y="10378"/>
                  </a:lnTo>
                  <a:lnTo>
                    <a:pt x="13988" y="10377"/>
                  </a:lnTo>
                  <a:lnTo>
                    <a:pt x="13988" y="10377"/>
                  </a:lnTo>
                  <a:lnTo>
                    <a:pt x="13992" y="10376"/>
                  </a:lnTo>
                  <a:lnTo>
                    <a:pt x="13992" y="10376"/>
                  </a:lnTo>
                  <a:lnTo>
                    <a:pt x="13996" y="10378"/>
                  </a:lnTo>
                  <a:lnTo>
                    <a:pt x="13996" y="10378"/>
                  </a:lnTo>
                  <a:lnTo>
                    <a:pt x="13999" y="10376"/>
                  </a:lnTo>
                  <a:lnTo>
                    <a:pt x="13999" y="10376"/>
                  </a:lnTo>
                  <a:lnTo>
                    <a:pt x="14003" y="10377"/>
                  </a:lnTo>
                  <a:lnTo>
                    <a:pt x="14003" y="10377"/>
                  </a:lnTo>
                  <a:lnTo>
                    <a:pt x="14007" y="10377"/>
                  </a:lnTo>
                  <a:lnTo>
                    <a:pt x="14007" y="10377"/>
                  </a:lnTo>
                  <a:lnTo>
                    <a:pt x="14010" y="10378"/>
                  </a:lnTo>
                  <a:lnTo>
                    <a:pt x="14010" y="10378"/>
                  </a:lnTo>
                  <a:lnTo>
                    <a:pt x="14014" y="10376"/>
                  </a:lnTo>
                  <a:lnTo>
                    <a:pt x="14014" y="10376"/>
                  </a:lnTo>
                  <a:lnTo>
                    <a:pt x="14018" y="10375"/>
                  </a:lnTo>
                  <a:lnTo>
                    <a:pt x="14018" y="10375"/>
                  </a:lnTo>
                  <a:lnTo>
                    <a:pt x="14021" y="10376"/>
                  </a:lnTo>
                  <a:lnTo>
                    <a:pt x="14021" y="10376"/>
                  </a:lnTo>
                  <a:lnTo>
                    <a:pt x="14025" y="10375"/>
                  </a:lnTo>
                  <a:lnTo>
                    <a:pt x="14025" y="10375"/>
                  </a:lnTo>
                  <a:lnTo>
                    <a:pt x="14029" y="10376"/>
                  </a:lnTo>
                  <a:lnTo>
                    <a:pt x="14029" y="10376"/>
                  </a:lnTo>
                  <a:lnTo>
                    <a:pt x="14033" y="10380"/>
                  </a:lnTo>
                  <a:lnTo>
                    <a:pt x="14033" y="10380"/>
                  </a:lnTo>
                  <a:lnTo>
                    <a:pt x="14036" y="10377"/>
                  </a:lnTo>
                  <a:lnTo>
                    <a:pt x="14036" y="10377"/>
                  </a:lnTo>
                  <a:lnTo>
                    <a:pt x="14040" y="10376"/>
                  </a:lnTo>
                  <a:lnTo>
                    <a:pt x="14040" y="10376"/>
                  </a:lnTo>
                  <a:lnTo>
                    <a:pt x="14044" y="10375"/>
                  </a:lnTo>
                  <a:lnTo>
                    <a:pt x="14044" y="10375"/>
                  </a:lnTo>
                  <a:lnTo>
                    <a:pt x="14047" y="10372"/>
                  </a:lnTo>
                  <a:lnTo>
                    <a:pt x="14047" y="10372"/>
                  </a:lnTo>
                  <a:lnTo>
                    <a:pt x="14051" y="10375"/>
                  </a:lnTo>
                  <a:lnTo>
                    <a:pt x="14051" y="10375"/>
                  </a:lnTo>
                  <a:lnTo>
                    <a:pt x="14055" y="10376"/>
                  </a:lnTo>
                  <a:lnTo>
                    <a:pt x="14055" y="10376"/>
                  </a:lnTo>
                  <a:lnTo>
                    <a:pt x="14059" y="10374"/>
                  </a:lnTo>
                  <a:lnTo>
                    <a:pt x="14059" y="10374"/>
                  </a:lnTo>
                  <a:lnTo>
                    <a:pt x="14062" y="10373"/>
                  </a:lnTo>
                  <a:lnTo>
                    <a:pt x="14062" y="10373"/>
                  </a:lnTo>
                  <a:lnTo>
                    <a:pt x="14066" y="10376"/>
                  </a:lnTo>
                  <a:lnTo>
                    <a:pt x="14066" y="10376"/>
                  </a:lnTo>
                  <a:lnTo>
                    <a:pt x="14070" y="10375"/>
                  </a:lnTo>
                  <a:lnTo>
                    <a:pt x="14070" y="10375"/>
                  </a:lnTo>
                  <a:lnTo>
                    <a:pt x="14073" y="10372"/>
                  </a:lnTo>
                  <a:lnTo>
                    <a:pt x="14073" y="10372"/>
                  </a:lnTo>
                  <a:lnTo>
                    <a:pt x="14077" y="10371"/>
                  </a:lnTo>
                  <a:lnTo>
                    <a:pt x="14077" y="10371"/>
                  </a:lnTo>
                  <a:lnTo>
                    <a:pt x="14081" y="10371"/>
                  </a:lnTo>
                  <a:lnTo>
                    <a:pt x="14081" y="10371"/>
                  </a:lnTo>
                  <a:lnTo>
                    <a:pt x="14085" y="10372"/>
                  </a:lnTo>
                  <a:lnTo>
                    <a:pt x="14085" y="10372"/>
                  </a:lnTo>
                  <a:lnTo>
                    <a:pt x="14088" y="10370"/>
                  </a:lnTo>
                  <a:lnTo>
                    <a:pt x="14088" y="10370"/>
                  </a:lnTo>
                  <a:lnTo>
                    <a:pt x="14092" y="10368"/>
                  </a:lnTo>
                  <a:lnTo>
                    <a:pt x="14092" y="10368"/>
                  </a:lnTo>
                  <a:lnTo>
                    <a:pt x="14096" y="10370"/>
                  </a:lnTo>
                  <a:lnTo>
                    <a:pt x="14096" y="10370"/>
                  </a:lnTo>
                  <a:lnTo>
                    <a:pt x="14099" y="10368"/>
                  </a:lnTo>
                  <a:lnTo>
                    <a:pt x="14099" y="10368"/>
                  </a:lnTo>
                  <a:lnTo>
                    <a:pt x="14103" y="10368"/>
                  </a:lnTo>
                  <a:lnTo>
                    <a:pt x="14103" y="10368"/>
                  </a:lnTo>
                  <a:lnTo>
                    <a:pt x="14107" y="10366"/>
                  </a:lnTo>
                  <a:lnTo>
                    <a:pt x="14107" y="10366"/>
                  </a:lnTo>
                  <a:lnTo>
                    <a:pt x="14110" y="10370"/>
                  </a:lnTo>
                  <a:lnTo>
                    <a:pt x="14110" y="10370"/>
                  </a:lnTo>
                  <a:lnTo>
                    <a:pt x="14114" y="10368"/>
                  </a:lnTo>
                  <a:lnTo>
                    <a:pt x="14114" y="10368"/>
                  </a:lnTo>
                  <a:lnTo>
                    <a:pt x="14118" y="10372"/>
                  </a:lnTo>
                  <a:lnTo>
                    <a:pt x="14118" y="10372"/>
                  </a:lnTo>
                  <a:lnTo>
                    <a:pt x="14122" y="10372"/>
                  </a:lnTo>
                  <a:lnTo>
                    <a:pt x="14122" y="10372"/>
                  </a:lnTo>
                  <a:lnTo>
                    <a:pt x="14125" y="10371"/>
                  </a:lnTo>
                  <a:lnTo>
                    <a:pt x="14125" y="10371"/>
                  </a:lnTo>
                  <a:lnTo>
                    <a:pt x="14129" y="10371"/>
                  </a:lnTo>
                  <a:lnTo>
                    <a:pt x="14129" y="10371"/>
                  </a:lnTo>
                  <a:lnTo>
                    <a:pt x="14133" y="10372"/>
                  </a:lnTo>
                  <a:lnTo>
                    <a:pt x="14133" y="10372"/>
                  </a:lnTo>
                  <a:lnTo>
                    <a:pt x="14136" y="10375"/>
                  </a:lnTo>
                  <a:lnTo>
                    <a:pt x="14136" y="10375"/>
                  </a:lnTo>
                  <a:lnTo>
                    <a:pt x="14140" y="10371"/>
                  </a:lnTo>
                  <a:lnTo>
                    <a:pt x="14140" y="10371"/>
                  </a:lnTo>
                  <a:lnTo>
                    <a:pt x="14144" y="10374"/>
                  </a:lnTo>
                  <a:lnTo>
                    <a:pt x="14144" y="10374"/>
                  </a:lnTo>
                  <a:lnTo>
                    <a:pt x="14148" y="10370"/>
                  </a:lnTo>
                  <a:lnTo>
                    <a:pt x="14148" y="10370"/>
                  </a:lnTo>
                  <a:lnTo>
                    <a:pt x="14151" y="10373"/>
                  </a:lnTo>
                  <a:lnTo>
                    <a:pt x="14151" y="10373"/>
                  </a:lnTo>
                  <a:lnTo>
                    <a:pt x="14155" y="10373"/>
                  </a:lnTo>
                  <a:lnTo>
                    <a:pt x="14155" y="10373"/>
                  </a:lnTo>
                  <a:lnTo>
                    <a:pt x="14159" y="10371"/>
                  </a:lnTo>
                  <a:lnTo>
                    <a:pt x="14159" y="10371"/>
                  </a:lnTo>
                  <a:lnTo>
                    <a:pt x="14162" y="10371"/>
                  </a:lnTo>
                  <a:lnTo>
                    <a:pt x="14162" y="10371"/>
                  </a:lnTo>
                  <a:lnTo>
                    <a:pt x="14166" y="10368"/>
                  </a:lnTo>
                  <a:lnTo>
                    <a:pt x="14166" y="10368"/>
                  </a:lnTo>
                  <a:lnTo>
                    <a:pt x="14170" y="10366"/>
                  </a:lnTo>
                  <a:lnTo>
                    <a:pt x="14170" y="10366"/>
                  </a:lnTo>
                  <a:lnTo>
                    <a:pt x="14173" y="10368"/>
                  </a:lnTo>
                  <a:lnTo>
                    <a:pt x="14173" y="10368"/>
                  </a:lnTo>
                  <a:lnTo>
                    <a:pt x="14177" y="10366"/>
                  </a:lnTo>
                  <a:lnTo>
                    <a:pt x="14177" y="10366"/>
                  </a:lnTo>
                  <a:lnTo>
                    <a:pt x="14181" y="10365"/>
                  </a:lnTo>
                  <a:lnTo>
                    <a:pt x="14181" y="10365"/>
                  </a:lnTo>
                  <a:lnTo>
                    <a:pt x="14185" y="10366"/>
                  </a:lnTo>
                  <a:lnTo>
                    <a:pt x="14185" y="10366"/>
                  </a:lnTo>
                  <a:lnTo>
                    <a:pt x="14188" y="10362"/>
                  </a:lnTo>
                  <a:lnTo>
                    <a:pt x="14188" y="10362"/>
                  </a:lnTo>
                  <a:lnTo>
                    <a:pt x="14192" y="10361"/>
                  </a:lnTo>
                  <a:lnTo>
                    <a:pt x="14192" y="10361"/>
                  </a:lnTo>
                  <a:lnTo>
                    <a:pt x="14196" y="10359"/>
                  </a:lnTo>
                  <a:lnTo>
                    <a:pt x="14196" y="10359"/>
                  </a:lnTo>
                  <a:lnTo>
                    <a:pt x="14199" y="10356"/>
                  </a:lnTo>
                  <a:lnTo>
                    <a:pt x="14199" y="10356"/>
                  </a:lnTo>
                  <a:lnTo>
                    <a:pt x="14203" y="10356"/>
                  </a:lnTo>
                  <a:lnTo>
                    <a:pt x="14203" y="10356"/>
                  </a:lnTo>
                  <a:lnTo>
                    <a:pt x="14207" y="10346"/>
                  </a:lnTo>
                  <a:lnTo>
                    <a:pt x="14207" y="10346"/>
                  </a:lnTo>
                  <a:lnTo>
                    <a:pt x="14211" y="10338"/>
                  </a:lnTo>
                  <a:lnTo>
                    <a:pt x="14211" y="10338"/>
                  </a:lnTo>
                  <a:lnTo>
                    <a:pt x="14214" y="10320"/>
                  </a:lnTo>
                  <a:lnTo>
                    <a:pt x="14214" y="10320"/>
                  </a:lnTo>
                  <a:lnTo>
                    <a:pt x="14218" y="10300"/>
                  </a:lnTo>
                  <a:lnTo>
                    <a:pt x="14218" y="10300"/>
                  </a:lnTo>
                  <a:lnTo>
                    <a:pt x="14222" y="10274"/>
                  </a:lnTo>
                  <a:lnTo>
                    <a:pt x="14222" y="10274"/>
                  </a:lnTo>
                  <a:lnTo>
                    <a:pt x="14225" y="10252"/>
                  </a:lnTo>
                  <a:lnTo>
                    <a:pt x="14225" y="10252"/>
                  </a:lnTo>
                  <a:lnTo>
                    <a:pt x="14229" y="10257"/>
                  </a:lnTo>
                  <a:lnTo>
                    <a:pt x="14229" y="10257"/>
                  </a:lnTo>
                  <a:lnTo>
                    <a:pt x="14233" y="10283"/>
                  </a:lnTo>
                  <a:lnTo>
                    <a:pt x="14233" y="10283"/>
                  </a:lnTo>
                  <a:lnTo>
                    <a:pt x="14236" y="10309"/>
                  </a:lnTo>
                  <a:lnTo>
                    <a:pt x="14236" y="10309"/>
                  </a:lnTo>
                  <a:lnTo>
                    <a:pt x="14240" y="10326"/>
                  </a:lnTo>
                  <a:lnTo>
                    <a:pt x="14240" y="10326"/>
                  </a:lnTo>
                  <a:lnTo>
                    <a:pt x="14244" y="10343"/>
                  </a:lnTo>
                  <a:lnTo>
                    <a:pt x="14244" y="10343"/>
                  </a:lnTo>
                  <a:lnTo>
                    <a:pt x="14248" y="10349"/>
                  </a:lnTo>
                  <a:lnTo>
                    <a:pt x="14248" y="10349"/>
                  </a:lnTo>
                  <a:lnTo>
                    <a:pt x="14251" y="10354"/>
                  </a:lnTo>
                  <a:lnTo>
                    <a:pt x="14251" y="10354"/>
                  </a:lnTo>
                  <a:lnTo>
                    <a:pt x="14255" y="10361"/>
                  </a:lnTo>
                  <a:lnTo>
                    <a:pt x="14255" y="10361"/>
                  </a:lnTo>
                  <a:lnTo>
                    <a:pt x="14259" y="10362"/>
                  </a:lnTo>
                  <a:lnTo>
                    <a:pt x="14259" y="10362"/>
                  </a:lnTo>
                  <a:lnTo>
                    <a:pt x="14262" y="10361"/>
                  </a:lnTo>
                  <a:lnTo>
                    <a:pt x="14262" y="10361"/>
                  </a:lnTo>
                  <a:lnTo>
                    <a:pt x="14266" y="10368"/>
                  </a:lnTo>
                  <a:lnTo>
                    <a:pt x="14266" y="10368"/>
                  </a:lnTo>
                  <a:lnTo>
                    <a:pt x="14270" y="10368"/>
                  </a:lnTo>
                  <a:lnTo>
                    <a:pt x="14270" y="10368"/>
                  </a:lnTo>
                  <a:lnTo>
                    <a:pt x="14274" y="10370"/>
                  </a:lnTo>
                  <a:lnTo>
                    <a:pt x="14274" y="10370"/>
                  </a:lnTo>
                  <a:lnTo>
                    <a:pt x="14277" y="10373"/>
                  </a:lnTo>
                  <a:lnTo>
                    <a:pt x="14277" y="10373"/>
                  </a:lnTo>
                  <a:lnTo>
                    <a:pt x="14281" y="10373"/>
                  </a:lnTo>
                  <a:lnTo>
                    <a:pt x="14281" y="10373"/>
                  </a:lnTo>
                  <a:lnTo>
                    <a:pt x="14285" y="10372"/>
                  </a:lnTo>
                  <a:lnTo>
                    <a:pt x="14285" y="10372"/>
                  </a:lnTo>
                  <a:lnTo>
                    <a:pt x="14288" y="10373"/>
                  </a:lnTo>
                  <a:lnTo>
                    <a:pt x="14288" y="10373"/>
                  </a:lnTo>
                  <a:lnTo>
                    <a:pt x="14292" y="10373"/>
                  </a:lnTo>
                  <a:lnTo>
                    <a:pt x="14292" y="10373"/>
                  </a:lnTo>
                  <a:lnTo>
                    <a:pt x="14296" y="10374"/>
                  </a:lnTo>
                  <a:lnTo>
                    <a:pt x="14296" y="10374"/>
                  </a:lnTo>
                  <a:lnTo>
                    <a:pt x="14299" y="10377"/>
                  </a:lnTo>
                  <a:lnTo>
                    <a:pt x="14299" y="10377"/>
                  </a:lnTo>
                  <a:lnTo>
                    <a:pt x="14303" y="10375"/>
                  </a:lnTo>
                  <a:lnTo>
                    <a:pt x="14303" y="10375"/>
                  </a:lnTo>
                  <a:lnTo>
                    <a:pt x="14307" y="10376"/>
                  </a:lnTo>
                  <a:lnTo>
                    <a:pt x="14307" y="10376"/>
                  </a:lnTo>
                  <a:lnTo>
                    <a:pt x="14311" y="10379"/>
                  </a:lnTo>
                  <a:lnTo>
                    <a:pt x="14311" y="10379"/>
                  </a:lnTo>
                  <a:lnTo>
                    <a:pt x="14314" y="10375"/>
                  </a:lnTo>
                  <a:lnTo>
                    <a:pt x="14314" y="10375"/>
                  </a:lnTo>
                  <a:lnTo>
                    <a:pt x="14318" y="10376"/>
                  </a:lnTo>
                  <a:lnTo>
                    <a:pt x="14318" y="10376"/>
                  </a:lnTo>
                  <a:lnTo>
                    <a:pt x="14322" y="10375"/>
                  </a:lnTo>
                  <a:lnTo>
                    <a:pt x="14322" y="10375"/>
                  </a:lnTo>
                  <a:lnTo>
                    <a:pt x="14325" y="10377"/>
                  </a:lnTo>
                  <a:lnTo>
                    <a:pt x="14325" y="10377"/>
                  </a:lnTo>
                  <a:lnTo>
                    <a:pt x="14329" y="10374"/>
                  </a:lnTo>
                  <a:lnTo>
                    <a:pt x="14329" y="10374"/>
                  </a:lnTo>
                  <a:lnTo>
                    <a:pt x="14333" y="10377"/>
                  </a:lnTo>
                  <a:lnTo>
                    <a:pt x="14333" y="10377"/>
                  </a:lnTo>
                  <a:lnTo>
                    <a:pt x="14337" y="10376"/>
                  </a:lnTo>
                  <a:lnTo>
                    <a:pt x="14337" y="10376"/>
                  </a:lnTo>
                  <a:lnTo>
                    <a:pt x="14340" y="10373"/>
                  </a:lnTo>
                  <a:lnTo>
                    <a:pt x="14340" y="10373"/>
                  </a:lnTo>
                  <a:lnTo>
                    <a:pt x="14344" y="10374"/>
                  </a:lnTo>
                  <a:lnTo>
                    <a:pt x="14344" y="10374"/>
                  </a:lnTo>
                  <a:lnTo>
                    <a:pt x="14348" y="10375"/>
                  </a:lnTo>
                  <a:lnTo>
                    <a:pt x="14348" y="10375"/>
                  </a:lnTo>
                  <a:lnTo>
                    <a:pt x="14351" y="10377"/>
                  </a:lnTo>
                  <a:lnTo>
                    <a:pt x="14351" y="10377"/>
                  </a:lnTo>
                  <a:lnTo>
                    <a:pt x="14355" y="10376"/>
                  </a:lnTo>
                  <a:lnTo>
                    <a:pt x="14355" y="10376"/>
                  </a:lnTo>
                  <a:lnTo>
                    <a:pt x="14359" y="10377"/>
                  </a:lnTo>
                  <a:lnTo>
                    <a:pt x="14359" y="10377"/>
                  </a:lnTo>
                  <a:lnTo>
                    <a:pt x="14362" y="10373"/>
                  </a:lnTo>
                  <a:lnTo>
                    <a:pt x="14362" y="10373"/>
                  </a:lnTo>
                  <a:lnTo>
                    <a:pt x="14366" y="10369"/>
                  </a:lnTo>
                  <a:lnTo>
                    <a:pt x="14366" y="10369"/>
                  </a:lnTo>
                  <a:lnTo>
                    <a:pt x="14370" y="10369"/>
                  </a:lnTo>
                  <a:lnTo>
                    <a:pt x="14370" y="10369"/>
                  </a:lnTo>
                  <a:lnTo>
                    <a:pt x="14374" y="10370"/>
                  </a:lnTo>
                  <a:lnTo>
                    <a:pt x="14374" y="10370"/>
                  </a:lnTo>
                  <a:lnTo>
                    <a:pt x="14377" y="10365"/>
                  </a:lnTo>
                  <a:lnTo>
                    <a:pt x="14377" y="10365"/>
                  </a:lnTo>
                  <a:lnTo>
                    <a:pt x="14381" y="10368"/>
                  </a:lnTo>
                  <a:lnTo>
                    <a:pt x="14381" y="10368"/>
                  </a:lnTo>
                  <a:lnTo>
                    <a:pt x="14385" y="10371"/>
                  </a:lnTo>
                  <a:lnTo>
                    <a:pt x="14385" y="10371"/>
                  </a:lnTo>
                  <a:lnTo>
                    <a:pt x="14388" y="10367"/>
                  </a:lnTo>
                  <a:lnTo>
                    <a:pt x="14388" y="10367"/>
                  </a:lnTo>
                  <a:lnTo>
                    <a:pt x="14392" y="10365"/>
                  </a:lnTo>
                  <a:lnTo>
                    <a:pt x="14392" y="10365"/>
                  </a:lnTo>
                  <a:lnTo>
                    <a:pt x="14396" y="10365"/>
                  </a:lnTo>
                  <a:lnTo>
                    <a:pt x="14396" y="10365"/>
                  </a:lnTo>
                  <a:lnTo>
                    <a:pt x="14400" y="10363"/>
                  </a:lnTo>
                  <a:lnTo>
                    <a:pt x="14400" y="10363"/>
                  </a:lnTo>
                  <a:lnTo>
                    <a:pt x="14403" y="10359"/>
                  </a:lnTo>
                  <a:lnTo>
                    <a:pt x="14403" y="10359"/>
                  </a:lnTo>
                  <a:lnTo>
                    <a:pt x="14407" y="10355"/>
                  </a:lnTo>
                  <a:lnTo>
                    <a:pt x="14407" y="10355"/>
                  </a:lnTo>
                  <a:lnTo>
                    <a:pt x="14411" y="10350"/>
                  </a:lnTo>
                  <a:lnTo>
                    <a:pt x="14411" y="10350"/>
                  </a:lnTo>
                  <a:lnTo>
                    <a:pt x="14414" y="10344"/>
                  </a:lnTo>
                  <a:lnTo>
                    <a:pt x="14414" y="10344"/>
                  </a:lnTo>
                  <a:lnTo>
                    <a:pt x="14418" y="10338"/>
                  </a:lnTo>
                  <a:lnTo>
                    <a:pt x="14418" y="10338"/>
                  </a:lnTo>
                  <a:lnTo>
                    <a:pt x="14422" y="10328"/>
                  </a:lnTo>
                  <a:lnTo>
                    <a:pt x="14422" y="10328"/>
                  </a:lnTo>
                  <a:lnTo>
                    <a:pt x="14426" y="10316"/>
                  </a:lnTo>
                  <a:lnTo>
                    <a:pt x="14426" y="10316"/>
                  </a:lnTo>
                  <a:lnTo>
                    <a:pt x="14429" y="10302"/>
                  </a:lnTo>
                  <a:lnTo>
                    <a:pt x="14429" y="10302"/>
                  </a:lnTo>
                  <a:lnTo>
                    <a:pt x="14433" y="10282"/>
                  </a:lnTo>
                  <a:lnTo>
                    <a:pt x="14433" y="10282"/>
                  </a:lnTo>
                  <a:lnTo>
                    <a:pt x="14437" y="10246"/>
                  </a:lnTo>
                  <a:lnTo>
                    <a:pt x="14437" y="10246"/>
                  </a:lnTo>
                  <a:lnTo>
                    <a:pt x="14440" y="10200"/>
                  </a:lnTo>
                  <a:lnTo>
                    <a:pt x="14440" y="10200"/>
                  </a:lnTo>
                  <a:lnTo>
                    <a:pt x="14444" y="10126"/>
                  </a:lnTo>
                  <a:lnTo>
                    <a:pt x="14444" y="10126"/>
                  </a:lnTo>
                  <a:lnTo>
                    <a:pt x="14448" y="10014"/>
                  </a:lnTo>
                  <a:lnTo>
                    <a:pt x="14448" y="10014"/>
                  </a:lnTo>
                  <a:lnTo>
                    <a:pt x="14451" y="9842"/>
                  </a:lnTo>
                  <a:lnTo>
                    <a:pt x="14451" y="9842"/>
                  </a:lnTo>
                  <a:lnTo>
                    <a:pt x="14455" y="9623"/>
                  </a:lnTo>
                  <a:lnTo>
                    <a:pt x="14455" y="9623"/>
                  </a:lnTo>
                  <a:lnTo>
                    <a:pt x="14459" y="9437"/>
                  </a:lnTo>
                  <a:lnTo>
                    <a:pt x="14459" y="9437"/>
                  </a:lnTo>
                  <a:lnTo>
                    <a:pt x="14463" y="9448"/>
                  </a:lnTo>
                  <a:lnTo>
                    <a:pt x="14463" y="9448"/>
                  </a:lnTo>
                  <a:lnTo>
                    <a:pt x="14466" y="9625"/>
                  </a:lnTo>
                  <a:lnTo>
                    <a:pt x="14466" y="9625"/>
                  </a:lnTo>
                  <a:lnTo>
                    <a:pt x="14470" y="9825"/>
                  </a:lnTo>
                  <a:lnTo>
                    <a:pt x="14470" y="9825"/>
                  </a:lnTo>
                  <a:lnTo>
                    <a:pt x="14474" y="9981"/>
                  </a:lnTo>
                  <a:lnTo>
                    <a:pt x="14474" y="9981"/>
                  </a:lnTo>
                  <a:lnTo>
                    <a:pt x="14477" y="10088"/>
                  </a:lnTo>
                  <a:lnTo>
                    <a:pt x="14477" y="10088"/>
                  </a:lnTo>
                  <a:lnTo>
                    <a:pt x="14481" y="10164"/>
                  </a:lnTo>
                  <a:lnTo>
                    <a:pt x="14481" y="10164"/>
                  </a:lnTo>
                  <a:lnTo>
                    <a:pt x="14485" y="10216"/>
                  </a:lnTo>
                  <a:lnTo>
                    <a:pt x="14485" y="10216"/>
                  </a:lnTo>
                  <a:lnTo>
                    <a:pt x="14489" y="10250"/>
                  </a:lnTo>
                  <a:lnTo>
                    <a:pt x="14489" y="10250"/>
                  </a:lnTo>
                  <a:lnTo>
                    <a:pt x="14492" y="10273"/>
                  </a:lnTo>
                  <a:lnTo>
                    <a:pt x="14492" y="10273"/>
                  </a:lnTo>
                  <a:lnTo>
                    <a:pt x="14496" y="10294"/>
                  </a:lnTo>
                  <a:lnTo>
                    <a:pt x="14496" y="10294"/>
                  </a:lnTo>
                  <a:lnTo>
                    <a:pt x="14500" y="10303"/>
                  </a:lnTo>
                  <a:lnTo>
                    <a:pt x="14500" y="10303"/>
                  </a:lnTo>
                  <a:lnTo>
                    <a:pt x="14503" y="10317"/>
                  </a:lnTo>
                  <a:lnTo>
                    <a:pt x="14503" y="10317"/>
                  </a:lnTo>
                  <a:lnTo>
                    <a:pt x="14507" y="10324"/>
                  </a:lnTo>
                  <a:lnTo>
                    <a:pt x="14507" y="10324"/>
                  </a:lnTo>
                  <a:lnTo>
                    <a:pt x="14511" y="10331"/>
                  </a:lnTo>
                  <a:lnTo>
                    <a:pt x="14511" y="10331"/>
                  </a:lnTo>
                  <a:lnTo>
                    <a:pt x="14514" y="10336"/>
                  </a:lnTo>
                  <a:lnTo>
                    <a:pt x="14514" y="10336"/>
                  </a:lnTo>
                  <a:lnTo>
                    <a:pt x="14518" y="10339"/>
                  </a:lnTo>
                  <a:lnTo>
                    <a:pt x="14518" y="10339"/>
                  </a:lnTo>
                  <a:lnTo>
                    <a:pt x="14522" y="10343"/>
                  </a:lnTo>
                  <a:lnTo>
                    <a:pt x="14522" y="10343"/>
                  </a:lnTo>
                  <a:lnTo>
                    <a:pt x="14526" y="10347"/>
                  </a:lnTo>
                  <a:lnTo>
                    <a:pt x="14526" y="10347"/>
                  </a:lnTo>
                  <a:lnTo>
                    <a:pt x="14529" y="10348"/>
                  </a:lnTo>
                  <a:lnTo>
                    <a:pt x="14529" y="10348"/>
                  </a:lnTo>
                  <a:lnTo>
                    <a:pt x="14533" y="10352"/>
                  </a:lnTo>
                  <a:lnTo>
                    <a:pt x="14533" y="10352"/>
                  </a:lnTo>
                  <a:lnTo>
                    <a:pt x="14537" y="10354"/>
                  </a:lnTo>
                  <a:lnTo>
                    <a:pt x="14537" y="10354"/>
                  </a:lnTo>
                  <a:lnTo>
                    <a:pt x="14540" y="10355"/>
                  </a:lnTo>
                  <a:lnTo>
                    <a:pt x="14540" y="10355"/>
                  </a:lnTo>
                  <a:lnTo>
                    <a:pt x="14544" y="10357"/>
                  </a:lnTo>
                  <a:lnTo>
                    <a:pt x="14544" y="10357"/>
                  </a:lnTo>
                  <a:lnTo>
                    <a:pt x="14548" y="10358"/>
                  </a:lnTo>
                  <a:lnTo>
                    <a:pt x="14548" y="10358"/>
                  </a:lnTo>
                  <a:lnTo>
                    <a:pt x="14552" y="10358"/>
                  </a:lnTo>
                  <a:lnTo>
                    <a:pt x="14552" y="10358"/>
                  </a:lnTo>
                  <a:lnTo>
                    <a:pt x="14555" y="10361"/>
                  </a:lnTo>
                  <a:lnTo>
                    <a:pt x="14555" y="10361"/>
                  </a:lnTo>
                  <a:lnTo>
                    <a:pt x="14559" y="10364"/>
                  </a:lnTo>
                  <a:lnTo>
                    <a:pt x="14559" y="10364"/>
                  </a:lnTo>
                  <a:lnTo>
                    <a:pt x="14563" y="10362"/>
                  </a:lnTo>
                  <a:lnTo>
                    <a:pt x="14563" y="10362"/>
                  </a:lnTo>
                  <a:lnTo>
                    <a:pt x="14566" y="10360"/>
                  </a:lnTo>
                  <a:lnTo>
                    <a:pt x="14566" y="10360"/>
                  </a:lnTo>
                  <a:lnTo>
                    <a:pt x="14570" y="10357"/>
                  </a:lnTo>
                  <a:lnTo>
                    <a:pt x="14570" y="10357"/>
                  </a:lnTo>
                  <a:lnTo>
                    <a:pt x="14574" y="10358"/>
                  </a:lnTo>
                  <a:lnTo>
                    <a:pt x="14574" y="10358"/>
                  </a:lnTo>
                  <a:lnTo>
                    <a:pt x="14577" y="10354"/>
                  </a:lnTo>
                  <a:lnTo>
                    <a:pt x="14577" y="10354"/>
                  </a:lnTo>
                  <a:lnTo>
                    <a:pt x="14581" y="10353"/>
                  </a:lnTo>
                  <a:lnTo>
                    <a:pt x="14581" y="10353"/>
                  </a:lnTo>
                  <a:lnTo>
                    <a:pt x="14585" y="10357"/>
                  </a:lnTo>
                  <a:lnTo>
                    <a:pt x="14585" y="10357"/>
                  </a:lnTo>
                  <a:lnTo>
                    <a:pt x="14589" y="10359"/>
                  </a:lnTo>
                  <a:lnTo>
                    <a:pt x="14589" y="10359"/>
                  </a:lnTo>
                  <a:lnTo>
                    <a:pt x="14592" y="10365"/>
                  </a:lnTo>
                  <a:lnTo>
                    <a:pt x="14592" y="10365"/>
                  </a:lnTo>
                  <a:lnTo>
                    <a:pt x="14596" y="10366"/>
                  </a:lnTo>
                  <a:lnTo>
                    <a:pt x="14596" y="10366"/>
                  </a:lnTo>
                  <a:lnTo>
                    <a:pt x="14600" y="10366"/>
                  </a:lnTo>
                  <a:lnTo>
                    <a:pt x="14600" y="10366"/>
                  </a:lnTo>
                  <a:lnTo>
                    <a:pt x="14603" y="10368"/>
                  </a:lnTo>
                  <a:lnTo>
                    <a:pt x="14603" y="10368"/>
                  </a:lnTo>
                  <a:lnTo>
                    <a:pt x="14607" y="10368"/>
                  </a:lnTo>
                  <a:lnTo>
                    <a:pt x="14607" y="10368"/>
                  </a:lnTo>
                  <a:lnTo>
                    <a:pt x="14611" y="10370"/>
                  </a:lnTo>
                  <a:lnTo>
                    <a:pt x="14611" y="10370"/>
                  </a:lnTo>
                  <a:lnTo>
                    <a:pt x="14615" y="10371"/>
                  </a:lnTo>
                  <a:lnTo>
                    <a:pt x="14615" y="10371"/>
                  </a:lnTo>
                  <a:lnTo>
                    <a:pt x="14618" y="10371"/>
                  </a:lnTo>
                  <a:lnTo>
                    <a:pt x="14618" y="10371"/>
                  </a:lnTo>
                  <a:lnTo>
                    <a:pt x="14622" y="10371"/>
                  </a:lnTo>
                  <a:lnTo>
                    <a:pt x="14622" y="10371"/>
                  </a:lnTo>
                  <a:lnTo>
                    <a:pt x="14626" y="10372"/>
                  </a:lnTo>
                  <a:lnTo>
                    <a:pt x="14626" y="10372"/>
                  </a:lnTo>
                  <a:lnTo>
                    <a:pt x="14629" y="10370"/>
                  </a:lnTo>
                  <a:lnTo>
                    <a:pt x="14629" y="10370"/>
                  </a:lnTo>
                  <a:lnTo>
                    <a:pt x="14633" y="10372"/>
                  </a:lnTo>
                  <a:lnTo>
                    <a:pt x="14633" y="10372"/>
                  </a:lnTo>
                  <a:lnTo>
                    <a:pt x="14637" y="10373"/>
                  </a:lnTo>
                  <a:lnTo>
                    <a:pt x="14637" y="10373"/>
                  </a:lnTo>
                  <a:lnTo>
                    <a:pt x="14640" y="10371"/>
                  </a:lnTo>
                  <a:lnTo>
                    <a:pt x="14640" y="10371"/>
                  </a:lnTo>
                  <a:lnTo>
                    <a:pt x="14644" y="10370"/>
                  </a:lnTo>
                  <a:lnTo>
                    <a:pt x="14644" y="10370"/>
                  </a:lnTo>
                  <a:lnTo>
                    <a:pt x="14648" y="10370"/>
                  </a:lnTo>
                  <a:lnTo>
                    <a:pt x="14648" y="10370"/>
                  </a:lnTo>
                  <a:lnTo>
                    <a:pt x="14652" y="10368"/>
                  </a:lnTo>
                  <a:lnTo>
                    <a:pt x="14652" y="10368"/>
                  </a:lnTo>
                  <a:lnTo>
                    <a:pt x="14655" y="10368"/>
                  </a:lnTo>
                  <a:lnTo>
                    <a:pt x="14655" y="10368"/>
                  </a:lnTo>
                  <a:lnTo>
                    <a:pt x="14659" y="10367"/>
                  </a:lnTo>
                  <a:lnTo>
                    <a:pt x="14659" y="10367"/>
                  </a:lnTo>
                  <a:lnTo>
                    <a:pt x="14663" y="10365"/>
                  </a:lnTo>
                  <a:lnTo>
                    <a:pt x="14663" y="10365"/>
                  </a:lnTo>
                  <a:lnTo>
                    <a:pt x="14666" y="10362"/>
                  </a:lnTo>
                  <a:lnTo>
                    <a:pt x="14666" y="10362"/>
                  </a:lnTo>
                  <a:lnTo>
                    <a:pt x="14670" y="10362"/>
                  </a:lnTo>
                  <a:lnTo>
                    <a:pt x="14670" y="10362"/>
                  </a:lnTo>
                  <a:lnTo>
                    <a:pt x="14674" y="10355"/>
                  </a:lnTo>
                  <a:lnTo>
                    <a:pt x="14674" y="10355"/>
                  </a:lnTo>
                  <a:lnTo>
                    <a:pt x="14678" y="10341"/>
                  </a:lnTo>
                  <a:lnTo>
                    <a:pt x="14678" y="10341"/>
                  </a:lnTo>
                  <a:lnTo>
                    <a:pt x="14681" y="10333"/>
                  </a:lnTo>
                  <a:lnTo>
                    <a:pt x="14681" y="10333"/>
                  </a:lnTo>
                  <a:lnTo>
                    <a:pt x="14685" y="10314"/>
                  </a:lnTo>
                  <a:lnTo>
                    <a:pt x="14685" y="10314"/>
                  </a:lnTo>
                  <a:lnTo>
                    <a:pt x="14689" y="10301"/>
                  </a:lnTo>
                  <a:lnTo>
                    <a:pt x="14689" y="10301"/>
                  </a:lnTo>
                  <a:lnTo>
                    <a:pt x="14692" y="10297"/>
                  </a:lnTo>
                  <a:lnTo>
                    <a:pt x="14692" y="10297"/>
                  </a:lnTo>
                  <a:lnTo>
                    <a:pt x="14696" y="10309"/>
                  </a:lnTo>
                  <a:lnTo>
                    <a:pt x="14696" y="10309"/>
                  </a:lnTo>
                  <a:lnTo>
                    <a:pt x="14700" y="10322"/>
                  </a:lnTo>
                  <a:lnTo>
                    <a:pt x="14700" y="10322"/>
                  </a:lnTo>
                  <a:lnTo>
                    <a:pt x="14703" y="10335"/>
                  </a:lnTo>
                  <a:lnTo>
                    <a:pt x="14703" y="10335"/>
                  </a:lnTo>
                  <a:lnTo>
                    <a:pt x="14707" y="10347"/>
                  </a:lnTo>
                  <a:lnTo>
                    <a:pt x="14707" y="10347"/>
                  </a:lnTo>
                  <a:lnTo>
                    <a:pt x="14711" y="10353"/>
                  </a:lnTo>
                  <a:lnTo>
                    <a:pt x="14711" y="10353"/>
                  </a:lnTo>
                  <a:lnTo>
                    <a:pt x="14715" y="10361"/>
                  </a:lnTo>
                  <a:lnTo>
                    <a:pt x="14715" y="10361"/>
                  </a:lnTo>
                  <a:lnTo>
                    <a:pt x="14718" y="10365"/>
                  </a:lnTo>
                  <a:lnTo>
                    <a:pt x="14718" y="10365"/>
                  </a:lnTo>
                  <a:lnTo>
                    <a:pt x="14722" y="10368"/>
                  </a:lnTo>
                  <a:lnTo>
                    <a:pt x="14722" y="10368"/>
                  </a:lnTo>
                  <a:lnTo>
                    <a:pt x="14726" y="10370"/>
                  </a:lnTo>
                  <a:lnTo>
                    <a:pt x="14726" y="10370"/>
                  </a:lnTo>
                  <a:lnTo>
                    <a:pt x="14729" y="10370"/>
                  </a:lnTo>
                  <a:lnTo>
                    <a:pt x="14729" y="10370"/>
                  </a:lnTo>
                  <a:lnTo>
                    <a:pt x="14733" y="10372"/>
                  </a:lnTo>
                  <a:lnTo>
                    <a:pt x="14733" y="10372"/>
                  </a:lnTo>
                  <a:lnTo>
                    <a:pt x="14737" y="10372"/>
                  </a:lnTo>
                  <a:lnTo>
                    <a:pt x="14737" y="10372"/>
                  </a:lnTo>
                  <a:lnTo>
                    <a:pt x="14741" y="10372"/>
                  </a:lnTo>
                  <a:lnTo>
                    <a:pt x="14741" y="10372"/>
                  </a:lnTo>
                  <a:lnTo>
                    <a:pt x="14744" y="10373"/>
                  </a:lnTo>
                  <a:lnTo>
                    <a:pt x="14744" y="10373"/>
                  </a:lnTo>
                  <a:lnTo>
                    <a:pt x="14748" y="10374"/>
                  </a:lnTo>
                  <a:lnTo>
                    <a:pt x="14748" y="10374"/>
                  </a:lnTo>
                  <a:lnTo>
                    <a:pt x="14752" y="10374"/>
                  </a:lnTo>
                  <a:lnTo>
                    <a:pt x="14752" y="10374"/>
                  </a:lnTo>
                  <a:lnTo>
                    <a:pt x="14755" y="10376"/>
                  </a:lnTo>
                  <a:lnTo>
                    <a:pt x="14755" y="10376"/>
                  </a:lnTo>
                  <a:lnTo>
                    <a:pt x="14759" y="10376"/>
                  </a:lnTo>
                  <a:lnTo>
                    <a:pt x="14759" y="10376"/>
                  </a:lnTo>
                  <a:lnTo>
                    <a:pt x="14763" y="10377"/>
                  </a:lnTo>
                  <a:lnTo>
                    <a:pt x="14763" y="10377"/>
                  </a:lnTo>
                  <a:lnTo>
                    <a:pt x="14766" y="10379"/>
                  </a:lnTo>
                  <a:lnTo>
                    <a:pt x="14766" y="10379"/>
                  </a:lnTo>
                  <a:lnTo>
                    <a:pt x="14770" y="10377"/>
                  </a:lnTo>
                  <a:lnTo>
                    <a:pt x="14770" y="10377"/>
                  </a:lnTo>
                  <a:lnTo>
                    <a:pt x="14774" y="10375"/>
                  </a:lnTo>
                  <a:lnTo>
                    <a:pt x="14774" y="10375"/>
                  </a:lnTo>
                  <a:lnTo>
                    <a:pt x="14778" y="10378"/>
                  </a:lnTo>
                  <a:lnTo>
                    <a:pt x="14778" y="10378"/>
                  </a:lnTo>
                  <a:lnTo>
                    <a:pt x="14781" y="10378"/>
                  </a:lnTo>
                  <a:lnTo>
                    <a:pt x="14781" y="10378"/>
                  </a:lnTo>
                  <a:lnTo>
                    <a:pt x="14785" y="10377"/>
                  </a:lnTo>
                  <a:lnTo>
                    <a:pt x="14785" y="10377"/>
                  </a:lnTo>
                  <a:lnTo>
                    <a:pt x="14789" y="10380"/>
                  </a:lnTo>
                  <a:lnTo>
                    <a:pt x="14789" y="10380"/>
                  </a:lnTo>
                  <a:lnTo>
                    <a:pt x="14792" y="10375"/>
                  </a:lnTo>
                  <a:lnTo>
                    <a:pt x="14792" y="10375"/>
                  </a:lnTo>
                  <a:lnTo>
                    <a:pt x="14796" y="10380"/>
                  </a:lnTo>
                  <a:lnTo>
                    <a:pt x="14796" y="10380"/>
                  </a:lnTo>
                  <a:lnTo>
                    <a:pt x="14800" y="10379"/>
                  </a:lnTo>
                  <a:lnTo>
                    <a:pt x="14800" y="10379"/>
                  </a:lnTo>
                  <a:lnTo>
                    <a:pt x="14804" y="10381"/>
                  </a:lnTo>
                  <a:lnTo>
                    <a:pt x="14804" y="10381"/>
                  </a:lnTo>
                  <a:lnTo>
                    <a:pt x="14807" y="10378"/>
                  </a:lnTo>
                  <a:lnTo>
                    <a:pt x="14807" y="10378"/>
                  </a:lnTo>
                  <a:lnTo>
                    <a:pt x="14811" y="10380"/>
                  </a:lnTo>
                  <a:lnTo>
                    <a:pt x="14811" y="10380"/>
                  </a:lnTo>
                  <a:lnTo>
                    <a:pt x="14815" y="10381"/>
                  </a:lnTo>
                  <a:lnTo>
                    <a:pt x="14815" y="10381"/>
                  </a:lnTo>
                  <a:lnTo>
                    <a:pt x="14818" y="10377"/>
                  </a:lnTo>
                  <a:lnTo>
                    <a:pt x="14818" y="10377"/>
                  </a:lnTo>
                  <a:lnTo>
                    <a:pt x="14822" y="10377"/>
                  </a:lnTo>
                  <a:lnTo>
                    <a:pt x="14822" y="10377"/>
                  </a:lnTo>
                  <a:lnTo>
                    <a:pt x="14826" y="10379"/>
                  </a:lnTo>
                  <a:lnTo>
                    <a:pt x="14826" y="10379"/>
                  </a:lnTo>
                  <a:lnTo>
                    <a:pt x="14830" y="10378"/>
                  </a:lnTo>
                  <a:lnTo>
                    <a:pt x="14830" y="10378"/>
                  </a:lnTo>
                  <a:lnTo>
                    <a:pt x="14833" y="10381"/>
                  </a:lnTo>
                  <a:lnTo>
                    <a:pt x="14833" y="10381"/>
                  </a:lnTo>
                  <a:lnTo>
                    <a:pt x="14837" y="10380"/>
                  </a:lnTo>
                  <a:lnTo>
                    <a:pt x="14837" y="10380"/>
                  </a:lnTo>
                  <a:lnTo>
                    <a:pt x="14841" y="10380"/>
                  </a:lnTo>
                  <a:lnTo>
                    <a:pt x="14841" y="10380"/>
                  </a:lnTo>
                  <a:lnTo>
                    <a:pt x="14844" y="10379"/>
                  </a:lnTo>
                  <a:lnTo>
                    <a:pt x="14844" y="10379"/>
                  </a:lnTo>
                  <a:lnTo>
                    <a:pt x="14848" y="10382"/>
                  </a:lnTo>
                  <a:lnTo>
                    <a:pt x="14848" y="10382"/>
                  </a:lnTo>
                  <a:lnTo>
                    <a:pt x="14852" y="10379"/>
                  </a:lnTo>
                  <a:lnTo>
                    <a:pt x="14852" y="10379"/>
                  </a:lnTo>
                  <a:lnTo>
                    <a:pt x="14855" y="10380"/>
                  </a:lnTo>
                  <a:lnTo>
                    <a:pt x="14855" y="10380"/>
                  </a:lnTo>
                  <a:lnTo>
                    <a:pt x="14859" y="10379"/>
                  </a:lnTo>
                  <a:lnTo>
                    <a:pt x="14859" y="10379"/>
                  </a:lnTo>
                  <a:lnTo>
                    <a:pt x="14863" y="10381"/>
                  </a:lnTo>
                  <a:lnTo>
                    <a:pt x="14863" y="10381"/>
                  </a:lnTo>
                  <a:lnTo>
                    <a:pt x="14867" y="10381"/>
                  </a:lnTo>
                  <a:lnTo>
                    <a:pt x="14867" y="10381"/>
                  </a:lnTo>
                  <a:lnTo>
                    <a:pt x="14870" y="10379"/>
                  </a:lnTo>
                  <a:lnTo>
                    <a:pt x="14870" y="10379"/>
                  </a:lnTo>
                  <a:lnTo>
                    <a:pt x="14874" y="10381"/>
                  </a:lnTo>
                  <a:lnTo>
                    <a:pt x="14874" y="10381"/>
                  </a:lnTo>
                  <a:lnTo>
                    <a:pt x="14878" y="10379"/>
                  </a:lnTo>
                  <a:lnTo>
                    <a:pt x="14878" y="10379"/>
                  </a:lnTo>
                  <a:lnTo>
                    <a:pt x="14881" y="10379"/>
                  </a:lnTo>
                  <a:lnTo>
                    <a:pt x="14881" y="10379"/>
                  </a:lnTo>
                  <a:lnTo>
                    <a:pt x="14885" y="10380"/>
                  </a:lnTo>
                  <a:lnTo>
                    <a:pt x="14885" y="10380"/>
                  </a:lnTo>
                  <a:lnTo>
                    <a:pt x="14889" y="10379"/>
                  </a:lnTo>
                  <a:lnTo>
                    <a:pt x="14889" y="10379"/>
                  </a:lnTo>
                  <a:lnTo>
                    <a:pt x="14893" y="10378"/>
                  </a:lnTo>
                  <a:lnTo>
                    <a:pt x="14893" y="10378"/>
                  </a:lnTo>
                  <a:lnTo>
                    <a:pt x="14896" y="10382"/>
                  </a:lnTo>
                  <a:lnTo>
                    <a:pt x="14896" y="10382"/>
                  </a:lnTo>
                  <a:lnTo>
                    <a:pt x="14900" y="10381"/>
                  </a:lnTo>
                  <a:lnTo>
                    <a:pt x="14900" y="10381"/>
                  </a:lnTo>
                  <a:lnTo>
                    <a:pt x="14904" y="10380"/>
                  </a:lnTo>
                  <a:lnTo>
                    <a:pt x="14904" y="10380"/>
                  </a:lnTo>
                  <a:lnTo>
                    <a:pt x="14907" y="10380"/>
                  </a:lnTo>
                  <a:lnTo>
                    <a:pt x="14907" y="10380"/>
                  </a:lnTo>
                  <a:lnTo>
                    <a:pt x="14911" y="10382"/>
                  </a:lnTo>
                  <a:lnTo>
                    <a:pt x="14911" y="10382"/>
                  </a:lnTo>
                  <a:lnTo>
                    <a:pt x="14915" y="10379"/>
                  </a:lnTo>
                  <a:lnTo>
                    <a:pt x="14915" y="10379"/>
                  </a:lnTo>
                  <a:lnTo>
                    <a:pt x="14918" y="10376"/>
                  </a:lnTo>
                  <a:lnTo>
                    <a:pt x="14918" y="10376"/>
                  </a:lnTo>
                  <a:lnTo>
                    <a:pt x="14922" y="10376"/>
                  </a:lnTo>
                  <a:lnTo>
                    <a:pt x="14922" y="10376"/>
                  </a:lnTo>
                  <a:lnTo>
                    <a:pt x="14926" y="10376"/>
                  </a:lnTo>
                  <a:lnTo>
                    <a:pt x="14926" y="10376"/>
                  </a:lnTo>
                  <a:lnTo>
                    <a:pt x="14930" y="10375"/>
                  </a:lnTo>
                  <a:lnTo>
                    <a:pt x="14930" y="10375"/>
                  </a:lnTo>
                  <a:lnTo>
                    <a:pt x="14933" y="10375"/>
                  </a:lnTo>
                  <a:lnTo>
                    <a:pt x="14933" y="10375"/>
                  </a:lnTo>
                  <a:lnTo>
                    <a:pt x="14937" y="10374"/>
                  </a:lnTo>
                  <a:lnTo>
                    <a:pt x="14937" y="10374"/>
                  </a:lnTo>
                  <a:lnTo>
                    <a:pt x="14941" y="10372"/>
                  </a:lnTo>
                  <a:lnTo>
                    <a:pt x="14941" y="10372"/>
                  </a:lnTo>
                  <a:lnTo>
                    <a:pt x="14944" y="10377"/>
                  </a:lnTo>
                  <a:lnTo>
                    <a:pt x="14944" y="10377"/>
                  </a:lnTo>
                  <a:lnTo>
                    <a:pt x="14948" y="10376"/>
                  </a:lnTo>
                  <a:lnTo>
                    <a:pt x="14948" y="10376"/>
                  </a:lnTo>
                  <a:lnTo>
                    <a:pt x="14952" y="10380"/>
                  </a:lnTo>
                  <a:lnTo>
                    <a:pt x="14952" y="10380"/>
                  </a:lnTo>
                  <a:lnTo>
                    <a:pt x="14956" y="10377"/>
                  </a:lnTo>
                  <a:lnTo>
                    <a:pt x="14956" y="10377"/>
                  </a:lnTo>
                  <a:lnTo>
                    <a:pt x="14959" y="10379"/>
                  </a:lnTo>
                  <a:lnTo>
                    <a:pt x="14959" y="10379"/>
                  </a:lnTo>
                  <a:lnTo>
                    <a:pt x="14963" y="10378"/>
                  </a:lnTo>
                  <a:lnTo>
                    <a:pt x="14963" y="10378"/>
                  </a:lnTo>
                  <a:lnTo>
                    <a:pt x="14967" y="10379"/>
                  </a:lnTo>
                  <a:lnTo>
                    <a:pt x="14967" y="10379"/>
                  </a:lnTo>
                  <a:lnTo>
                    <a:pt x="14970" y="10381"/>
                  </a:lnTo>
                  <a:lnTo>
                    <a:pt x="14970" y="10381"/>
                  </a:lnTo>
                  <a:lnTo>
                    <a:pt x="14974" y="10378"/>
                  </a:lnTo>
                  <a:lnTo>
                    <a:pt x="14974" y="10378"/>
                  </a:lnTo>
                  <a:lnTo>
                    <a:pt x="14978" y="10380"/>
                  </a:lnTo>
                  <a:lnTo>
                    <a:pt x="14978" y="10380"/>
                  </a:lnTo>
                  <a:lnTo>
                    <a:pt x="14981" y="10381"/>
                  </a:lnTo>
                  <a:lnTo>
                    <a:pt x="14981" y="10381"/>
                  </a:lnTo>
                  <a:lnTo>
                    <a:pt x="14985" y="10380"/>
                  </a:lnTo>
                  <a:lnTo>
                    <a:pt x="14985" y="10380"/>
                  </a:lnTo>
                  <a:lnTo>
                    <a:pt x="14989" y="10384"/>
                  </a:lnTo>
                  <a:lnTo>
                    <a:pt x="14989" y="10384"/>
                  </a:lnTo>
                  <a:lnTo>
                    <a:pt x="14993" y="10381"/>
                  </a:lnTo>
                  <a:lnTo>
                    <a:pt x="14993" y="103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5" name="Line 101"/>
            <p:cNvSpPr>
              <a:spLocks noChangeShapeType="1"/>
            </p:cNvSpPr>
            <p:nvPr/>
          </p:nvSpPr>
          <p:spPr bwMode="auto">
            <a:xfrm>
              <a:off x="92" y="4163"/>
              <a:ext cx="55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6" name="Line 102"/>
            <p:cNvSpPr>
              <a:spLocks noChangeShapeType="1"/>
            </p:cNvSpPr>
            <p:nvPr/>
          </p:nvSpPr>
          <p:spPr bwMode="auto">
            <a:xfrm>
              <a:off x="5511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7" name="Line 103"/>
            <p:cNvSpPr>
              <a:spLocks noChangeShapeType="1"/>
            </p:cNvSpPr>
            <p:nvPr/>
          </p:nvSpPr>
          <p:spPr bwMode="auto">
            <a:xfrm>
              <a:off x="542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8" name="Line 104"/>
            <p:cNvSpPr>
              <a:spLocks noChangeShapeType="1"/>
            </p:cNvSpPr>
            <p:nvPr/>
          </p:nvSpPr>
          <p:spPr bwMode="auto">
            <a:xfrm>
              <a:off x="533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9" name="Line 105"/>
            <p:cNvSpPr>
              <a:spLocks noChangeShapeType="1"/>
            </p:cNvSpPr>
            <p:nvPr/>
          </p:nvSpPr>
          <p:spPr bwMode="auto">
            <a:xfrm>
              <a:off x="524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0" name="Line 106"/>
            <p:cNvSpPr>
              <a:spLocks noChangeShapeType="1"/>
            </p:cNvSpPr>
            <p:nvPr/>
          </p:nvSpPr>
          <p:spPr bwMode="auto">
            <a:xfrm>
              <a:off x="5153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1" name="Rectangle 107"/>
            <p:cNvSpPr>
              <a:spLocks noChangeArrowheads="1"/>
            </p:cNvSpPr>
            <p:nvPr/>
          </p:nvSpPr>
          <p:spPr bwMode="auto">
            <a:xfrm>
              <a:off x="5131" y="4214"/>
              <a:ext cx="7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-1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2" name="Line 108"/>
            <p:cNvSpPr>
              <a:spLocks noChangeShapeType="1"/>
            </p:cNvSpPr>
            <p:nvPr/>
          </p:nvSpPr>
          <p:spPr bwMode="auto">
            <a:xfrm>
              <a:off x="506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3" name="Line 109"/>
            <p:cNvSpPr>
              <a:spLocks noChangeShapeType="1"/>
            </p:cNvSpPr>
            <p:nvPr/>
          </p:nvSpPr>
          <p:spPr bwMode="auto">
            <a:xfrm>
              <a:off x="497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4" name="Line 110"/>
            <p:cNvSpPr>
              <a:spLocks noChangeShapeType="1"/>
            </p:cNvSpPr>
            <p:nvPr/>
          </p:nvSpPr>
          <p:spPr bwMode="auto">
            <a:xfrm>
              <a:off x="488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5" name="Line 111"/>
            <p:cNvSpPr>
              <a:spLocks noChangeShapeType="1"/>
            </p:cNvSpPr>
            <p:nvPr/>
          </p:nvSpPr>
          <p:spPr bwMode="auto">
            <a:xfrm>
              <a:off x="479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6" name="Line 112"/>
            <p:cNvSpPr>
              <a:spLocks noChangeShapeType="1"/>
            </p:cNvSpPr>
            <p:nvPr/>
          </p:nvSpPr>
          <p:spPr bwMode="auto">
            <a:xfrm>
              <a:off x="4704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7" name="Rectangle 113"/>
            <p:cNvSpPr>
              <a:spLocks noChangeArrowheads="1"/>
            </p:cNvSpPr>
            <p:nvPr/>
          </p:nvSpPr>
          <p:spPr bwMode="auto">
            <a:xfrm>
              <a:off x="4691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8" name="Line 114"/>
            <p:cNvSpPr>
              <a:spLocks noChangeShapeType="1"/>
            </p:cNvSpPr>
            <p:nvPr/>
          </p:nvSpPr>
          <p:spPr bwMode="auto">
            <a:xfrm>
              <a:off x="4610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9" name="Line 115"/>
            <p:cNvSpPr>
              <a:spLocks noChangeShapeType="1"/>
            </p:cNvSpPr>
            <p:nvPr/>
          </p:nvSpPr>
          <p:spPr bwMode="auto">
            <a:xfrm>
              <a:off x="4521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0" name="Line 116"/>
            <p:cNvSpPr>
              <a:spLocks noChangeShapeType="1"/>
            </p:cNvSpPr>
            <p:nvPr/>
          </p:nvSpPr>
          <p:spPr bwMode="auto">
            <a:xfrm>
              <a:off x="4431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1" name="Line 117"/>
            <p:cNvSpPr>
              <a:spLocks noChangeShapeType="1"/>
            </p:cNvSpPr>
            <p:nvPr/>
          </p:nvSpPr>
          <p:spPr bwMode="auto">
            <a:xfrm>
              <a:off x="4341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2" name="Line 118"/>
            <p:cNvSpPr>
              <a:spLocks noChangeShapeType="1"/>
            </p:cNvSpPr>
            <p:nvPr/>
          </p:nvSpPr>
          <p:spPr bwMode="auto">
            <a:xfrm>
              <a:off x="4251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3" name="Rectangle 119"/>
            <p:cNvSpPr>
              <a:spLocks noChangeArrowheads="1"/>
            </p:cNvSpPr>
            <p:nvPr/>
          </p:nvSpPr>
          <p:spPr bwMode="auto">
            <a:xfrm>
              <a:off x="4238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4" name="Line 120"/>
            <p:cNvSpPr>
              <a:spLocks noChangeShapeType="1"/>
            </p:cNvSpPr>
            <p:nvPr/>
          </p:nvSpPr>
          <p:spPr bwMode="auto">
            <a:xfrm>
              <a:off x="416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5" name="Line 121"/>
            <p:cNvSpPr>
              <a:spLocks noChangeShapeType="1"/>
            </p:cNvSpPr>
            <p:nvPr/>
          </p:nvSpPr>
          <p:spPr bwMode="auto">
            <a:xfrm>
              <a:off x="407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6" name="Line 122"/>
            <p:cNvSpPr>
              <a:spLocks noChangeShapeType="1"/>
            </p:cNvSpPr>
            <p:nvPr/>
          </p:nvSpPr>
          <p:spPr bwMode="auto">
            <a:xfrm>
              <a:off x="398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7" name="Line 123"/>
            <p:cNvSpPr>
              <a:spLocks noChangeShapeType="1"/>
            </p:cNvSpPr>
            <p:nvPr/>
          </p:nvSpPr>
          <p:spPr bwMode="auto">
            <a:xfrm>
              <a:off x="389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8" name="Line 124"/>
            <p:cNvSpPr>
              <a:spLocks noChangeShapeType="1"/>
            </p:cNvSpPr>
            <p:nvPr/>
          </p:nvSpPr>
          <p:spPr bwMode="auto">
            <a:xfrm>
              <a:off x="3803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89" name="Rectangle 125"/>
            <p:cNvSpPr>
              <a:spLocks noChangeArrowheads="1"/>
            </p:cNvSpPr>
            <p:nvPr/>
          </p:nvSpPr>
          <p:spPr bwMode="auto">
            <a:xfrm>
              <a:off x="3790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0" name="Line 126"/>
            <p:cNvSpPr>
              <a:spLocks noChangeShapeType="1"/>
            </p:cNvSpPr>
            <p:nvPr/>
          </p:nvSpPr>
          <p:spPr bwMode="auto">
            <a:xfrm>
              <a:off x="371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1" name="Line 127"/>
            <p:cNvSpPr>
              <a:spLocks noChangeShapeType="1"/>
            </p:cNvSpPr>
            <p:nvPr/>
          </p:nvSpPr>
          <p:spPr bwMode="auto">
            <a:xfrm>
              <a:off x="362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2" name="Line 128"/>
            <p:cNvSpPr>
              <a:spLocks noChangeShapeType="1"/>
            </p:cNvSpPr>
            <p:nvPr/>
          </p:nvSpPr>
          <p:spPr bwMode="auto">
            <a:xfrm>
              <a:off x="353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3" name="Line 129"/>
            <p:cNvSpPr>
              <a:spLocks noChangeShapeType="1"/>
            </p:cNvSpPr>
            <p:nvPr/>
          </p:nvSpPr>
          <p:spPr bwMode="auto">
            <a:xfrm>
              <a:off x="344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4" name="Line 130"/>
            <p:cNvSpPr>
              <a:spLocks noChangeShapeType="1"/>
            </p:cNvSpPr>
            <p:nvPr/>
          </p:nvSpPr>
          <p:spPr bwMode="auto">
            <a:xfrm>
              <a:off x="3354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5" name="Rectangle 131"/>
            <p:cNvSpPr>
              <a:spLocks noChangeArrowheads="1"/>
            </p:cNvSpPr>
            <p:nvPr/>
          </p:nvSpPr>
          <p:spPr bwMode="auto">
            <a:xfrm>
              <a:off x="3341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6" name="Line 132"/>
            <p:cNvSpPr>
              <a:spLocks noChangeShapeType="1"/>
            </p:cNvSpPr>
            <p:nvPr/>
          </p:nvSpPr>
          <p:spPr bwMode="auto">
            <a:xfrm>
              <a:off x="326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7" name="Line 133"/>
            <p:cNvSpPr>
              <a:spLocks noChangeShapeType="1"/>
            </p:cNvSpPr>
            <p:nvPr/>
          </p:nvSpPr>
          <p:spPr bwMode="auto">
            <a:xfrm>
              <a:off x="317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8" name="Line 134"/>
            <p:cNvSpPr>
              <a:spLocks noChangeShapeType="1"/>
            </p:cNvSpPr>
            <p:nvPr/>
          </p:nvSpPr>
          <p:spPr bwMode="auto">
            <a:xfrm>
              <a:off x="308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99" name="Line 135"/>
            <p:cNvSpPr>
              <a:spLocks noChangeShapeType="1"/>
            </p:cNvSpPr>
            <p:nvPr/>
          </p:nvSpPr>
          <p:spPr bwMode="auto">
            <a:xfrm>
              <a:off x="299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0" name="Line 136"/>
            <p:cNvSpPr>
              <a:spLocks noChangeShapeType="1"/>
            </p:cNvSpPr>
            <p:nvPr/>
          </p:nvSpPr>
          <p:spPr bwMode="auto">
            <a:xfrm>
              <a:off x="2906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1" name="Rectangle 137"/>
            <p:cNvSpPr>
              <a:spLocks noChangeArrowheads="1"/>
            </p:cNvSpPr>
            <p:nvPr/>
          </p:nvSpPr>
          <p:spPr bwMode="auto">
            <a:xfrm>
              <a:off x="2893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2" name="Line 138"/>
            <p:cNvSpPr>
              <a:spLocks noChangeShapeType="1"/>
            </p:cNvSpPr>
            <p:nvPr/>
          </p:nvSpPr>
          <p:spPr bwMode="auto">
            <a:xfrm>
              <a:off x="2816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3" name="Line 139"/>
            <p:cNvSpPr>
              <a:spLocks noChangeShapeType="1"/>
            </p:cNvSpPr>
            <p:nvPr/>
          </p:nvSpPr>
          <p:spPr bwMode="auto">
            <a:xfrm>
              <a:off x="272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4" name="Line 140"/>
            <p:cNvSpPr>
              <a:spLocks noChangeShapeType="1"/>
            </p:cNvSpPr>
            <p:nvPr/>
          </p:nvSpPr>
          <p:spPr bwMode="auto">
            <a:xfrm>
              <a:off x="263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5" name="Line 141"/>
            <p:cNvSpPr>
              <a:spLocks noChangeShapeType="1"/>
            </p:cNvSpPr>
            <p:nvPr/>
          </p:nvSpPr>
          <p:spPr bwMode="auto">
            <a:xfrm>
              <a:off x="2542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6" name="Line 142"/>
            <p:cNvSpPr>
              <a:spLocks noChangeShapeType="1"/>
            </p:cNvSpPr>
            <p:nvPr/>
          </p:nvSpPr>
          <p:spPr bwMode="auto">
            <a:xfrm>
              <a:off x="2453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7" name="Rectangle 143"/>
            <p:cNvSpPr>
              <a:spLocks noChangeArrowheads="1"/>
            </p:cNvSpPr>
            <p:nvPr/>
          </p:nvSpPr>
          <p:spPr bwMode="auto">
            <a:xfrm>
              <a:off x="2440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8" name="Line 144"/>
            <p:cNvSpPr>
              <a:spLocks noChangeShapeType="1"/>
            </p:cNvSpPr>
            <p:nvPr/>
          </p:nvSpPr>
          <p:spPr bwMode="auto">
            <a:xfrm>
              <a:off x="2363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09" name="Line 145"/>
            <p:cNvSpPr>
              <a:spLocks noChangeShapeType="1"/>
            </p:cNvSpPr>
            <p:nvPr/>
          </p:nvSpPr>
          <p:spPr bwMode="auto">
            <a:xfrm>
              <a:off x="227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0" name="Line 146"/>
            <p:cNvSpPr>
              <a:spLocks noChangeShapeType="1"/>
            </p:cNvSpPr>
            <p:nvPr/>
          </p:nvSpPr>
          <p:spPr bwMode="auto">
            <a:xfrm>
              <a:off x="218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1" name="Line 147"/>
            <p:cNvSpPr>
              <a:spLocks noChangeShapeType="1"/>
            </p:cNvSpPr>
            <p:nvPr/>
          </p:nvSpPr>
          <p:spPr bwMode="auto">
            <a:xfrm>
              <a:off x="209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2" name="Line 148"/>
            <p:cNvSpPr>
              <a:spLocks noChangeShapeType="1"/>
            </p:cNvSpPr>
            <p:nvPr/>
          </p:nvSpPr>
          <p:spPr bwMode="auto">
            <a:xfrm>
              <a:off x="2004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3" name="Rectangle 149"/>
            <p:cNvSpPr>
              <a:spLocks noChangeArrowheads="1"/>
            </p:cNvSpPr>
            <p:nvPr/>
          </p:nvSpPr>
          <p:spPr bwMode="auto">
            <a:xfrm>
              <a:off x="1991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4" name="Line 150"/>
            <p:cNvSpPr>
              <a:spLocks noChangeShapeType="1"/>
            </p:cNvSpPr>
            <p:nvPr/>
          </p:nvSpPr>
          <p:spPr bwMode="auto">
            <a:xfrm>
              <a:off x="191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5" name="Line 151"/>
            <p:cNvSpPr>
              <a:spLocks noChangeShapeType="1"/>
            </p:cNvSpPr>
            <p:nvPr/>
          </p:nvSpPr>
          <p:spPr bwMode="auto">
            <a:xfrm>
              <a:off x="182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6" name="Line 152"/>
            <p:cNvSpPr>
              <a:spLocks noChangeShapeType="1"/>
            </p:cNvSpPr>
            <p:nvPr/>
          </p:nvSpPr>
          <p:spPr bwMode="auto">
            <a:xfrm>
              <a:off x="173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7" name="Line 153"/>
            <p:cNvSpPr>
              <a:spLocks noChangeShapeType="1"/>
            </p:cNvSpPr>
            <p:nvPr/>
          </p:nvSpPr>
          <p:spPr bwMode="auto">
            <a:xfrm>
              <a:off x="164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8" name="Line 154"/>
            <p:cNvSpPr>
              <a:spLocks noChangeShapeType="1"/>
            </p:cNvSpPr>
            <p:nvPr/>
          </p:nvSpPr>
          <p:spPr bwMode="auto">
            <a:xfrm>
              <a:off x="1555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19" name="Rectangle 155"/>
            <p:cNvSpPr>
              <a:spLocks noChangeArrowheads="1"/>
            </p:cNvSpPr>
            <p:nvPr/>
          </p:nvSpPr>
          <p:spPr bwMode="auto">
            <a:xfrm>
              <a:off x="1543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0" name="Line 156"/>
            <p:cNvSpPr>
              <a:spLocks noChangeShapeType="1"/>
            </p:cNvSpPr>
            <p:nvPr/>
          </p:nvSpPr>
          <p:spPr bwMode="auto">
            <a:xfrm>
              <a:off x="1466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1" name="Line 157"/>
            <p:cNvSpPr>
              <a:spLocks noChangeShapeType="1"/>
            </p:cNvSpPr>
            <p:nvPr/>
          </p:nvSpPr>
          <p:spPr bwMode="auto">
            <a:xfrm>
              <a:off x="1376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2" name="Line 158"/>
            <p:cNvSpPr>
              <a:spLocks noChangeShapeType="1"/>
            </p:cNvSpPr>
            <p:nvPr/>
          </p:nvSpPr>
          <p:spPr bwMode="auto">
            <a:xfrm>
              <a:off x="1286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3" name="Line 159"/>
            <p:cNvSpPr>
              <a:spLocks noChangeShapeType="1"/>
            </p:cNvSpPr>
            <p:nvPr/>
          </p:nvSpPr>
          <p:spPr bwMode="auto">
            <a:xfrm>
              <a:off x="1197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4" name="Line 160"/>
            <p:cNvSpPr>
              <a:spLocks noChangeShapeType="1"/>
            </p:cNvSpPr>
            <p:nvPr/>
          </p:nvSpPr>
          <p:spPr bwMode="auto">
            <a:xfrm>
              <a:off x="1107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5" name="Rectangle 161"/>
            <p:cNvSpPr>
              <a:spLocks noChangeArrowheads="1"/>
            </p:cNvSpPr>
            <p:nvPr/>
          </p:nvSpPr>
          <p:spPr bwMode="auto">
            <a:xfrm>
              <a:off x="1094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6" name="Line 162"/>
            <p:cNvSpPr>
              <a:spLocks noChangeShapeType="1"/>
            </p:cNvSpPr>
            <p:nvPr/>
          </p:nvSpPr>
          <p:spPr bwMode="auto">
            <a:xfrm>
              <a:off x="1017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7" name="Line 163"/>
            <p:cNvSpPr>
              <a:spLocks noChangeShapeType="1"/>
            </p:cNvSpPr>
            <p:nvPr/>
          </p:nvSpPr>
          <p:spPr bwMode="auto">
            <a:xfrm>
              <a:off x="927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8" name="Line 164"/>
            <p:cNvSpPr>
              <a:spLocks noChangeShapeType="1"/>
            </p:cNvSpPr>
            <p:nvPr/>
          </p:nvSpPr>
          <p:spPr bwMode="auto">
            <a:xfrm>
              <a:off x="838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29" name="Line 165"/>
            <p:cNvSpPr>
              <a:spLocks noChangeShapeType="1"/>
            </p:cNvSpPr>
            <p:nvPr/>
          </p:nvSpPr>
          <p:spPr bwMode="auto">
            <a:xfrm>
              <a:off x="744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0" name="Line 166"/>
            <p:cNvSpPr>
              <a:spLocks noChangeShapeType="1"/>
            </p:cNvSpPr>
            <p:nvPr/>
          </p:nvSpPr>
          <p:spPr bwMode="auto">
            <a:xfrm>
              <a:off x="654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1" name="Rectangle 167"/>
            <p:cNvSpPr>
              <a:spLocks noChangeArrowheads="1"/>
            </p:cNvSpPr>
            <p:nvPr/>
          </p:nvSpPr>
          <p:spPr bwMode="auto">
            <a:xfrm>
              <a:off x="641" y="4214"/>
              <a:ext cx="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2" name="Line 168"/>
            <p:cNvSpPr>
              <a:spLocks noChangeShapeType="1"/>
            </p:cNvSpPr>
            <p:nvPr/>
          </p:nvSpPr>
          <p:spPr bwMode="auto">
            <a:xfrm>
              <a:off x="56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3" name="Line 169"/>
            <p:cNvSpPr>
              <a:spLocks noChangeShapeType="1"/>
            </p:cNvSpPr>
            <p:nvPr/>
          </p:nvSpPr>
          <p:spPr bwMode="auto">
            <a:xfrm>
              <a:off x="47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4" name="Line 170"/>
            <p:cNvSpPr>
              <a:spLocks noChangeShapeType="1"/>
            </p:cNvSpPr>
            <p:nvPr/>
          </p:nvSpPr>
          <p:spPr bwMode="auto">
            <a:xfrm>
              <a:off x="38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5" name="Line 171"/>
            <p:cNvSpPr>
              <a:spLocks noChangeShapeType="1"/>
            </p:cNvSpPr>
            <p:nvPr/>
          </p:nvSpPr>
          <p:spPr bwMode="auto">
            <a:xfrm>
              <a:off x="295" y="416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6" name="Line 172"/>
            <p:cNvSpPr>
              <a:spLocks noChangeShapeType="1"/>
            </p:cNvSpPr>
            <p:nvPr/>
          </p:nvSpPr>
          <p:spPr bwMode="auto">
            <a:xfrm>
              <a:off x="206" y="4163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37" name="Rectangle 173"/>
            <p:cNvSpPr>
              <a:spLocks noChangeArrowheads="1"/>
            </p:cNvSpPr>
            <p:nvPr/>
          </p:nvSpPr>
          <p:spPr bwMode="auto">
            <a:xfrm>
              <a:off x="179" y="4214"/>
              <a:ext cx="8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-36512" y="46365"/>
            <a:ext cx="9180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Оценка содержания 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феофитина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осадке выпадающем при подкислении сконцентрированного экстракта методом ЯМР 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CDCl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 МГц)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95535" y="3212976"/>
          <a:ext cx="3738257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81600" imgH="2895480" progId="ChemWindow.Document">
                  <p:embed/>
                </p:oleObj>
              </mc:Choice>
              <mc:Fallback>
                <p:oleObj name="Document" r:id="rId2" imgW="5781600" imgH="2895480" progId="ChemWindow.Document">
                  <p:embed/>
                  <p:pic>
                    <p:nvPicPr>
                      <p:cNvPr id="870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3212976"/>
                        <a:ext cx="3738257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03848" y="4653136"/>
            <a:ext cx="1115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2.44 мг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174067"/>
            <a:ext cx="1008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Навеска осадка 12.11 мг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04456" y="3068960"/>
            <a:ext cx="1763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1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феофитина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93 %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3068960"/>
            <a:ext cx="15841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1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феофитина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осадке выпадающем при подкислении </a:t>
            </a:r>
            <a:r>
              <a:rPr lang="ru-RU" sz="1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сконцентри</a:t>
            </a:r>
            <a:r>
              <a: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рованного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экстракта от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92 до 96 %</a:t>
            </a:r>
          </a:p>
        </p:txBody>
      </p:sp>
      <p:grpSp>
        <p:nvGrpSpPr>
          <p:cNvPr id="88069" name="Group 5"/>
          <p:cNvGrpSpPr>
            <a:grpSpLocks noChangeAspect="1"/>
          </p:cNvGrpSpPr>
          <p:nvPr/>
        </p:nvGrpSpPr>
        <p:grpSpPr bwMode="auto">
          <a:xfrm>
            <a:off x="144463" y="1052736"/>
            <a:ext cx="8748712" cy="1995488"/>
            <a:chOff x="91" y="527"/>
            <a:chExt cx="5511" cy="1257"/>
          </a:xfrm>
        </p:grpSpPr>
        <p:sp>
          <p:nvSpPr>
            <p:cNvPr id="8806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" y="527"/>
              <a:ext cx="5511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auto">
            <a:xfrm>
              <a:off x="92" y="1037"/>
              <a:ext cx="5495" cy="603"/>
            </a:xfrm>
            <a:custGeom>
              <a:avLst/>
              <a:gdLst/>
              <a:ahLst/>
              <a:cxnLst>
                <a:cxn ang="0">
                  <a:pos x="216" y="3196"/>
                </a:cxn>
                <a:cxn ang="0">
                  <a:pos x="452" y="2455"/>
                </a:cxn>
                <a:cxn ang="0">
                  <a:pos x="687" y="3200"/>
                </a:cxn>
                <a:cxn ang="0">
                  <a:pos x="923" y="3226"/>
                </a:cxn>
                <a:cxn ang="0">
                  <a:pos x="1158" y="3227"/>
                </a:cxn>
                <a:cxn ang="0">
                  <a:pos x="1394" y="3231"/>
                </a:cxn>
                <a:cxn ang="0">
                  <a:pos x="1630" y="3230"/>
                </a:cxn>
                <a:cxn ang="0">
                  <a:pos x="1865" y="3230"/>
                </a:cxn>
                <a:cxn ang="0">
                  <a:pos x="2101" y="3229"/>
                </a:cxn>
                <a:cxn ang="0">
                  <a:pos x="2336" y="3224"/>
                </a:cxn>
                <a:cxn ang="0">
                  <a:pos x="2572" y="3179"/>
                </a:cxn>
                <a:cxn ang="0">
                  <a:pos x="2808" y="3224"/>
                </a:cxn>
                <a:cxn ang="0">
                  <a:pos x="3043" y="3226"/>
                </a:cxn>
                <a:cxn ang="0">
                  <a:pos x="3279" y="3224"/>
                </a:cxn>
                <a:cxn ang="0">
                  <a:pos x="3514" y="3190"/>
                </a:cxn>
                <a:cxn ang="0">
                  <a:pos x="3750" y="3219"/>
                </a:cxn>
                <a:cxn ang="0">
                  <a:pos x="3986" y="3099"/>
                </a:cxn>
                <a:cxn ang="0">
                  <a:pos x="4221" y="3106"/>
                </a:cxn>
                <a:cxn ang="0">
                  <a:pos x="4457" y="3064"/>
                </a:cxn>
                <a:cxn ang="0">
                  <a:pos x="4692" y="3204"/>
                </a:cxn>
                <a:cxn ang="0">
                  <a:pos x="4928" y="3197"/>
                </a:cxn>
                <a:cxn ang="0">
                  <a:pos x="5164" y="2960"/>
                </a:cxn>
                <a:cxn ang="0">
                  <a:pos x="5399" y="3157"/>
                </a:cxn>
                <a:cxn ang="0">
                  <a:pos x="5635" y="3226"/>
                </a:cxn>
                <a:cxn ang="0">
                  <a:pos x="5870" y="3224"/>
                </a:cxn>
                <a:cxn ang="0">
                  <a:pos x="6106" y="3230"/>
                </a:cxn>
                <a:cxn ang="0">
                  <a:pos x="6342" y="3231"/>
                </a:cxn>
                <a:cxn ang="0">
                  <a:pos x="6577" y="3231"/>
                </a:cxn>
                <a:cxn ang="0">
                  <a:pos x="6813" y="3227"/>
                </a:cxn>
                <a:cxn ang="0">
                  <a:pos x="7048" y="3230"/>
                </a:cxn>
                <a:cxn ang="0">
                  <a:pos x="7284" y="3231"/>
                </a:cxn>
                <a:cxn ang="0">
                  <a:pos x="7520" y="3233"/>
                </a:cxn>
                <a:cxn ang="0">
                  <a:pos x="7755" y="3229"/>
                </a:cxn>
                <a:cxn ang="0">
                  <a:pos x="7991" y="3229"/>
                </a:cxn>
                <a:cxn ang="0">
                  <a:pos x="8226" y="3222"/>
                </a:cxn>
                <a:cxn ang="0">
                  <a:pos x="8462" y="3228"/>
                </a:cxn>
                <a:cxn ang="0">
                  <a:pos x="8698" y="3231"/>
                </a:cxn>
                <a:cxn ang="0">
                  <a:pos x="8933" y="3177"/>
                </a:cxn>
                <a:cxn ang="0">
                  <a:pos x="9169" y="3227"/>
                </a:cxn>
                <a:cxn ang="0">
                  <a:pos x="9404" y="3176"/>
                </a:cxn>
                <a:cxn ang="0">
                  <a:pos x="9640" y="3187"/>
                </a:cxn>
                <a:cxn ang="0">
                  <a:pos x="9876" y="3153"/>
                </a:cxn>
                <a:cxn ang="0">
                  <a:pos x="10111" y="3143"/>
                </a:cxn>
                <a:cxn ang="0">
                  <a:pos x="10347" y="3161"/>
                </a:cxn>
                <a:cxn ang="0">
                  <a:pos x="10582" y="3221"/>
                </a:cxn>
                <a:cxn ang="0">
                  <a:pos x="10818" y="3228"/>
                </a:cxn>
                <a:cxn ang="0">
                  <a:pos x="11054" y="3227"/>
                </a:cxn>
                <a:cxn ang="0">
                  <a:pos x="11289" y="3227"/>
                </a:cxn>
                <a:cxn ang="0">
                  <a:pos x="11525" y="3211"/>
                </a:cxn>
                <a:cxn ang="0">
                  <a:pos x="11760" y="1732"/>
                </a:cxn>
                <a:cxn ang="0">
                  <a:pos x="11996" y="2910"/>
                </a:cxn>
                <a:cxn ang="0">
                  <a:pos x="12232" y="3194"/>
                </a:cxn>
                <a:cxn ang="0">
                  <a:pos x="12467" y="3220"/>
                </a:cxn>
                <a:cxn ang="0">
                  <a:pos x="12703" y="3224"/>
                </a:cxn>
                <a:cxn ang="0">
                  <a:pos x="12938" y="3227"/>
                </a:cxn>
                <a:cxn ang="0">
                  <a:pos x="13174" y="3221"/>
                </a:cxn>
                <a:cxn ang="0">
                  <a:pos x="13410" y="3188"/>
                </a:cxn>
                <a:cxn ang="0">
                  <a:pos x="13645" y="3123"/>
                </a:cxn>
                <a:cxn ang="0">
                  <a:pos x="13881" y="2284"/>
                </a:cxn>
                <a:cxn ang="0">
                  <a:pos x="14116" y="620"/>
                </a:cxn>
                <a:cxn ang="0">
                  <a:pos x="14352" y="3181"/>
                </a:cxn>
                <a:cxn ang="0">
                  <a:pos x="14588" y="3219"/>
                </a:cxn>
                <a:cxn ang="0">
                  <a:pos x="14823" y="3227"/>
                </a:cxn>
              </a:cxnLst>
              <a:rect l="0" t="0" r="r" b="b"/>
              <a:pathLst>
                <a:path w="14961" h="3235">
                  <a:moveTo>
                    <a:pt x="0" y="3225"/>
                  </a:moveTo>
                  <a:lnTo>
                    <a:pt x="0" y="3225"/>
                  </a:lnTo>
                  <a:lnTo>
                    <a:pt x="0" y="3225"/>
                  </a:lnTo>
                  <a:lnTo>
                    <a:pt x="20" y="3223"/>
                  </a:lnTo>
                  <a:lnTo>
                    <a:pt x="20" y="3223"/>
                  </a:lnTo>
                  <a:lnTo>
                    <a:pt x="39" y="3226"/>
                  </a:lnTo>
                  <a:lnTo>
                    <a:pt x="39" y="3226"/>
                  </a:lnTo>
                  <a:lnTo>
                    <a:pt x="59" y="3224"/>
                  </a:lnTo>
                  <a:lnTo>
                    <a:pt x="59" y="3224"/>
                  </a:lnTo>
                  <a:lnTo>
                    <a:pt x="79" y="3222"/>
                  </a:lnTo>
                  <a:lnTo>
                    <a:pt x="79" y="3222"/>
                  </a:lnTo>
                  <a:lnTo>
                    <a:pt x="98" y="3225"/>
                  </a:lnTo>
                  <a:lnTo>
                    <a:pt x="98" y="3225"/>
                  </a:lnTo>
                  <a:lnTo>
                    <a:pt x="118" y="3225"/>
                  </a:lnTo>
                  <a:lnTo>
                    <a:pt x="118" y="3225"/>
                  </a:lnTo>
                  <a:lnTo>
                    <a:pt x="137" y="3226"/>
                  </a:lnTo>
                  <a:lnTo>
                    <a:pt x="137" y="3226"/>
                  </a:lnTo>
                  <a:lnTo>
                    <a:pt x="157" y="3222"/>
                  </a:lnTo>
                  <a:lnTo>
                    <a:pt x="157" y="3222"/>
                  </a:lnTo>
                  <a:lnTo>
                    <a:pt x="177" y="3218"/>
                  </a:lnTo>
                  <a:lnTo>
                    <a:pt x="177" y="3218"/>
                  </a:lnTo>
                  <a:lnTo>
                    <a:pt x="196" y="3207"/>
                  </a:lnTo>
                  <a:lnTo>
                    <a:pt x="196" y="3207"/>
                  </a:lnTo>
                  <a:lnTo>
                    <a:pt x="216" y="3196"/>
                  </a:lnTo>
                  <a:lnTo>
                    <a:pt x="216" y="3196"/>
                  </a:lnTo>
                  <a:lnTo>
                    <a:pt x="236" y="3199"/>
                  </a:lnTo>
                  <a:lnTo>
                    <a:pt x="236" y="3199"/>
                  </a:lnTo>
                  <a:lnTo>
                    <a:pt x="255" y="3208"/>
                  </a:lnTo>
                  <a:lnTo>
                    <a:pt x="255" y="3208"/>
                  </a:lnTo>
                  <a:lnTo>
                    <a:pt x="275" y="3210"/>
                  </a:lnTo>
                  <a:lnTo>
                    <a:pt x="275" y="3210"/>
                  </a:lnTo>
                  <a:lnTo>
                    <a:pt x="295" y="3207"/>
                  </a:lnTo>
                  <a:lnTo>
                    <a:pt x="295" y="3207"/>
                  </a:lnTo>
                  <a:lnTo>
                    <a:pt x="314" y="3203"/>
                  </a:lnTo>
                  <a:lnTo>
                    <a:pt x="314" y="3203"/>
                  </a:lnTo>
                  <a:lnTo>
                    <a:pt x="334" y="3194"/>
                  </a:lnTo>
                  <a:lnTo>
                    <a:pt x="334" y="3194"/>
                  </a:lnTo>
                  <a:lnTo>
                    <a:pt x="353" y="3177"/>
                  </a:lnTo>
                  <a:lnTo>
                    <a:pt x="353" y="3177"/>
                  </a:lnTo>
                  <a:lnTo>
                    <a:pt x="373" y="3155"/>
                  </a:lnTo>
                  <a:lnTo>
                    <a:pt x="373" y="3155"/>
                  </a:lnTo>
                  <a:lnTo>
                    <a:pt x="393" y="3128"/>
                  </a:lnTo>
                  <a:lnTo>
                    <a:pt x="393" y="3128"/>
                  </a:lnTo>
                  <a:lnTo>
                    <a:pt x="412" y="3069"/>
                  </a:lnTo>
                  <a:lnTo>
                    <a:pt x="412" y="3069"/>
                  </a:lnTo>
                  <a:lnTo>
                    <a:pt x="432" y="2927"/>
                  </a:lnTo>
                  <a:lnTo>
                    <a:pt x="432" y="2927"/>
                  </a:lnTo>
                  <a:lnTo>
                    <a:pt x="452" y="2455"/>
                  </a:lnTo>
                  <a:lnTo>
                    <a:pt x="452" y="2455"/>
                  </a:lnTo>
                  <a:lnTo>
                    <a:pt x="471" y="608"/>
                  </a:lnTo>
                  <a:lnTo>
                    <a:pt x="471" y="608"/>
                  </a:lnTo>
                  <a:lnTo>
                    <a:pt x="491" y="75"/>
                  </a:lnTo>
                  <a:lnTo>
                    <a:pt x="491" y="75"/>
                  </a:lnTo>
                  <a:lnTo>
                    <a:pt x="510" y="1749"/>
                  </a:lnTo>
                  <a:lnTo>
                    <a:pt x="510" y="1749"/>
                  </a:lnTo>
                  <a:lnTo>
                    <a:pt x="530" y="2641"/>
                  </a:lnTo>
                  <a:lnTo>
                    <a:pt x="530" y="2641"/>
                  </a:lnTo>
                  <a:lnTo>
                    <a:pt x="550" y="2932"/>
                  </a:lnTo>
                  <a:lnTo>
                    <a:pt x="550" y="2932"/>
                  </a:lnTo>
                  <a:lnTo>
                    <a:pt x="569" y="3057"/>
                  </a:lnTo>
                  <a:lnTo>
                    <a:pt x="569" y="3057"/>
                  </a:lnTo>
                  <a:lnTo>
                    <a:pt x="589" y="3124"/>
                  </a:lnTo>
                  <a:lnTo>
                    <a:pt x="589" y="3124"/>
                  </a:lnTo>
                  <a:lnTo>
                    <a:pt x="609" y="3163"/>
                  </a:lnTo>
                  <a:lnTo>
                    <a:pt x="609" y="3163"/>
                  </a:lnTo>
                  <a:lnTo>
                    <a:pt x="628" y="3175"/>
                  </a:lnTo>
                  <a:lnTo>
                    <a:pt x="628" y="3175"/>
                  </a:lnTo>
                  <a:lnTo>
                    <a:pt x="648" y="3185"/>
                  </a:lnTo>
                  <a:lnTo>
                    <a:pt x="648" y="3185"/>
                  </a:lnTo>
                  <a:lnTo>
                    <a:pt x="668" y="3196"/>
                  </a:lnTo>
                  <a:lnTo>
                    <a:pt x="668" y="3196"/>
                  </a:lnTo>
                  <a:lnTo>
                    <a:pt x="687" y="3200"/>
                  </a:lnTo>
                  <a:lnTo>
                    <a:pt x="687" y="3200"/>
                  </a:lnTo>
                  <a:lnTo>
                    <a:pt x="707" y="3208"/>
                  </a:lnTo>
                  <a:lnTo>
                    <a:pt x="707" y="3208"/>
                  </a:lnTo>
                  <a:lnTo>
                    <a:pt x="726" y="3209"/>
                  </a:lnTo>
                  <a:lnTo>
                    <a:pt x="726" y="3209"/>
                  </a:lnTo>
                  <a:lnTo>
                    <a:pt x="746" y="3203"/>
                  </a:lnTo>
                  <a:lnTo>
                    <a:pt x="746" y="3203"/>
                  </a:lnTo>
                  <a:lnTo>
                    <a:pt x="766" y="3204"/>
                  </a:lnTo>
                  <a:lnTo>
                    <a:pt x="766" y="3204"/>
                  </a:lnTo>
                  <a:lnTo>
                    <a:pt x="785" y="3208"/>
                  </a:lnTo>
                  <a:lnTo>
                    <a:pt x="785" y="3208"/>
                  </a:lnTo>
                  <a:lnTo>
                    <a:pt x="805" y="3213"/>
                  </a:lnTo>
                  <a:lnTo>
                    <a:pt x="805" y="3213"/>
                  </a:lnTo>
                  <a:lnTo>
                    <a:pt x="825" y="3214"/>
                  </a:lnTo>
                  <a:lnTo>
                    <a:pt x="825" y="3214"/>
                  </a:lnTo>
                  <a:lnTo>
                    <a:pt x="844" y="3212"/>
                  </a:lnTo>
                  <a:lnTo>
                    <a:pt x="844" y="3212"/>
                  </a:lnTo>
                  <a:lnTo>
                    <a:pt x="864" y="3215"/>
                  </a:lnTo>
                  <a:lnTo>
                    <a:pt x="864" y="3215"/>
                  </a:lnTo>
                  <a:lnTo>
                    <a:pt x="884" y="3224"/>
                  </a:lnTo>
                  <a:lnTo>
                    <a:pt x="884" y="3224"/>
                  </a:lnTo>
                  <a:lnTo>
                    <a:pt x="903" y="3224"/>
                  </a:lnTo>
                  <a:lnTo>
                    <a:pt x="903" y="3224"/>
                  </a:lnTo>
                  <a:lnTo>
                    <a:pt x="923" y="3226"/>
                  </a:lnTo>
                  <a:lnTo>
                    <a:pt x="923" y="3226"/>
                  </a:lnTo>
                  <a:lnTo>
                    <a:pt x="942" y="3227"/>
                  </a:lnTo>
                  <a:lnTo>
                    <a:pt x="942" y="3227"/>
                  </a:lnTo>
                  <a:lnTo>
                    <a:pt x="962" y="3229"/>
                  </a:lnTo>
                  <a:lnTo>
                    <a:pt x="962" y="3229"/>
                  </a:lnTo>
                  <a:lnTo>
                    <a:pt x="982" y="3230"/>
                  </a:lnTo>
                  <a:lnTo>
                    <a:pt x="982" y="3230"/>
                  </a:lnTo>
                  <a:lnTo>
                    <a:pt x="1001" y="3228"/>
                  </a:lnTo>
                  <a:lnTo>
                    <a:pt x="1001" y="3228"/>
                  </a:lnTo>
                  <a:lnTo>
                    <a:pt x="1021" y="3227"/>
                  </a:lnTo>
                  <a:lnTo>
                    <a:pt x="1021" y="3227"/>
                  </a:lnTo>
                  <a:lnTo>
                    <a:pt x="1041" y="3232"/>
                  </a:lnTo>
                  <a:lnTo>
                    <a:pt x="1041" y="3232"/>
                  </a:lnTo>
                  <a:lnTo>
                    <a:pt x="1060" y="3229"/>
                  </a:lnTo>
                  <a:lnTo>
                    <a:pt x="1060" y="3229"/>
                  </a:lnTo>
                  <a:lnTo>
                    <a:pt x="1080" y="3225"/>
                  </a:lnTo>
                  <a:lnTo>
                    <a:pt x="1080" y="3225"/>
                  </a:lnTo>
                  <a:lnTo>
                    <a:pt x="1099" y="3226"/>
                  </a:lnTo>
                  <a:lnTo>
                    <a:pt x="1099" y="3226"/>
                  </a:lnTo>
                  <a:lnTo>
                    <a:pt x="1119" y="3226"/>
                  </a:lnTo>
                  <a:lnTo>
                    <a:pt x="1119" y="3226"/>
                  </a:lnTo>
                  <a:lnTo>
                    <a:pt x="1139" y="3229"/>
                  </a:lnTo>
                  <a:lnTo>
                    <a:pt x="1139" y="3229"/>
                  </a:lnTo>
                  <a:lnTo>
                    <a:pt x="1158" y="3227"/>
                  </a:lnTo>
                  <a:lnTo>
                    <a:pt x="1158" y="3227"/>
                  </a:lnTo>
                  <a:lnTo>
                    <a:pt x="1178" y="3227"/>
                  </a:lnTo>
                  <a:lnTo>
                    <a:pt x="1178" y="3227"/>
                  </a:lnTo>
                  <a:lnTo>
                    <a:pt x="1198" y="3228"/>
                  </a:lnTo>
                  <a:lnTo>
                    <a:pt x="1198" y="3228"/>
                  </a:lnTo>
                  <a:lnTo>
                    <a:pt x="1217" y="3227"/>
                  </a:lnTo>
                  <a:lnTo>
                    <a:pt x="1217" y="3227"/>
                  </a:lnTo>
                  <a:lnTo>
                    <a:pt x="1237" y="3225"/>
                  </a:lnTo>
                  <a:lnTo>
                    <a:pt x="1237" y="3225"/>
                  </a:lnTo>
                  <a:lnTo>
                    <a:pt x="1257" y="3228"/>
                  </a:lnTo>
                  <a:lnTo>
                    <a:pt x="1257" y="3228"/>
                  </a:lnTo>
                  <a:lnTo>
                    <a:pt x="1276" y="3228"/>
                  </a:lnTo>
                  <a:lnTo>
                    <a:pt x="1276" y="3228"/>
                  </a:lnTo>
                  <a:lnTo>
                    <a:pt x="1296" y="3224"/>
                  </a:lnTo>
                  <a:lnTo>
                    <a:pt x="1296" y="3224"/>
                  </a:lnTo>
                  <a:lnTo>
                    <a:pt x="1315" y="3226"/>
                  </a:lnTo>
                  <a:lnTo>
                    <a:pt x="1315" y="3226"/>
                  </a:lnTo>
                  <a:lnTo>
                    <a:pt x="1335" y="3226"/>
                  </a:lnTo>
                  <a:lnTo>
                    <a:pt x="1335" y="3226"/>
                  </a:lnTo>
                  <a:lnTo>
                    <a:pt x="1355" y="3229"/>
                  </a:lnTo>
                  <a:lnTo>
                    <a:pt x="1355" y="3229"/>
                  </a:lnTo>
                  <a:lnTo>
                    <a:pt x="1374" y="3230"/>
                  </a:lnTo>
                  <a:lnTo>
                    <a:pt x="1374" y="3230"/>
                  </a:lnTo>
                  <a:lnTo>
                    <a:pt x="1394" y="3231"/>
                  </a:lnTo>
                  <a:lnTo>
                    <a:pt x="1394" y="3231"/>
                  </a:lnTo>
                  <a:lnTo>
                    <a:pt x="1414" y="3230"/>
                  </a:lnTo>
                  <a:lnTo>
                    <a:pt x="1414" y="3230"/>
                  </a:lnTo>
                  <a:lnTo>
                    <a:pt x="1433" y="3229"/>
                  </a:lnTo>
                  <a:lnTo>
                    <a:pt x="1433" y="3229"/>
                  </a:lnTo>
                  <a:lnTo>
                    <a:pt x="1453" y="3228"/>
                  </a:lnTo>
                  <a:lnTo>
                    <a:pt x="1453" y="3228"/>
                  </a:lnTo>
                  <a:lnTo>
                    <a:pt x="1473" y="3229"/>
                  </a:lnTo>
                  <a:lnTo>
                    <a:pt x="1473" y="3229"/>
                  </a:lnTo>
                  <a:lnTo>
                    <a:pt x="1492" y="3227"/>
                  </a:lnTo>
                  <a:lnTo>
                    <a:pt x="1492" y="3227"/>
                  </a:lnTo>
                  <a:lnTo>
                    <a:pt x="1512" y="3231"/>
                  </a:lnTo>
                  <a:lnTo>
                    <a:pt x="1512" y="3231"/>
                  </a:lnTo>
                  <a:lnTo>
                    <a:pt x="1531" y="3228"/>
                  </a:lnTo>
                  <a:lnTo>
                    <a:pt x="1531" y="3228"/>
                  </a:lnTo>
                  <a:lnTo>
                    <a:pt x="1551" y="3231"/>
                  </a:lnTo>
                  <a:lnTo>
                    <a:pt x="1551" y="3231"/>
                  </a:lnTo>
                  <a:lnTo>
                    <a:pt x="1571" y="3233"/>
                  </a:lnTo>
                  <a:lnTo>
                    <a:pt x="1571" y="3233"/>
                  </a:lnTo>
                  <a:lnTo>
                    <a:pt x="1590" y="3230"/>
                  </a:lnTo>
                  <a:lnTo>
                    <a:pt x="1590" y="3230"/>
                  </a:lnTo>
                  <a:lnTo>
                    <a:pt x="1610" y="3232"/>
                  </a:lnTo>
                  <a:lnTo>
                    <a:pt x="1610" y="3232"/>
                  </a:lnTo>
                  <a:lnTo>
                    <a:pt x="1630" y="3230"/>
                  </a:lnTo>
                  <a:lnTo>
                    <a:pt x="1630" y="3230"/>
                  </a:lnTo>
                  <a:lnTo>
                    <a:pt x="1649" y="3231"/>
                  </a:lnTo>
                  <a:lnTo>
                    <a:pt x="1649" y="3231"/>
                  </a:lnTo>
                  <a:lnTo>
                    <a:pt x="1669" y="3228"/>
                  </a:lnTo>
                  <a:lnTo>
                    <a:pt x="1669" y="3228"/>
                  </a:lnTo>
                  <a:lnTo>
                    <a:pt x="1688" y="3228"/>
                  </a:lnTo>
                  <a:lnTo>
                    <a:pt x="1688" y="3228"/>
                  </a:lnTo>
                  <a:lnTo>
                    <a:pt x="1708" y="3229"/>
                  </a:lnTo>
                  <a:lnTo>
                    <a:pt x="1708" y="3229"/>
                  </a:lnTo>
                  <a:lnTo>
                    <a:pt x="1728" y="3231"/>
                  </a:lnTo>
                  <a:lnTo>
                    <a:pt x="1728" y="3231"/>
                  </a:lnTo>
                  <a:lnTo>
                    <a:pt x="1747" y="3232"/>
                  </a:lnTo>
                  <a:lnTo>
                    <a:pt x="1747" y="3232"/>
                  </a:lnTo>
                  <a:lnTo>
                    <a:pt x="1767" y="3229"/>
                  </a:lnTo>
                  <a:lnTo>
                    <a:pt x="1767" y="3229"/>
                  </a:lnTo>
                  <a:lnTo>
                    <a:pt x="1787" y="3231"/>
                  </a:lnTo>
                  <a:lnTo>
                    <a:pt x="1787" y="3231"/>
                  </a:lnTo>
                  <a:lnTo>
                    <a:pt x="1806" y="3231"/>
                  </a:lnTo>
                  <a:lnTo>
                    <a:pt x="1806" y="3231"/>
                  </a:lnTo>
                  <a:lnTo>
                    <a:pt x="1826" y="3231"/>
                  </a:lnTo>
                  <a:lnTo>
                    <a:pt x="1826" y="3231"/>
                  </a:lnTo>
                  <a:lnTo>
                    <a:pt x="1846" y="3230"/>
                  </a:lnTo>
                  <a:lnTo>
                    <a:pt x="1846" y="3230"/>
                  </a:lnTo>
                  <a:lnTo>
                    <a:pt x="1865" y="3230"/>
                  </a:lnTo>
                  <a:lnTo>
                    <a:pt x="1865" y="3230"/>
                  </a:lnTo>
                  <a:lnTo>
                    <a:pt x="1885" y="3231"/>
                  </a:lnTo>
                  <a:lnTo>
                    <a:pt x="1885" y="3231"/>
                  </a:lnTo>
                  <a:lnTo>
                    <a:pt x="1904" y="3232"/>
                  </a:lnTo>
                  <a:lnTo>
                    <a:pt x="1904" y="3232"/>
                  </a:lnTo>
                  <a:lnTo>
                    <a:pt x="1924" y="3234"/>
                  </a:lnTo>
                  <a:lnTo>
                    <a:pt x="1924" y="3234"/>
                  </a:lnTo>
                  <a:lnTo>
                    <a:pt x="1944" y="3228"/>
                  </a:lnTo>
                  <a:lnTo>
                    <a:pt x="1944" y="3228"/>
                  </a:lnTo>
                  <a:lnTo>
                    <a:pt x="1963" y="3229"/>
                  </a:lnTo>
                  <a:lnTo>
                    <a:pt x="1963" y="3229"/>
                  </a:lnTo>
                  <a:lnTo>
                    <a:pt x="1983" y="3229"/>
                  </a:lnTo>
                  <a:lnTo>
                    <a:pt x="1983" y="3229"/>
                  </a:lnTo>
                  <a:lnTo>
                    <a:pt x="2003" y="3230"/>
                  </a:lnTo>
                  <a:lnTo>
                    <a:pt x="2003" y="3230"/>
                  </a:lnTo>
                  <a:lnTo>
                    <a:pt x="2022" y="3224"/>
                  </a:lnTo>
                  <a:lnTo>
                    <a:pt x="2022" y="3224"/>
                  </a:lnTo>
                  <a:lnTo>
                    <a:pt x="2042" y="3221"/>
                  </a:lnTo>
                  <a:lnTo>
                    <a:pt x="2042" y="3221"/>
                  </a:lnTo>
                  <a:lnTo>
                    <a:pt x="2062" y="3225"/>
                  </a:lnTo>
                  <a:lnTo>
                    <a:pt x="2062" y="3225"/>
                  </a:lnTo>
                  <a:lnTo>
                    <a:pt x="2081" y="3227"/>
                  </a:lnTo>
                  <a:lnTo>
                    <a:pt x="2081" y="3227"/>
                  </a:lnTo>
                  <a:lnTo>
                    <a:pt x="2101" y="3229"/>
                  </a:lnTo>
                  <a:lnTo>
                    <a:pt x="2101" y="3229"/>
                  </a:lnTo>
                  <a:lnTo>
                    <a:pt x="2120" y="3227"/>
                  </a:lnTo>
                  <a:lnTo>
                    <a:pt x="2120" y="3227"/>
                  </a:lnTo>
                  <a:lnTo>
                    <a:pt x="2140" y="3227"/>
                  </a:lnTo>
                  <a:lnTo>
                    <a:pt x="2140" y="3227"/>
                  </a:lnTo>
                  <a:lnTo>
                    <a:pt x="2160" y="3228"/>
                  </a:lnTo>
                  <a:lnTo>
                    <a:pt x="2160" y="3228"/>
                  </a:lnTo>
                  <a:lnTo>
                    <a:pt x="2179" y="3228"/>
                  </a:lnTo>
                  <a:lnTo>
                    <a:pt x="2179" y="3228"/>
                  </a:lnTo>
                  <a:lnTo>
                    <a:pt x="2199" y="3225"/>
                  </a:lnTo>
                  <a:lnTo>
                    <a:pt x="2199" y="3225"/>
                  </a:lnTo>
                  <a:lnTo>
                    <a:pt x="2219" y="3228"/>
                  </a:lnTo>
                  <a:lnTo>
                    <a:pt x="2219" y="3228"/>
                  </a:lnTo>
                  <a:lnTo>
                    <a:pt x="2238" y="3226"/>
                  </a:lnTo>
                  <a:lnTo>
                    <a:pt x="2238" y="3226"/>
                  </a:lnTo>
                  <a:lnTo>
                    <a:pt x="2258" y="3224"/>
                  </a:lnTo>
                  <a:lnTo>
                    <a:pt x="2258" y="3224"/>
                  </a:lnTo>
                  <a:lnTo>
                    <a:pt x="2277" y="3222"/>
                  </a:lnTo>
                  <a:lnTo>
                    <a:pt x="2277" y="3222"/>
                  </a:lnTo>
                  <a:lnTo>
                    <a:pt x="2297" y="3226"/>
                  </a:lnTo>
                  <a:lnTo>
                    <a:pt x="2297" y="3226"/>
                  </a:lnTo>
                  <a:lnTo>
                    <a:pt x="2317" y="3225"/>
                  </a:lnTo>
                  <a:lnTo>
                    <a:pt x="2317" y="3225"/>
                  </a:lnTo>
                  <a:lnTo>
                    <a:pt x="2336" y="3224"/>
                  </a:lnTo>
                  <a:lnTo>
                    <a:pt x="2336" y="3224"/>
                  </a:lnTo>
                  <a:lnTo>
                    <a:pt x="2356" y="3224"/>
                  </a:lnTo>
                  <a:lnTo>
                    <a:pt x="2356" y="3224"/>
                  </a:lnTo>
                  <a:lnTo>
                    <a:pt x="2376" y="3218"/>
                  </a:lnTo>
                  <a:lnTo>
                    <a:pt x="2376" y="3218"/>
                  </a:lnTo>
                  <a:lnTo>
                    <a:pt x="2395" y="3207"/>
                  </a:lnTo>
                  <a:lnTo>
                    <a:pt x="2395" y="3207"/>
                  </a:lnTo>
                  <a:lnTo>
                    <a:pt x="2415" y="3189"/>
                  </a:lnTo>
                  <a:lnTo>
                    <a:pt x="2415" y="3189"/>
                  </a:lnTo>
                  <a:lnTo>
                    <a:pt x="2435" y="3193"/>
                  </a:lnTo>
                  <a:lnTo>
                    <a:pt x="2435" y="3193"/>
                  </a:lnTo>
                  <a:lnTo>
                    <a:pt x="2454" y="3201"/>
                  </a:lnTo>
                  <a:lnTo>
                    <a:pt x="2454" y="3201"/>
                  </a:lnTo>
                  <a:lnTo>
                    <a:pt x="2474" y="3197"/>
                  </a:lnTo>
                  <a:lnTo>
                    <a:pt x="2474" y="3197"/>
                  </a:lnTo>
                  <a:lnTo>
                    <a:pt x="2493" y="3172"/>
                  </a:lnTo>
                  <a:lnTo>
                    <a:pt x="2493" y="3172"/>
                  </a:lnTo>
                  <a:lnTo>
                    <a:pt x="2513" y="3158"/>
                  </a:lnTo>
                  <a:lnTo>
                    <a:pt x="2513" y="3158"/>
                  </a:lnTo>
                  <a:lnTo>
                    <a:pt x="2533" y="3186"/>
                  </a:lnTo>
                  <a:lnTo>
                    <a:pt x="2533" y="3186"/>
                  </a:lnTo>
                  <a:lnTo>
                    <a:pt x="2552" y="3195"/>
                  </a:lnTo>
                  <a:lnTo>
                    <a:pt x="2552" y="3195"/>
                  </a:lnTo>
                  <a:lnTo>
                    <a:pt x="2572" y="3179"/>
                  </a:lnTo>
                  <a:lnTo>
                    <a:pt x="2572" y="3179"/>
                  </a:lnTo>
                  <a:lnTo>
                    <a:pt x="2592" y="3182"/>
                  </a:lnTo>
                  <a:lnTo>
                    <a:pt x="2592" y="3182"/>
                  </a:lnTo>
                  <a:lnTo>
                    <a:pt x="2611" y="3200"/>
                  </a:lnTo>
                  <a:lnTo>
                    <a:pt x="2611" y="3200"/>
                  </a:lnTo>
                  <a:lnTo>
                    <a:pt x="2631" y="3203"/>
                  </a:lnTo>
                  <a:lnTo>
                    <a:pt x="2631" y="3203"/>
                  </a:lnTo>
                  <a:lnTo>
                    <a:pt x="2651" y="3208"/>
                  </a:lnTo>
                  <a:lnTo>
                    <a:pt x="2651" y="3208"/>
                  </a:lnTo>
                  <a:lnTo>
                    <a:pt x="2670" y="3214"/>
                  </a:lnTo>
                  <a:lnTo>
                    <a:pt x="2670" y="3214"/>
                  </a:lnTo>
                  <a:lnTo>
                    <a:pt x="2690" y="3218"/>
                  </a:lnTo>
                  <a:lnTo>
                    <a:pt x="2690" y="3218"/>
                  </a:lnTo>
                  <a:lnTo>
                    <a:pt x="2709" y="3222"/>
                  </a:lnTo>
                  <a:lnTo>
                    <a:pt x="2709" y="3222"/>
                  </a:lnTo>
                  <a:lnTo>
                    <a:pt x="2729" y="3225"/>
                  </a:lnTo>
                  <a:lnTo>
                    <a:pt x="2729" y="3225"/>
                  </a:lnTo>
                  <a:lnTo>
                    <a:pt x="2749" y="3229"/>
                  </a:lnTo>
                  <a:lnTo>
                    <a:pt x="2749" y="3229"/>
                  </a:lnTo>
                  <a:lnTo>
                    <a:pt x="2768" y="3229"/>
                  </a:lnTo>
                  <a:lnTo>
                    <a:pt x="2768" y="3229"/>
                  </a:lnTo>
                  <a:lnTo>
                    <a:pt x="2788" y="3227"/>
                  </a:lnTo>
                  <a:lnTo>
                    <a:pt x="2788" y="3227"/>
                  </a:lnTo>
                  <a:lnTo>
                    <a:pt x="2808" y="3224"/>
                  </a:lnTo>
                  <a:lnTo>
                    <a:pt x="2808" y="3224"/>
                  </a:lnTo>
                  <a:lnTo>
                    <a:pt x="2827" y="3227"/>
                  </a:lnTo>
                  <a:lnTo>
                    <a:pt x="2827" y="3227"/>
                  </a:lnTo>
                  <a:lnTo>
                    <a:pt x="2847" y="3228"/>
                  </a:lnTo>
                  <a:lnTo>
                    <a:pt x="2847" y="3228"/>
                  </a:lnTo>
                  <a:lnTo>
                    <a:pt x="2866" y="3225"/>
                  </a:lnTo>
                  <a:lnTo>
                    <a:pt x="2866" y="3225"/>
                  </a:lnTo>
                  <a:lnTo>
                    <a:pt x="2886" y="3225"/>
                  </a:lnTo>
                  <a:lnTo>
                    <a:pt x="2886" y="3225"/>
                  </a:lnTo>
                  <a:lnTo>
                    <a:pt x="2906" y="3228"/>
                  </a:lnTo>
                  <a:lnTo>
                    <a:pt x="2906" y="3228"/>
                  </a:lnTo>
                  <a:lnTo>
                    <a:pt x="2925" y="3228"/>
                  </a:lnTo>
                  <a:lnTo>
                    <a:pt x="2925" y="3228"/>
                  </a:lnTo>
                  <a:lnTo>
                    <a:pt x="2945" y="3228"/>
                  </a:lnTo>
                  <a:lnTo>
                    <a:pt x="2945" y="3228"/>
                  </a:lnTo>
                  <a:lnTo>
                    <a:pt x="2965" y="3226"/>
                  </a:lnTo>
                  <a:lnTo>
                    <a:pt x="2965" y="3226"/>
                  </a:lnTo>
                  <a:lnTo>
                    <a:pt x="2984" y="3228"/>
                  </a:lnTo>
                  <a:lnTo>
                    <a:pt x="2984" y="3228"/>
                  </a:lnTo>
                  <a:lnTo>
                    <a:pt x="3004" y="3222"/>
                  </a:lnTo>
                  <a:lnTo>
                    <a:pt x="3004" y="3222"/>
                  </a:lnTo>
                  <a:lnTo>
                    <a:pt x="3024" y="3226"/>
                  </a:lnTo>
                  <a:lnTo>
                    <a:pt x="3024" y="3226"/>
                  </a:lnTo>
                  <a:lnTo>
                    <a:pt x="3043" y="3226"/>
                  </a:lnTo>
                  <a:lnTo>
                    <a:pt x="3043" y="3226"/>
                  </a:lnTo>
                  <a:lnTo>
                    <a:pt x="3063" y="3227"/>
                  </a:lnTo>
                  <a:lnTo>
                    <a:pt x="3063" y="3227"/>
                  </a:lnTo>
                  <a:lnTo>
                    <a:pt x="3082" y="3226"/>
                  </a:lnTo>
                  <a:lnTo>
                    <a:pt x="3082" y="3226"/>
                  </a:lnTo>
                  <a:lnTo>
                    <a:pt x="3102" y="3226"/>
                  </a:lnTo>
                  <a:lnTo>
                    <a:pt x="3102" y="3226"/>
                  </a:lnTo>
                  <a:lnTo>
                    <a:pt x="3122" y="3224"/>
                  </a:lnTo>
                  <a:lnTo>
                    <a:pt x="3122" y="3224"/>
                  </a:lnTo>
                  <a:lnTo>
                    <a:pt x="3141" y="3226"/>
                  </a:lnTo>
                  <a:lnTo>
                    <a:pt x="3141" y="3226"/>
                  </a:lnTo>
                  <a:lnTo>
                    <a:pt x="3161" y="3223"/>
                  </a:lnTo>
                  <a:lnTo>
                    <a:pt x="3161" y="3223"/>
                  </a:lnTo>
                  <a:lnTo>
                    <a:pt x="3181" y="3224"/>
                  </a:lnTo>
                  <a:lnTo>
                    <a:pt x="3181" y="3224"/>
                  </a:lnTo>
                  <a:lnTo>
                    <a:pt x="3200" y="3225"/>
                  </a:lnTo>
                  <a:lnTo>
                    <a:pt x="3200" y="3225"/>
                  </a:lnTo>
                  <a:lnTo>
                    <a:pt x="3220" y="3222"/>
                  </a:lnTo>
                  <a:lnTo>
                    <a:pt x="3220" y="3222"/>
                  </a:lnTo>
                  <a:lnTo>
                    <a:pt x="3240" y="3223"/>
                  </a:lnTo>
                  <a:lnTo>
                    <a:pt x="3240" y="3223"/>
                  </a:lnTo>
                  <a:lnTo>
                    <a:pt x="3259" y="3224"/>
                  </a:lnTo>
                  <a:lnTo>
                    <a:pt x="3259" y="3224"/>
                  </a:lnTo>
                  <a:lnTo>
                    <a:pt x="3279" y="3224"/>
                  </a:lnTo>
                  <a:lnTo>
                    <a:pt x="3279" y="3224"/>
                  </a:lnTo>
                  <a:lnTo>
                    <a:pt x="3298" y="3223"/>
                  </a:lnTo>
                  <a:lnTo>
                    <a:pt x="3298" y="3223"/>
                  </a:lnTo>
                  <a:lnTo>
                    <a:pt x="3318" y="3219"/>
                  </a:lnTo>
                  <a:lnTo>
                    <a:pt x="3318" y="3219"/>
                  </a:lnTo>
                  <a:lnTo>
                    <a:pt x="3338" y="3210"/>
                  </a:lnTo>
                  <a:lnTo>
                    <a:pt x="3338" y="3210"/>
                  </a:lnTo>
                  <a:lnTo>
                    <a:pt x="3357" y="3200"/>
                  </a:lnTo>
                  <a:lnTo>
                    <a:pt x="3357" y="3200"/>
                  </a:lnTo>
                  <a:lnTo>
                    <a:pt x="3377" y="3188"/>
                  </a:lnTo>
                  <a:lnTo>
                    <a:pt x="3377" y="3188"/>
                  </a:lnTo>
                  <a:lnTo>
                    <a:pt x="3397" y="3185"/>
                  </a:lnTo>
                  <a:lnTo>
                    <a:pt x="3397" y="3185"/>
                  </a:lnTo>
                  <a:lnTo>
                    <a:pt x="3416" y="3162"/>
                  </a:lnTo>
                  <a:lnTo>
                    <a:pt x="3416" y="3162"/>
                  </a:lnTo>
                  <a:lnTo>
                    <a:pt x="3436" y="3084"/>
                  </a:lnTo>
                  <a:lnTo>
                    <a:pt x="3436" y="3084"/>
                  </a:lnTo>
                  <a:lnTo>
                    <a:pt x="3455" y="2990"/>
                  </a:lnTo>
                  <a:lnTo>
                    <a:pt x="3455" y="2990"/>
                  </a:lnTo>
                  <a:lnTo>
                    <a:pt x="3475" y="3094"/>
                  </a:lnTo>
                  <a:lnTo>
                    <a:pt x="3475" y="3094"/>
                  </a:lnTo>
                  <a:lnTo>
                    <a:pt x="3495" y="3167"/>
                  </a:lnTo>
                  <a:lnTo>
                    <a:pt x="3495" y="3167"/>
                  </a:lnTo>
                  <a:lnTo>
                    <a:pt x="3514" y="3190"/>
                  </a:lnTo>
                  <a:lnTo>
                    <a:pt x="3514" y="3190"/>
                  </a:lnTo>
                  <a:lnTo>
                    <a:pt x="3534" y="3200"/>
                  </a:lnTo>
                  <a:lnTo>
                    <a:pt x="3534" y="3200"/>
                  </a:lnTo>
                  <a:lnTo>
                    <a:pt x="3554" y="3208"/>
                  </a:lnTo>
                  <a:lnTo>
                    <a:pt x="3554" y="3208"/>
                  </a:lnTo>
                  <a:lnTo>
                    <a:pt x="3573" y="3211"/>
                  </a:lnTo>
                  <a:lnTo>
                    <a:pt x="3573" y="3211"/>
                  </a:lnTo>
                  <a:lnTo>
                    <a:pt x="3593" y="3209"/>
                  </a:lnTo>
                  <a:lnTo>
                    <a:pt x="3593" y="3209"/>
                  </a:lnTo>
                  <a:lnTo>
                    <a:pt x="3613" y="3201"/>
                  </a:lnTo>
                  <a:lnTo>
                    <a:pt x="3613" y="3201"/>
                  </a:lnTo>
                  <a:lnTo>
                    <a:pt x="3632" y="3180"/>
                  </a:lnTo>
                  <a:lnTo>
                    <a:pt x="3632" y="3180"/>
                  </a:lnTo>
                  <a:lnTo>
                    <a:pt x="3652" y="3188"/>
                  </a:lnTo>
                  <a:lnTo>
                    <a:pt x="3652" y="3188"/>
                  </a:lnTo>
                  <a:lnTo>
                    <a:pt x="3671" y="3207"/>
                  </a:lnTo>
                  <a:lnTo>
                    <a:pt x="3671" y="3207"/>
                  </a:lnTo>
                  <a:lnTo>
                    <a:pt x="3691" y="3216"/>
                  </a:lnTo>
                  <a:lnTo>
                    <a:pt x="3691" y="3216"/>
                  </a:lnTo>
                  <a:lnTo>
                    <a:pt x="3711" y="3214"/>
                  </a:lnTo>
                  <a:lnTo>
                    <a:pt x="3711" y="3214"/>
                  </a:lnTo>
                  <a:lnTo>
                    <a:pt x="3730" y="3218"/>
                  </a:lnTo>
                  <a:lnTo>
                    <a:pt x="3730" y="3218"/>
                  </a:lnTo>
                  <a:lnTo>
                    <a:pt x="3750" y="3219"/>
                  </a:lnTo>
                  <a:lnTo>
                    <a:pt x="3750" y="3219"/>
                  </a:lnTo>
                  <a:lnTo>
                    <a:pt x="3770" y="3220"/>
                  </a:lnTo>
                  <a:lnTo>
                    <a:pt x="3770" y="3220"/>
                  </a:lnTo>
                  <a:lnTo>
                    <a:pt x="3789" y="3218"/>
                  </a:lnTo>
                  <a:lnTo>
                    <a:pt x="3789" y="3218"/>
                  </a:lnTo>
                  <a:lnTo>
                    <a:pt x="3809" y="3216"/>
                  </a:lnTo>
                  <a:lnTo>
                    <a:pt x="3809" y="3216"/>
                  </a:lnTo>
                  <a:lnTo>
                    <a:pt x="3829" y="3214"/>
                  </a:lnTo>
                  <a:lnTo>
                    <a:pt x="3829" y="3214"/>
                  </a:lnTo>
                  <a:lnTo>
                    <a:pt x="3848" y="3210"/>
                  </a:lnTo>
                  <a:lnTo>
                    <a:pt x="3848" y="3210"/>
                  </a:lnTo>
                  <a:lnTo>
                    <a:pt x="3868" y="3206"/>
                  </a:lnTo>
                  <a:lnTo>
                    <a:pt x="3868" y="3206"/>
                  </a:lnTo>
                  <a:lnTo>
                    <a:pt x="3887" y="3199"/>
                  </a:lnTo>
                  <a:lnTo>
                    <a:pt x="3887" y="3199"/>
                  </a:lnTo>
                  <a:lnTo>
                    <a:pt x="3907" y="3197"/>
                  </a:lnTo>
                  <a:lnTo>
                    <a:pt x="3907" y="3197"/>
                  </a:lnTo>
                  <a:lnTo>
                    <a:pt x="3927" y="3193"/>
                  </a:lnTo>
                  <a:lnTo>
                    <a:pt x="3927" y="3193"/>
                  </a:lnTo>
                  <a:lnTo>
                    <a:pt x="3946" y="3181"/>
                  </a:lnTo>
                  <a:lnTo>
                    <a:pt x="3946" y="3181"/>
                  </a:lnTo>
                  <a:lnTo>
                    <a:pt x="3966" y="3156"/>
                  </a:lnTo>
                  <a:lnTo>
                    <a:pt x="3966" y="3156"/>
                  </a:lnTo>
                  <a:lnTo>
                    <a:pt x="3986" y="3099"/>
                  </a:lnTo>
                  <a:lnTo>
                    <a:pt x="3986" y="3099"/>
                  </a:lnTo>
                  <a:lnTo>
                    <a:pt x="4005" y="3074"/>
                  </a:lnTo>
                  <a:lnTo>
                    <a:pt x="4005" y="3074"/>
                  </a:lnTo>
                  <a:lnTo>
                    <a:pt x="4025" y="3066"/>
                  </a:lnTo>
                  <a:lnTo>
                    <a:pt x="4025" y="3066"/>
                  </a:lnTo>
                  <a:lnTo>
                    <a:pt x="4045" y="2998"/>
                  </a:lnTo>
                  <a:lnTo>
                    <a:pt x="4045" y="2998"/>
                  </a:lnTo>
                  <a:lnTo>
                    <a:pt x="4064" y="2800"/>
                  </a:lnTo>
                  <a:lnTo>
                    <a:pt x="4064" y="2800"/>
                  </a:lnTo>
                  <a:lnTo>
                    <a:pt x="4084" y="2207"/>
                  </a:lnTo>
                  <a:lnTo>
                    <a:pt x="4084" y="2207"/>
                  </a:lnTo>
                  <a:lnTo>
                    <a:pt x="4103" y="854"/>
                  </a:lnTo>
                  <a:lnTo>
                    <a:pt x="4103" y="854"/>
                  </a:lnTo>
                  <a:lnTo>
                    <a:pt x="4123" y="1382"/>
                  </a:lnTo>
                  <a:lnTo>
                    <a:pt x="4123" y="1382"/>
                  </a:lnTo>
                  <a:lnTo>
                    <a:pt x="4143" y="2416"/>
                  </a:lnTo>
                  <a:lnTo>
                    <a:pt x="4143" y="2416"/>
                  </a:lnTo>
                  <a:lnTo>
                    <a:pt x="4162" y="2806"/>
                  </a:lnTo>
                  <a:lnTo>
                    <a:pt x="4162" y="2806"/>
                  </a:lnTo>
                  <a:lnTo>
                    <a:pt x="4182" y="2957"/>
                  </a:lnTo>
                  <a:lnTo>
                    <a:pt x="4182" y="2957"/>
                  </a:lnTo>
                  <a:lnTo>
                    <a:pt x="4202" y="3037"/>
                  </a:lnTo>
                  <a:lnTo>
                    <a:pt x="4202" y="3037"/>
                  </a:lnTo>
                  <a:lnTo>
                    <a:pt x="4221" y="3106"/>
                  </a:lnTo>
                  <a:lnTo>
                    <a:pt x="4221" y="3106"/>
                  </a:lnTo>
                  <a:lnTo>
                    <a:pt x="4241" y="3136"/>
                  </a:lnTo>
                  <a:lnTo>
                    <a:pt x="4241" y="3136"/>
                  </a:lnTo>
                  <a:lnTo>
                    <a:pt x="4260" y="3148"/>
                  </a:lnTo>
                  <a:lnTo>
                    <a:pt x="4260" y="3148"/>
                  </a:lnTo>
                  <a:lnTo>
                    <a:pt x="4280" y="3150"/>
                  </a:lnTo>
                  <a:lnTo>
                    <a:pt x="4280" y="3150"/>
                  </a:lnTo>
                  <a:lnTo>
                    <a:pt x="4300" y="3118"/>
                  </a:lnTo>
                  <a:lnTo>
                    <a:pt x="4300" y="3118"/>
                  </a:lnTo>
                  <a:lnTo>
                    <a:pt x="4319" y="3008"/>
                  </a:lnTo>
                  <a:lnTo>
                    <a:pt x="4319" y="3008"/>
                  </a:lnTo>
                  <a:lnTo>
                    <a:pt x="4339" y="2880"/>
                  </a:lnTo>
                  <a:lnTo>
                    <a:pt x="4339" y="2880"/>
                  </a:lnTo>
                  <a:lnTo>
                    <a:pt x="4359" y="3028"/>
                  </a:lnTo>
                  <a:lnTo>
                    <a:pt x="4359" y="3028"/>
                  </a:lnTo>
                  <a:lnTo>
                    <a:pt x="4378" y="3129"/>
                  </a:lnTo>
                  <a:lnTo>
                    <a:pt x="4378" y="3129"/>
                  </a:lnTo>
                  <a:lnTo>
                    <a:pt x="4398" y="3162"/>
                  </a:lnTo>
                  <a:lnTo>
                    <a:pt x="4398" y="3162"/>
                  </a:lnTo>
                  <a:lnTo>
                    <a:pt x="4418" y="3167"/>
                  </a:lnTo>
                  <a:lnTo>
                    <a:pt x="4418" y="3167"/>
                  </a:lnTo>
                  <a:lnTo>
                    <a:pt x="4437" y="3147"/>
                  </a:lnTo>
                  <a:lnTo>
                    <a:pt x="4437" y="3147"/>
                  </a:lnTo>
                  <a:lnTo>
                    <a:pt x="4457" y="3064"/>
                  </a:lnTo>
                  <a:lnTo>
                    <a:pt x="4457" y="3064"/>
                  </a:lnTo>
                  <a:lnTo>
                    <a:pt x="4476" y="3006"/>
                  </a:lnTo>
                  <a:lnTo>
                    <a:pt x="4476" y="3006"/>
                  </a:lnTo>
                  <a:lnTo>
                    <a:pt x="4496" y="3094"/>
                  </a:lnTo>
                  <a:lnTo>
                    <a:pt x="4496" y="3094"/>
                  </a:lnTo>
                  <a:lnTo>
                    <a:pt x="4516" y="3160"/>
                  </a:lnTo>
                  <a:lnTo>
                    <a:pt x="4516" y="3160"/>
                  </a:lnTo>
                  <a:lnTo>
                    <a:pt x="4535" y="3189"/>
                  </a:lnTo>
                  <a:lnTo>
                    <a:pt x="4535" y="3189"/>
                  </a:lnTo>
                  <a:lnTo>
                    <a:pt x="4555" y="3201"/>
                  </a:lnTo>
                  <a:lnTo>
                    <a:pt x="4555" y="3201"/>
                  </a:lnTo>
                  <a:lnTo>
                    <a:pt x="4575" y="3210"/>
                  </a:lnTo>
                  <a:lnTo>
                    <a:pt x="4575" y="3210"/>
                  </a:lnTo>
                  <a:lnTo>
                    <a:pt x="4594" y="3211"/>
                  </a:lnTo>
                  <a:lnTo>
                    <a:pt x="4594" y="3211"/>
                  </a:lnTo>
                  <a:lnTo>
                    <a:pt x="4614" y="3204"/>
                  </a:lnTo>
                  <a:lnTo>
                    <a:pt x="4614" y="3204"/>
                  </a:lnTo>
                  <a:lnTo>
                    <a:pt x="4634" y="3193"/>
                  </a:lnTo>
                  <a:lnTo>
                    <a:pt x="4634" y="3193"/>
                  </a:lnTo>
                  <a:lnTo>
                    <a:pt x="4653" y="3178"/>
                  </a:lnTo>
                  <a:lnTo>
                    <a:pt x="4653" y="3178"/>
                  </a:lnTo>
                  <a:lnTo>
                    <a:pt x="4673" y="3191"/>
                  </a:lnTo>
                  <a:lnTo>
                    <a:pt x="4673" y="3191"/>
                  </a:lnTo>
                  <a:lnTo>
                    <a:pt x="4692" y="3204"/>
                  </a:lnTo>
                  <a:lnTo>
                    <a:pt x="4692" y="3204"/>
                  </a:lnTo>
                  <a:lnTo>
                    <a:pt x="4712" y="3213"/>
                  </a:lnTo>
                  <a:lnTo>
                    <a:pt x="4712" y="3213"/>
                  </a:lnTo>
                  <a:lnTo>
                    <a:pt x="4732" y="3217"/>
                  </a:lnTo>
                  <a:lnTo>
                    <a:pt x="4732" y="3217"/>
                  </a:lnTo>
                  <a:lnTo>
                    <a:pt x="4751" y="3218"/>
                  </a:lnTo>
                  <a:lnTo>
                    <a:pt x="4751" y="3218"/>
                  </a:lnTo>
                  <a:lnTo>
                    <a:pt x="4771" y="3217"/>
                  </a:lnTo>
                  <a:lnTo>
                    <a:pt x="4771" y="3217"/>
                  </a:lnTo>
                  <a:lnTo>
                    <a:pt x="4791" y="3215"/>
                  </a:lnTo>
                  <a:lnTo>
                    <a:pt x="4791" y="3215"/>
                  </a:lnTo>
                  <a:lnTo>
                    <a:pt x="4810" y="3214"/>
                  </a:lnTo>
                  <a:lnTo>
                    <a:pt x="4810" y="3214"/>
                  </a:lnTo>
                  <a:lnTo>
                    <a:pt x="4830" y="3212"/>
                  </a:lnTo>
                  <a:lnTo>
                    <a:pt x="4830" y="3212"/>
                  </a:lnTo>
                  <a:lnTo>
                    <a:pt x="4849" y="3213"/>
                  </a:lnTo>
                  <a:lnTo>
                    <a:pt x="4849" y="3213"/>
                  </a:lnTo>
                  <a:lnTo>
                    <a:pt x="4869" y="3210"/>
                  </a:lnTo>
                  <a:lnTo>
                    <a:pt x="4869" y="3210"/>
                  </a:lnTo>
                  <a:lnTo>
                    <a:pt x="4889" y="3208"/>
                  </a:lnTo>
                  <a:lnTo>
                    <a:pt x="4889" y="3208"/>
                  </a:lnTo>
                  <a:lnTo>
                    <a:pt x="4908" y="3203"/>
                  </a:lnTo>
                  <a:lnTo>
                    <a:pt x="4908" y="3203"/>
                  </a:lnTo>
                  <a:lnTo>
                    <a:pt x="4928" y="3197"/>
                  </a:lnTo>
                  <a:lnTo>
                    <a:pt x="4928" y="3197"/>
                  </a:lnTo>
                  <a:lnTo>
                    <a:pt x="4948" y="3183"/>
                  </a:lnTo>
                  <a:lnTo>
                    <a:pt x="4948" y="3183"/>
                  </a:lnTo>
                  <a:lnTo>
                    <a:pt x="4967" y="3161"/>
                  </a:lnTo>
                  <a:lnTo>
                    <a:pt x="4967" y="3161"/>
                  </a:lnTo>
                  <a:lnTo>
                    <a:pt x="4987" y="3143"/>
                  </a:lnTo>
                  <a:lnTo>
                    <a:pt x="4987" y="3143"/>
                  </a:lnTo>
                  <a:lnTo>
                    <a:pt x="5007" y="3113"/>
                  </a:lnTo>
                  <a:lnTo>
                    <a:pt x="5007" y="3113"/>
                  </a:lnTo>
                  <a:lnTo>
                    <a:pt x="5026" y="3044"/>
                  </a:lnTo>
                  <a:lnTo>
                    <a:pt x="5026" y="3044"/>
                  </a:lnTo>
                  <a:lnTo>
                    <a:pt x="5046" y="2878"/>
                  </a:lnTo>
                  <a:lnTo>
                    <a:pt x="5046" y="2878"/>
                  </a:lnTo>
                  <a:lnTo>
                    <a:pt x="5065" y="2388"/>
                  </a:lnTo>
                  <a:lnTo>
                    <a:pt x="5065" y="2388"/>
                  </a:lnTo>
                  <a:lnTo>
                    <a:pt x="5085" y="1248"/>
                  </a:lnTo>
                  <a:lnTo>
                    <a:pt x="5085" y="1248"/>
                  </a:lnTo>
                  <a:lnTo>
                    <a:pt x="5105" y="1153"/>
                  </a:lnTo>
                  <a:lnTo>
                    <a:pt x="5105" y="1153"/>
                  </a:lnTo>
                  <a:lnTo>
                    <a:pt x="5124" y="2185"/>
                  </a:lnTo>
                  <a:lnTo>
                    <a:pt x="5124" y="2185"/>
                  </a:lnTo>
                  <a:lnTo>
                    <a:pt x="5144" y="2733"/>
                  </a:lnTo>
                  <a:lnTo>
                    <a:pt x="5144" y="2733"/>
                  </a:lnTo>
                  <a:lnTo>
                    <a:pt x="5164" y="2960"/>
                  </a:lnTo>
                  <a:lnTo>
                    <a:pt x="5164" y="2960"/>
                  </a:lnTo>
                  <a:lnTo>
                    <a:pt x="5183" y="3068"/>
                  </a:lnTo>
                  <a:lnTo>
                    <a:pt x="5183" y="3068"/>
                  </a:lnTo>
                  <a:lnTo>
                    <a:pt x="5203" y="3126"/>
                  </a:lnTo>
                  <a:lnTo>
                    <a:pt x="5203" y="3126"/>
                  </a:lnTo>
                  <a:lnTo>
                    <a:pt x="5223" y="3155"/>
                  </a:lnTo>
                  <a:lnTo>
                    <a:pt x="5223" y="3155"/>
                  </a:lnTo>
                  <a:lnTo>
                    <a:pt x="5242" y="3165"/>
                  </a:lnTo>
                  <a:lnTo>
                    <a:pt x="5242" y="3165"/>
                  </a:lnTo>
                  <a:lnTo>
                    <a:pt x="5262" y="3171"/>
                  </a:lnTo>
                  <a:lnTo>
                    <a:pt x="5262" y="3171"/>
                  </a:lnTo>
                  <a:lnTo>
                    <a:pt x="5281" y="3166"/>
                  </a:lnTo>
                  <a:lnTo>
                    <a:pt x="5281" y="3166"/>
                  </a:lnTo>
                  <a:lnTo>
                    <a:pt x="5301" y="3143"/>
                  </a:lnTo>
                  <a:lnTo>
                    <a:pt x="5301" y="3143"/>
                  </a:lnTo>
                  <a:lnTo>
                    <a:pt x="5321" y="3054"/>
                  </a:lnTo>
                  <a:lnTo>
                    <a:pt x="5321" y="3054"/>
                  </a:lnTo>
                  <a:lnTo>
                    <a:pt x="5340" y="2917"/>
                  </a:lnTo>
                  <a:lnTo>
                    <a:pt x="5340" y="2917"/>
                  </a:lnTo>
                  <a:lnTo>
                    <a:pt x="5360" y="2993"/>
                  </a:lnTo>
                  <a:lnTo>
                    <a:pt x="5360" y="2993"/>
                  </a:lnTo>
                  <a:lnTo>
                    <a:pt x="5380" y="3108"/>
                  </a:lnTo>
                  <a:lnTo>
                    <a:pt x="5380" y="3108"/>
                  </a:lnTo>
                  <a:lnTo>
                    <a:pt x="5399" y="3157"/>
                  </a:lnTo>
                  <a:lnTo>
                    <a:pt x="5399" y="3157"/>
                  </a:lnTo>
                  <a:lnTo>
                    <a:pt x="5419" y="3182"/>
                  </a:lnTo>
                  <a:lnTo>
                    <a:pt x="5419" y="3182"/>
                  </a:lnTo>
                  <a:lnTo>
                    <a:pt x="5438" y="3194"/>
                  </a:lnTo>
                  <a:lnTo>
                    <a:pt x="5438" y="3194"/>
                  </a:lnTo>
                  <a:lnTo>
                    <a:pt x="5458" y="3204"/>
                  </a:lnTo>
                  <a:lnTo>
                    <a:pt x="5458" y="3204"/>
                  </a:lnTo>
                  <a:lnTo>
                    <a:pt x="5478" y="3213"/>
                  </a:lnTo>
                  <a:lnTo>
                    <a:pt x="5478" y="3213"/>
                  </a:lnTo>
                  <a:lnTo>
                    <a:pt x="5497" y="3216"/>
                  </a:lnTo>
                  <a:lnTo>
                    <a:pt x="5497" y="3216"/>
                  </a:lnTo>
                  <a:lnTo>
                    <a:pt x="5517" y="3219"/>
                  </a:lnTo>
                  <a:lnTo>
                    <a:pt x="5517" y="3219"/>
                  </a:lnTo>
                  <a:lnTo>
                    <a:pt x="5537" y="3220"/>
                  </a:lnTo>
                  <a:lnTo>
                    <a:pt x="5537" y="3220"/>
                  </a:lnTo>
                  <a:lnTo>
                    <a:pt x="5556" y="3224"/>
                  </a:lnTo>
                  <a:lnTo>
                    <a:pt x="5556" y="3224"/>
                  </a:lnTo>
                  <a:lnTo>
                    <a:pt x="5576" y="3225"/>
                  </a:lnTo>
                  <a:lnTo>
                    <a:pt x="5576" y="3225"/>
                  </a:lnTo>
                  <a:lnTo>
                    <a:pt x="5596" y="3223"/>
                  </a:lnTo>
                  <a:lnTo>
                    <a:pt x="5596" y="3223"/>
                  </a:lnTo>
                  <a:lnTo>
                    <a:pt x="5615" y="3224"/>
                  </a:lnTo>
                  <a:lnTo>
                    <a:pt x="5615" y="3224"/>
                  </a:lnTo>
                  <a:lnTo>
                    <a:pt x="5635" y="3226"/>
                  </a:lnTo>
                  <a:lnTo>
                    <a:pt x="5635" y="3226"/>
                  </a:lnTo>
                  <a:lnTo>
                    <a:pt x="5654" y="3226"/>
                  </a:lnTo>
                  <a:lnTo>
                    <a:pt x="5654" y="3226"/>
                  </a:lnTo>
                  <a:lnTo>
                    <a:pt x="5674" y="3228"/>
                  </a:lnTo>
                  <a:lnTo>
                    <a:pt x="5674" y="3228"/>
                  </a:lnTo>
                  <a:lnTo>
                    <a:pt x="5694" y="3225"/>
                  </a:lnTo>
                  <a:lnTo>
                    <a:pt x="5694" y="3225"/>
                  </a:lnTo>
                  <a:lnTo>
                    <a:pt x="5713" y="3224"/>
                  </a:lnTo>
                  <a:lnTo>
                    <a:pt x="5713" y="3224"/>
                  </a:lnTo>
                  <a:lnTo>
                    <a:pt x="5733" y="3225"/>
                  </a:lnTo>
                  <a:lnTo>
                    <a:pt x="5733" y="3225"/>
                  </a:lnTo>
                  <a:lnTo>
                    <a:pt x="5753" y="3225"/>
                  </a:lnTo>
                  <a:lnTo>
                    <a:pt x="5753" y="3225"/>
                  </a:lnTo>
                  <a:lnTo>
                    <a:pt x="5772" y="3222"/>
                  </a:lnTo>
                  <a:lnTo>
                    <a:pt x="5772" y="3222"/>
                  </a:lnTo>
                  <a:lnTo>
                    <a:pt x="5792" y="3220"/>
                  </a:lnTo>
                  <a:lnTo>
                    <a:pt x="5792" y="3220"/>
                  </a:lnTo>
                  <a:lnTo>
                    <a:pt x="5812" y="3222"/>
                  </a:lnTo>
                  <a:lnTo>
                    <a:pt x="5812" y="3222"/>
                  </a:lnTo>
                  <a:lnTo>
                    <a:pt x="5831" y="3222"/>
                  </a:lnTo>
                  <a:lnTo>
                    <a:pt x="5831" y="3222"/>
                  </a:lnTo>
                  <a:lnTo>
                    <a:pt x="5851" y="3224"/>
                  </a:lnTo>
                  <a:lnTo>
                    <a:pt x="5851" y="3224"/>
                  </a:lnTo>
                  <a:lnTo>
                    <a:pt x="5870" y="3224"/>
                  </a:lnTo>
                  <a:lnTo>
                    <a:pt x="5870" y="3224"/>
                  </a:lnTo>
                  <a:lnTo>
                    <a:pt x="5890" y="3229"/>
                  </a:lnTo>
                  <a:lnTo>
                    <a:pt x="5890" y="3229"/>
                  </a:lnTo>
                  <a:lnTo>
                    <a:pt x="5910" y="3229"/>
                  </a:lnTo>
                  <a:lnTo>
                    <a:pt x="5910" y="3229"/>
                  </a:lnTo>
                  <a:lnTo>
                    <a:pt x="5929" y="3230"/>
                  </a:lnTo>
                  <a:lnTo>
                    <a:pt x="5929" y="3230"/>
                  </a:lnTo>
                  <a:lnTo>
                    <a:pt x="5949" y="3229"/>
                  </a:lnTo>
                  <a:lnTo>
                    <a:pt x="5949" y="3229"/>
                  </a:lnTo>
                  <a:lnTo>
                    <a:pt x="5969" y="3228"/>
                  </a:lnTo>
                  <a:lnTo>
                    <a:pt x="5969" y="3228"/>
                  </a:lnTo>
                  <a:lnTo>
                    <a:pt x="5988" y="3231"/>
                  </a:lnTo>
                  <a:lnTo>
                    <a:pt x="5988" y="3231"/>
                  </a:lnTo>
                  <a:lnTo>
                    <a:pt x="6008" y="3230"/>
                  </a:lnTo>
                  <a:lnTo>
                    <a:pt x="6008" y="3230"/>
                  </a:lnTo>
                  <a:lnTo>
                    <a:pt x="6027" y="3229"/>
                  </a:lnTo>
                  <a:lnTo>
                    <a:pt x="6027" y="3229"/>
                  </a:lnTo>
                  <a:lnTo>
                    <a:pt x="6047" y="3227"/>
                  </a:lnTo>
                  <a:lnTo>
                    <a:pt x="6047" y="3227"/>
                  </a:lnTo>
                  <a:lnTo>
                    <a:pt x="6067" y="3229"/>
                  </a:lnTo>
                  <a:lnTo>
                    <a:pt x="6067" y="3229"/>
                  </a:lnTo>
                  <a:lnTo>
                    <a:pt x="6086" y="3231"/>
                  </a:lnTo>
                  <a:lnTo>
                    <a:pt x="6086" y="3231"/>
                  </a:lnTo>
                  <a:lnTo>
                    <a:pt x="6106" y="3230"/>
                  </a:lnTo>
                  <a:lnTo>
                    <a:pt x="6106" y="3230"/>
                  </a:lnTo>
                  <a:lnTo>
                    <a:pt x="6126" y="3228"/>
                  </a:lnTo>
                  <a:lnTo>
                    <a:pt x="6126" y="3228"/>
                  </a:lnTo>
                  <a:lnTo>
                    <a:pt x="6145" y="3228"/>
                  </a:lnTo>
                  <a:lnTo>
                    <a:pt x="6145" y="3228"/>
                  </a:lnTo>
                  <a:lnTo>
                    <a:pt x="6165" y="3226"/>
                  </a:lnTo>
                  <a:lnTo>
                    <a:pt x="6165" y="3226"/>
                  </a:lnTo>
                  <a:lnTo>
                    <a:pt x="6185" y="3225"/>
                  </a:lnTo>
                  <a:lnTo>
                    <a:pt x="6185" y="3225"/>
                  </a:lnTo>
                  <a:lnTo>
                    <a:pt x="6204" y="3229"/>
                  </a:lnTo>
                  <a:lnTo>
                    <a:pt x="6204" y="3229"/>
                  </a:lnTo>
                  <a:lnTo>
                    <a:pt x="6224" y="3227"/>
                  </a:lnTo>
                  <a:lnTo>
                    <a:pt x="6224" y="3227"/>
                  </a:lnTo>
                  <a:lnTo>
                    <a:pt x="6243" y="3228"/>
                  </a:lnTo>
                  <a:lnTo>
                    <a:pt x="6243" y="3228"/>
                  </a:lnTo>
                  <a:lnTo>
                    <a:pt x="6263" y="3227"/>
                  </a:lnTo>
                  <a:lnTo>
                    <a:pt x="6263" y="3227"/>
                  </a:lnTo>
                  <a:lnTo>
                    <a:pt x="6283" y="3230"/>
                  </a:lnTo>
                  <a:lnTo>
                    <a:pt x="6283" y="3230"/>
                  </a:lnTo>
                  <a:lnTo>
                    <a:pt x="6302" y="3232"/>
                  </a:lnTo>
                  <a:lnTo>
                    <a:pt x="6302" y="3232"/>
                  </a:lnTo>
                  <a:lnTo>
                    <a:pt x="6322" y="3230"/>
                  </a:lnTo>
                  <a:lnTo>
                    <a:pt x="6322" y="3230"/>
                  </a:lnTo>
                  <a:lnTo>
                    <a:pt x="6342" y="3231"/>
                  </a:lnTo>
                  <a:lnTo>
                    <a:pt x="6342" y="3231"/>
                  </a:lnTo>
                  <a:lnTo>
                    <a:pt x="6361" y="3232"/>
                  </a:lnTo>
                  <a:lnTo>
                    <a:pt x="6361" y="3232"/>
                  </a:lnTo>
                  <a:lnTo>
                    <a:pt x="6381" y="3228"/>
                  </a:lnTo>
                  <a:lnTo>
                    <a:pt x="6381" y="3228"/>
                  </a:lnTo>
                  <a:lnTo>
                    <a:pt x="6401" y="3233"/>
                  </a:lnTo>
                  <a:lnTo>
                    <a:pt x="6401" y="3233"/>
                  </a:lnTo>
                  <a:lnTo>
                    <a:pt x="6420" y="3233"/>
                  </a:lnTo>
                  <a:lnTo>
                    <a:pt x="6420" y="3233"/>
                  </a:lnTo>
                  <a:lnTo>
                    <a:pt x="6440" y="3234"/>
                  </a:lnTo>
                  <a:lnTo>
                    <a:pt x="6440" y="3234"/>
                  </a:lnTo>
                  <a:lnTo>
                    <a:pt x="6459" y="3230"/>
                  </a:lnTo>
                  <a:lnTo>
                    <a:pt x="6459" y="3230"/>
                  </a:lnTo>
                  <a:lnTo>
                    <a:pt x="6479" y="3227"/>
                  </a:lnTo>
                  <a:lnTo>
                    <a:pt x="6479" y="3227"/>
                  </a:lnTo>
                  <a:lnTo>
                    <a:pt x="6499" y="3229"/>
                  </a:lnTo>
                  <a:lnTo>
                    <a:pt x="6499" y="3229"/>
                  </a:lnTo>
                  <a:lnTo>
                    <a:pt x="6518" y="3230"/>
                  </a:lnTo>
                  <a:lnTo>
                    <a:pt x="6518" y="3230"/>
                  </a:lnTo>
                  <a:lnTo>
                    <a:pt x="6538" y="3230"/>
                  </a:lnTo>
                  <a:lnTo>
                    <a:pt x="6538" y="3230"/>
                  </a:lnTo>
                  <a:lnTo>
                    <a:pt x="6558" y="3231"/>
                  </a:lnTo>
                  <a:lnTo>
                    <a:pt x="6558" y="3231"/>
                  </a:lnTo>
                  <a:lnTo>
                    <a:pt x="6577" y="3231"/>
                  </a:lnTo>
                  <a:lnTo>
                    <a:pt x="6577" y="3231"/>
                  </a:lnTo>
                  <a:lnTo>
                    <a:pt x="6597" y="3233"/>
                  </a:lnTo>
                  <a:lnTo>
                    <a:pt x="6597" y="3233"/>
                  </a:lnTo>
                  <a:lnTo>
                    <a:pt x="6616" y="3230"/>
                  </a:lnTo>
                  <a:lnTo>
                    <a:pt x="6616" y="3230"/>
                  </a:lnTo>
                  <a:lnTo>
                    <a:pt x="6636" y="3229"/>
                  </a:lnTo>
                  <a:lnTo>
                    <a:pt x="6636" y="3229"/>
                  </a:lnTo>
                  <a:lnTo>
                    <a:pt x="6656" y="3229"/>
                  </a:lnTo>
                  <a:lnTo>
                    <a:pt x="6656" y="3229"/>
                  </a:lnTo>
                  <a:lnTo>
                    <a:pt x="6675" y="3231"/>
                  </a:lnTo>
                  <a:lnTo>
                    <a:pt x="6675" y="3231"/>
                  </a:lnTo>
                  <a:lnTo>
                    <a:pt x="6695" y="3229"/>
                  </a:lnTo>
                  <a:lnTo>
                    <a:pt x="6695" y="3229"/>
                  </a:lnTo>
                  <a:lnTo>
                    <a:pt x="6715" y="3230"/>
                  </a:lnTo>
                  <a:lnTo>
                    <a:pt x="6715" y="3230"/>
                  </a:lnTo>
                  <a:lnTo>
                    <a:pt x="6734" y="3228"/>
                  </a:lnTo>
                  <a:lnTo>
                    <a:pt x="6734" y="3228"/>
                  </a:lnTo>
                  <a:lnTo>
                    <a:pt x="6754" y="3225"/>
                  </a:lnTo>
                  <a:lnTo>
                    <a:pt x="6754" y="3225"/>
                  </a:lnTo>
                  <a:lnTo>
                    <a:pt x="6774" y="3223"/>
                  </a:lnTo>
                  <a:lnTo>
                    <a:pt x="6774" y="3223"/>
                  </a:lnTo>
                  <a:lnTo>
                    <a:pt x="6793" y="3228"/>
                  </a:lnTo>
                  <a:lnTo>
                    <a:pt x="6793" y="3228"/>
                  </a:lnTo>
                  <a:lnTo>
                    <a:pt x="6813" y="3227"/>
                  </a:lnTo>
                  <a:lnTo>
                    <a:pt x="6813" y="3227"/>
                  </a:lnTo>
                  <a:lnTo>
                    <a:pt x="6832" y="3228"/>
                  </a:lnTo>
                  <a:lnTo>
                    <a:pt x="6832" y="3228"/>
                  </a:lnTo>
                  <a:lnTo>
                    <a:pt x="6852" y="3231"/>
                  </a:lnTo>
                  <a:lnTo>
                    <a:pt x="6852" y="3231"/>
                  </a:lnTo>
                  <a:lnTo>
                    <a:pt x="6872" y="3233"/>
                  </a:lnTo>
                  <a:lnTo>
                    <a:pt x="6872" y="3233"/>
                  </a:lnTo>
                  <a:lnTo>
                    <a:pt x="6891" y="3231"/>
                  </a:lnTo>
                  <a:lnTo>
                    <a:pt x="6891" y="3231"/>
                  </a:lnTo>
                  <a:lnTo>
                    <a:pt x="6911" y="3232"/>
                  </a:lnTo>
                  <a:lnTo>
                    <a:pt x="6911" y="3232"/>
                  </a:lnTo>
                  <a:lnTo>
                    <a:pt x="6931" y="3231"/>
                  </a:lnTo>
                  <a:lnTo>
                    <a:pt x="6931" y="3231"/>
                  </a:lnTo>
                  <a:lnTo>
                    <a:pt x="6950" y="3230"/>
                  </a:lnTo>
                  <a:lnTo>
                    <a:pt x="6950" y="3230"/>
                  </a:lnTo>
                  <a:lnTo>
                    <a:pt x="6970" y="3230"/>
                  </a:lnTo>
                  <a:lnTo>
                    <a:pt x="6970" y="3230"/>
                  </a:lnTo>
                  <a:lnTo>
                    <a:pt x="6990" y="3233"/>
                  </a:lnTo>
                  <a:lnTo>
                    <a:pt x="6990" y="3233"/>
                  </a:lnTo>
                  <a:lnTo>
                    <a:pt x="7009" y="3230"/>
                  </a:lnTo>
                  <a:lnTo>
                    <a:pt x="7009" y="3230"/>
                  </a:lnTo>
                  <a:lnTo>
                    <a:pt x="7029" y="3230"/>
                  </a:lnTo>
                  <a:lnTo>
                    <a:pt x="7029" y="3230"/>
                  </a:lnTo>
                  <a:lnTo>
                    <a:pt x="7048" y="3230"/>
                  </a:lnTo>
                  <a:lnTo>
                    <a:pt x="7048" y="3230"/>
                  </a:lnTo>
                  <a:lnTo>
                    <a:pt x="7068" y="3232"/>
                  </a:lnTo>
                  <a:lnTo>
                    <a:pt x="7068" y="3232"/>
                  </a:lnTo>
                  <a:lnTo>
                    <a:pt x="7088" y="3232"/>
                  </a:lnTo>
                  <a:lnTo>
                    <a:pt x="7088" y="3232"/>
                  </a:lnTo>
                  <a:lnTo>
                    <a:pt x="7107" y="3231"/>
                  </a:lnTo>
                  <a:lnTo>
                    <a:pt x="7107" y="3231"/>
                  </a:lnTo>
                  <a:lnTo>
                    <a:pt x="7127" y="3232"/>
                  </a:lnTo>
                  <a:lnTo>
                    <a:pt x="7127" y="3232"/>
                  </a:lnTo>
                  <a:lnTo>
                    <a:pt x="7147" y="3228"/>
                  </a:lnTo>
                  <a:lnTo>
                    <a:pt x="7147" y="3228"/>
                  </a:lnTo>
                  <a:lnTo>
                    <a:pt x="7166" y="3229"/>
                  </a:lnTo>
                  <a:lnTo>
                    <a:pt x="7166" y="3229"/>
                  </a:lnTo>
                  <a:lnTo>
                    <a:pt x="7186" y="3226"/>
                  </a:lnTo>
                  <a:lnTo>
                    <a:pt x="7186" y="3226"/>
                  </a:lnTo>
                  <a:lnTo>
                    <a:pt x="7205" y="3227"/>
                  </a:lnTo>
                  <a:lnTo>
                    <a:pt x="7205" y="3227"/>
                  </a:lnTo>
                  <a:lnTo>
                    <a:pt x="7225" y="3230"/>
                  </a:lnTo>
                  <a:lnTo>
                    <a:pt x="7225" y="3230"/>
                  </a:lnTo>
                  <a:lnTo>
                    <a:pt x="7245" y="3231"/>
                  </a:lnTo>
                  <a:lnTo>
                    <a:pt x="7245" y="3231"/>
                  </a:lnTo>
                  <a:lnTo>
                    <a:pt x="7264" y="3230"/>
                  </a:lnTo>
                  <a:lnTo>
                    <a:pt x="7264" y="3230"/>
                  </a:lnTo>
                  <a:lnTo>
                    <a:pt x="7284" y="3231"/>
                  </a:lnTo>
                  <a:lnTo>
                    <a:pt x="7284" y="3231"/>
                  </a:lnTo>
                  <a:lnTo>
                    <a:pt x="7304" y="3227"/>
                  </a:lnTo>
                  <a:lnTo>
                    <a:pt x="7304" y="3227"/>
                  </a:lnTo>
                  <a:lnTo>
                    <a:pt x="7323" y="3230"/>
                  </a:lnTo>
                  <a:lnTo>
                    <a:pt x="7323" y="3230"/>
                  </a:lnTo>
                  <a:lnTo>
                    <a:pt x="7343" y="3233"/>
                  </a:lnTo>
                  <a:lnTo>
                    <a:pt x="7343" y="3233"/>
                  </a:lnTo>
                  <a:lnTo>
                    <a:pt x="7363" y="3229"/>
                  </a:lnTo>
                  <a:lnTo>
                    <a:pt x="7363" y="3229"/>
                  </a:lnTo>
                  <a:lnTo>
                    <a:pt x="7382" y="3229"/>
                  </a:lnTo>
                  <a:lnTo>
                    <a:pt x="7382" y="3229"/>
                  </a:lnTo>
                  <a:lnTo>
                    <a:pt x="7402" y="3230"/>
                  </a:lnTo>
                  <a:lnTo>
                    <a:pt x="7402" y="3230"/>
                  </a:lnTo>
                  <a:lnTo>
                    <a:pt x="7421" y="3228"/>
                  </a:lnTo>
                  <a:lnTo>
                    <a:pt x="7421" y="3228"/>
                  </a:lnTo>
                  <a:lnTo>
                    <a:pt x="7441" y="3228"/>
                  </a:lnTo>
                  <a:lnTo>
                    <a:pt x="7441" y="3228"/>
                  </a:lnTo>
                  <a:lnTo>
                    <a:pt x="7461" y="3231"/>
                  </a:lnTo>
                  <a:lnTo>
                    <a:pt x="7461" y="3231"/>
                  </a:lnTo>
                  <a:lnTo>
                    <a:pt x="7480" y="3232"/>
                  </a:lnTo>
                  <a:lnTo>
                    <a:pt x="7480" y="3232"/>
                  </a:lnTo>
                  <a:lnTo>
                    <a:pt x="7500" y="3235"/>
                  </a:lnTo>
                  <a:lnTo>
                    <a:pt x="7500" y="3235"/>
                  </a:lnTo>
                  <a:lnTo>
                    <a:pt x="7520" y="3233"/>
                  </a:lnTo>
                  <a:lnTo>
                    <a:pt x="7520" y="3233"/>
                  </a:lnTo>
                  <a:lnTo>
                    <a:pt x="7539" y="3229"/>
                  </a:lnTo>
                  <a:lnTo>
                    <a:pt x="7539" y="3229"/>
                  </a:lnTo>
                  <a:lnTo>
                    <a:pt x="7559" y="3230"/>
                  </a:lnTo>
                  <a:lnTo>
                    <a:pt x="7559" y="3230"/>
                  </a:lnTo>
                  <a:lnTo>
                    <a:pt x="7579" y="3230"/>
                  </a:lnTo>
                  <a:lnTo>
                    <a:pt x="7579" y="3230"/>
                  </a:lnTo>
                  <a:lnTo>
                    <a:pt x="7598" y="3231"/>
                  </a:lnTo>
                  <a:lnTo>
                    <a:pt x="7598" y="3231"/>
                  </a:lnTo>
                  <a:lnTo>
                    <a:pt x="7618" y="3229"/>
                  </a:lnTo>
                  <a:lnTo>
                    <a:pt x="7618" y="3229"/>
                  </a:lnTo>
                  <a:lnTo>
                    <a:pt x="7637" y="3229"/>
                  </a:lnTo>
                  <a:lnTo>
                    <a:pt x="7637" y="3229"/>
                  </a:lnTo>
                  <a:lnTo>
                    <a:pt x="7657" y="3231"/>
                  </a:lnTo>
                  <a:lnTo>
                    <a:pt x="7657" y="3231"/>
                  </a:lnTo>
                  <a:lnTo>
                    <a:pt x="7677" y="3231"/>
                  </a:lnTo>
                  <a:lnTo>
                    <a:pt x="7677" y="3231"/>
                  </a:lnTo>
                  <a:lnTo>
                    <a:pt x="7696" y="3227"/>
                  </a:lnTo>
                  <a:lnTo>
                    <a:pt x="7696" y="3227"/>
                  </a:lnTo>
                  <a:lnTo>
                    <a:pt x="7716" y="3229"/>
                  </a:lnTo>
                  <a:lnTo>
                    <a:pt x="7716" y="3229"/>
                  </a:lnTo>
                  <a:lnTo>
                    <a:pt x="7736" y="3229"/>
                  </a:lnTo>
                  <a:lnTo>
                    <a:pt x="7736" y="3229"/>
                  </a:lnTo>
                  <a:lnTo>
                    <a:pt x="7755" y="3229"/>
                  </a:lnTo>
                  <a:lnTo>
                    <a:pt x="7755" y="3229"/>
                  </a:lnTo>
                  <a:lnTo>
                    <a:pt x="7775" y="3232"/>
                  </a:lnTo>
                  <a:lnTo>
                    <a:pt x="7775" y="3232"/>
                  </a:lnTo>
                  <a:lnTo>
                    <a:pt x="7795" y="3230"/>
                  </a:lnTo>
                  <a:lnTo>
                    <a:pt x="7795" y="3230"/>
                  </a:lnTo>
                  <a:lnTo>
                    <a:pt x="7814" y="3228"/>
                  </a:lnTo>
                  <a:lnTo>
                    <a:pt x="7814" y="3228"/>
                  </a:lnTo>
                  <a:lnTo>
                    <a:pt x="7834" y="3231"/>
                  </a:lnTo>
                  <a:lnTo>
                    <a:pt x="7834" y="3231"/>
                  </a:lnTo>
                  <a:lnTo>
                    <a:pt x="7853" y="3228"/>
                  </a:lnTo>
                  <a:lnTo>
                    <a:pt x="7853" y="3228"/>
                  </a:lnTo>
                  <a:lnTo>
                    <a:pt x="7873" y="3227"/>
                  </a:lnTo>
                  <a:lnTo>
                    <a:pt x="7873" y="3227"/>
                  </a:lnTo>
                  <a:lnTo>
                    <a:pt x="7893" y="3230"/>
                  </a:lnTo>
                  <a:lnTo>
                    <a:pt x="7893" y="3230"/>
                  </a:lnTo>
                  <a:lnTo>
                    <a:pt x="7912" y="3233"/>
                  </a:lnTo>
                  <a:lnTo>
                    <a:pt x="7912" y="3233"/>
                  </a:lnTo>
                  <a:lnTo>
                    <a:pt x="7932" y="3232"/>
                  </a:lnTo>
                  <a:lnTo>
                    <a:pt x="7932" y="3232"/>
                  </a:lnTo>
                  <a:lnTo>
                    <a:pt x="7952" y="3230"/>
                  </a:lnTo>
                  <a:lnTo>
                    <a:pt x="7952" y="3230"/>
                  </a:lnTo>
                  <a:lnTo>
                    <a:pt x="7971" y="3231"/>
                  </a:lnTo>
                  <a:lnTo>
                    <a:pt x="7971" y="3231"/>
                  </a:lnTo>
                  <a:lnTo>
                    <a:pt x="7991" y="3229"/>
                  </a:lnTo>
                  <a:lnTo>
                    <a:pt x="7991" y="3229"/>
                  </a:lnTo>
                  <a:lnTo>
                    <a:pt x="8010" y="3230"/>
                  </a:lnTo>
                  <a:lnTo>
                    <a:pt x="8010" y="3230"/>
                  </a:lnTo>
                  <a:lnTo>
                    <a:pt x="8030" y="3229"/>
                  </a:lnTo>
                  <a:lnTo>
                    <a:pt x="8030" y="3229"/>
                  </a:lnTo>
                  <a:lnTo>
                    <a:pt x="8050" y="3231"/>
                  </a:lnTo>
                  <a:lnTo>
                    <a:pt x="8050" y="3231"/>
                  </a:lnTo>
                  <a:lnTo>
                    <a:pt x="8069" y="3230"/>
                  </a:lnTo>
                  <a:lnTo>
                    <a:pt x="8069" y="3230"/>
                  </a:lnTo>
                  <a:lnTo>
                    <a:pt x="8089" y="3230"/>
                  </a:lnTo>
                  <a:lnTo>
                    <a:pt x="8089" y="3230"/>
                  </a:lnTo>
                  <a:lnTo>
                    <a:pt x="8109" y="3230"/>
                  </a:lnTo>
                  <a:lnTo>
                    <a:pt x="8109" y="3230"/>
                  </a:lnTo>
                  <a:lnTo>
                    <a:pt x="8128" y="3232"/>
                  </a:lnTo>
                  <a:lnTo>
                    <a:pt x="8128" y="3232"/>
                  </a:lnTo>
                  <a:lnTo>
                    <a:pt x="8148" y="3228"/>
                  </a:lnTo>
                  <a:lnTo>
                    <a:pt x="8148" y="3228"/>
                  </a:lnTo>
                  <a:lnTo>
                    <a:pt x="8168" y="3229"/>
                  </a:lnTo>
                  <a:lnTo>
                    <a:pt x="8168" y="3229"/>
                  </a:lnTo>
                  <a:lnTo>
                    <a:pt x="8187" y="3229"/>
                  </a:lnTo>
                  <a:lnTo>
                    <a:pt x="8187" y="3229"/>
                  </a:lnTo>
                  <a:lnTo>
                    <a:pt x="8207" y="3226"/>
                  </a:lnTo>
                  <a:lnTo>
                    <a:pt x="8207" y="3226"/>
                  </a:lnTo>
                  <a:lnTo>
                    <a:pt x="8226" y="3222"/>
                  </a:lnTo>
                  <a:lnTo>
                    <a:pt x="8226" y="3222"/>
                  </a:lnTo>
                  <a:lnTo>
                    <a:pt x="8246" y="3216"/>
                  </a:lnTo>
                  <a:lnTo>
                    <a:pt x="8246" y="3216"/>
                  </a:lnTo>
                  <a:lnTo>
                    <a:pt x="8266" y="3211"/>
                  </a:lnTo>
                  <a:lnTo>
                    <a:pt x="8266" y="3211"/>
                  </a:lnTo>
                  <a:lnTo>
                    <a:pt x="8285" y="3215"/>
                  </a:lnTo>
                  <a:lnTo>
                    <a:pt x="8285" y="3215"/>
                  </a:lnTo>
                  <a:lnTo>
                    <a:pt x="8305" y="3219"/>
                  </a:lnTo>
                  <a:lnTo>
                    <a:pt x="8305" y="3219"/>
                  </a:lnTo>
                  <a:lnTo>
                    <a:pt x="8325" y="3219"/>
                  </a:lnTo>
                  <a:lnTo>
                    <a:pt x="8325" y="3219"/>
                  </a:lnTo>
                  <a:lnTo>
                    <a:pt x="8344" y="3219"/>
                  </a:lnTo>
                  <a:lnTo>
                    <a:pt x="8344" y="3219"/>
                  </a:lnTo>
                  <a:lnTo>
                    <a:pt x="8364" y="3230"/>
                  </a:lnTo>
                  <a:lnTo>
                    <a:pt x="8364" y="3230"/>
                  </a:lnTo>
                  <a:lnTo>
                    <a:pt x="8384" y="3229"/>
                  </a:lnTo>
                  <a:lnTo>
                    <a:pt x="8384" y="3229"/>
                  </a:lnTo>
                  <a:lnTo>
                    <a:pt x="8403" y="3229"/>
                  </a:lnTo>
                  <a:lnTo>
                    <a:pt x="8403" y="3229"/>
                  </a:lnTo>
                  <a:lnTo>
                    <a:pt x="8423" y="3228"/>
                  </a:lnTo>
                  <a:lnTo>
                    <a:pt x="8423" y="3228"/>
                  </a:lnTo>
                  <a:lnTo>
                    <a:pt x="8442" y="3230"/>
                  </a:lnTo>
                  <a:lnTo>
                    <a:pt x="8442" y="3230"/>
                  </a:lnTo>
                  <a:lnTo>
                    <a:pt x="8462" y="3228"/>
                  </a:lnTo>
                  <a:lnTo>
                    <a:pt x="8462" y="3228"/>
                  </a:lnTo>
                  <a:lnTo>
                    <a:pt x="8482" y="3227"/>
                  </a:lnTo>
                  <a:lnTo>
                    <a:pt x="8482" y="3227"/>
                  </a:lnTo>
                  <a:lnTo>
                    <a:pt x="8501" y="3229"/>
                  </a:lnTo>
                  <a:lnTo>
                    <a:pt x="8501" y="3229"/>
                  </a:lnTo>
                  <a:lnTo>
                    <a:pt x="8521" y="3228"/>
                  </a:lnTo>
                  <a:lnTo>
                    <a:pt x="8521" y="3228"/>
                  </a:lnTo>
                  <a:lnTo>
                    <a:pt x="8541" y="3229"/>
                  </a:lnTo>
                  <a:lnTo>
                    <a:pt x="8541" y="3229"/>
                  </a:lnTo>
                  <a:lnTo>
                    <a:pt x="8560" y="3227"/>
                  </a:lnTo>
                  <a:lnTo>
                    <a:pt x="8560" y="3227"/>
                  </a:lnTo>
                  <a:lnTo>
                    <a:pt x="8580" y="3230"/>
                  </a:lnTo>
                  <a:lnTo>
                    <a:pt x="8580" y="3230"/>
                  </a:lnTo>
                  <a:lnTo>
                    <a:pt x="8599" y="3228"/>
                  </a:lnTo>
                  <a:lnTo>
                    <a:pt x="8599" y="3228"/>
                  </a:lnTo>
                  <a:lnTo>
                    <a:pt x="8619" y="3225"/>
                  </a:lnTo>
                  <a:lnTo>
                    <a:pt x="8619" y="3225"/>
                  </a:lnTo>
                  <a:lnTo>
                    <a:pt x="8639" y="3227"/>
                  </a:lnTo>
                  <a:lnTo>
                    <a:pt x="8639" y="3227"/>
                  </a:lnTo>
                  <a:lnTo>
                    <a:pt x="8658" y="3227"/>
                  </a:lnTo>
                  <a:lnTo>
                    <a:pt x="8658" y="3227"/>
                  </a:lnTo>
                  <a:lnTo>
                    <a:pt x="8678" y="3229"/>
                  </a:lnTo>
                  <a:lnTo>
                    <a:pt x="8678" y="3229"/>
                  </a:lnTo>
                  <a:lnTo>
                    <a:pt x="8698" y="3231"/>
                  </a:lnTo>
                  <a:lnTo>
                    <a:pt x="8698" y="3231"/>
                  </a:lnTo>
                  <a:lnTo>
                    <a:pt x="8717" y="3228"/>
                  </a:lnTo>
                  <a:lnTo>
                    <a:pt x="8717" y="3228"/>
                  </a:lnTo>
                  <a:lnTo>
                    <a:pt x="8737" y="3229"/>
                  </a:lnTo>
                  <a:lnTo>
                    <a:pt x="8737" y="3229"/>
                  </a:lnTo>
                  <a:lnTo>
                    <a:pt x="8757" y="3228"/>
                  </a:lnTo>
                  <a:lnTo>
                    <a:pt x="8757" y="3228"/>
                  </a:lnTo>
                  <a:lnTo>
                    <a:pt x="8776" y="3227"/>
                  </a:lnTo>
                  <a:lnTo>
                    <a:pt x="8776" y="3227"/>
                  </a:lnTo>
                  <a:lnTo>
                    <a:pt x="8796" y="3228"/>
                  </a:lnTo>
                  <a:lnTo>
                    <a:pt x="8796" y="3228"/>
                  </a:lnTo>
                  <a:lnTo>
                    <a:pt x="8815" y="3223"/>
                  </a:lnTo>
                  <a:lnTo>
                    <a:pt x="8815" y="3223"/>
                  </a:lnTo>
                  <a:lnTo>
                    <a:pt x="8835" y="3221"/>
                  </a:lnTo>
                  <a:lnTo>
                    <a:pt x="8835" y="3221"/>
                  </a:lnTo>
                  <a:lnTo>
                    <a:pt x="8855" y="3215"/>
                  </a:lnTo>
                  <a:lnTo>
                    <a:pt x="8855" y="3215"/>
                  </a:lnTo>
                  <a:lnTo>
                    <a:pt x="8874" y="3218"/>
                  </a:lnTo>
                  <a:lnTo>
                    <a:pt x="8874" y="3218"/>
                  </a:lnTo>
                  <a:lnTo>
                    <a:pt x="8894" y="3214"/>
                  </a:lnTo>
                  <a:lnTo>
                    <a:pt x="8894" y="3214"/>
                  </a:lnTo>
                  <a:lnTo>
                    <a:pt x="8914" y="3208"/>
                  </a:lnTo>
                  <a:lnTo>
                    <a:pt x="8914" y="3208"/>
                  </a:lnTo>
                  <a:lnTo>
                    <a:pt x="8933" y="3177"/>
                  </a:lnTo>
                  <a:lnTo>
                    <a:pt x="8933" y="3177"/>
                  </a:lnTo>
                  <a:lnTo>
                    <a:pt x="8953" y="3132"/>
                  </a:lnTo>
                  <a:lnTo>
                    <a:pt x="8953" y="3132"/>
                  </a:lnTo>
                  <a:lnTo>
                    <a:pt x="8973" y="3148"/>
                  </a:lnTo>
                  <a:lnTo>
                    <a:pt x="8973" y="3148"/>
                  </a:lnTo>
                  <a:lnTo>
                    <a:pt x="8992" y="3188"/>
                  </a:lnTo>
                  <a:lnTo>
                    <a:pt x="8992" y="3188"/>
                  </a:lnTo>
                  <a:lnTo>
                    <a:pt x="9012" y="3203"/>
                  </a:lnTo>
                  <a:lnTo>
                    <a:pt x="9012" y="3203"/>
                  </a:lnTo>
                  <a:lnTo>
                    <a:pt x="9031" y="3211"/>
                  </a:lnTo>
                  <a:lnTo>
                    <a:pt x="9031" y="3211"/>
                  </a:lnTo>
                  <a:lnTo>
                    <a:pt x="9051" y="3207"/>
                  </a:lnTo>
                  <a:lnTo>
                    <a:pt x="9051" y="3207"/>
                  </a:lnTo>
                  <a:lnTo>
                    <a:pt x="9071" y="3216"/>
                  </a:lnTo>
                  <a:lnTo>
                    <a:pt x="9071" y="3216"/>
                  </a:lnTo>
                  <a:lnTo>
                    <a:pt x="9090" y="3222"/>
                  </a:lnTo>
                  <a:lnTo>
                    <a:pt x="9090" y="3222"/>
                  </a:lnTo>
                  <a:lnTo>
                    <a:pt x="9110" y="3225"/>
                  </a:lnTo>
                  <a:lnTo>
                    <a:pt x="9110" y="3225"/>
                  </a:lnTo>
                  <a:lnTo>
                    <a:pt x="9130" y="3226"/>
                  </a:lnTo>
                  <a:lnTo>
                    <a:pt x="9130" y="3226"/>
                  </a:lnTo>
                  <a:lnTo>
                    <a:pt x="9149" y="3222"/>
                  </a:lnTo>
                  <a:lnTo>
                    <a:pt x="9149" y="3222"/>
                  </a:lnTo>
                  <a:lnTo>
                    <a:pt x="9169" y="3227"/>
                  </a:lnTo>
                  <a:lnTo>
                    <a:pt x="9169" y="3227"/>
                  </a:lnTo>
                  <a:lnTo>
                    <a:pt x="9188" y="3229"/>
                  </a:lnTo>
                  <a:lnTo>
                    <a:pt x="9188" y="3229"/>
                  </a:lnTo>
                  <a:lnTo>
                    <a:pt x="9208" y="3225"/>
                  </a:lnTo>
                  <a:lnTo>
                    <a:pt x="9208" y="3225"/>
                  </a:lnTo>
                  <a:lnTo>
                    <a:pt x="9228" y="3227"/>
                  </a:lnTo>
                  <a:lnTo>
                    <a:pt x="9228" y="3227"/>
                  </a:lnTo>
                  <a:lnTo>
                    <a:pt x="9247" y="3220"/>
                  </a:lnTo>
                  <a:lnTo>
                    <a:pt x="9247" y="3220"/>
                  </a:lnTo>
                  <a:lnTo>
                    <a:pt x="9267" y="3217"/>
                  </a:lnTo>
                  <a:lnTo>
                    <a:pt x="9267" y="3217"/>
                  </a:lnTo>
                  <a:lnTo>
                    <a:pt x="9287" y="3220"/>
                  </a:lnTo>
                  <a:lnTo>
                    <a:pt x="9287" y="3220"/>
                  </a:lnTo>
                  <a:lnTo>
                    <a:pt x="9306" y="3222"/>
                  </a:lnTo>
                  <a:lnTo>
                    <a:pt x="9306" y="3222"/>
                  </a:lnTo>
                  <a:lnTo>
                    <a:pt x="9326" y="3221"/>
                  </a:lnTo>
                  <a:lnTo>
                    <a:pt x="9326" y="3221"/>
                  </a:lnTo>
                  <a:lnTo>
                    <a:pt x="9346" y="3218"/>
                  </a:lnTo>
                  <a:lnTo>
                    <a:pt x="9346" y="3218"/>
                  </a:lnTo>
                  <a:lnTo>
                    <a:pt x="9365" y="3213"/>
                  </a:lnTo>
                  <a:lnTo>
                    <a:pt x="9365" y="3213"/>
                  </a:lnTo>
                  <a:lnTo>
                    <a:pt x="9385" y="3201"/>
                  </a:lnTo>
                  <a:lnTo>
                    <a:pt x="9385" y="3201"/>
                  </a:lnTo>
                  <a:lnTo>
                    <a:pt x="9404" y="3176"/>
                  </a:lnTo>
                  <a:lnTo>
                    <a:pt x="9404" y="3176"/>
                  </a:lnTo>
                  <a:lnTo>
                    <a:pt x="9424" y="3110"/>
                  </a:lnTo>
                  <a:lnTo>
                    <a:pt x="9424" y="3110"/>
                  </a:lnTo>
                  <a:lnTo>
                    <a:pt x="9444" y="3022"/>
                  </a:lnTo>
                  <a:lnTo>
                    <a:pt x="9444" y="3022"/>
                  </a:lnTo>
                  <a:lnTo>
                    <a:pt x="9463" y="3094"/>
                  </a:lnTo>
                  <a:lnTo>
                    <a:pt x="9463" y="3094"/>
                  </a:lnTo>
                  <a:lnTo>
                    <a:pt x="9483" y="3170"/>
                  </a:lnTo>
                  <a:lnTo>
                    <a:pt x="9483" y="3170"/>
                  </a:lnTo>
                  <a:lnTo>
                    <a:pt x="9503" y="3198"/>
                  </a:lnTo>
                  <a:lnTo>
                    <a:pt x="9503" y="3198"/>
                  </a:lnTo>
                  <a:lnTo>
                    <a:pt x="9522" y="3210"/>
                  </a:lnTo>
                  <a:lnTo>
                    <a:pt x="9522" y="3210"/>
                  </a:lnTo>
                  <a:lnTo>
                    <a:pt x="9542" y="3213"/>
                  </a:lnTo>
                  <a:lnTo>
                    <a:pt x="9542" y="3213"/>
                  </a:lnTo>
                  <a:lnTo>
                    <a:pt x="9562" y="3216"/>
                  </a:lnTo>
                  <a:lnTo>
                    <a:pt x="9562" y="3216"/>
                  </a:lnTo>
                  <a:lnTo>
                    <a:pt x="9581" y="3211"/>
                  </a:lnTo>
                  <a:lnTo>
                    <a:pt x="9581" y="3211"/>
                  </a:lnTo>
                  <a:lnTo>
                    <a:pt x="9601" y="3205"/>
                  </a:lnTo>
                  <a:lnTo>
                    <a:pt x="9601" y="3205"/>
                  </a:lnTo>
                  <a:lnTo>
                    <a:pt x="9620" y="3192"/>
                  </a:lnTo>
                  <a:lnTo>
                    <a:pt x="9620" y="3192"/>
                  </a:lnTo>
                  <a:lnTo>
                    <a:pt x="9640" y="3187"/>
                  </a:lnTo>
                  <a:lnTo>
                    <a:pt x="9640" y="3187"/>
                  </a:lnTo>
                  <a:lnTo>
                    <a:pt x="9660" y="3204"/>
                  </a:lnTo>
                  <a:lnTo>
                    <a:pt x="9660" y="3204"/>
                  </a:lnTo>
                  <a:lnTo>
                    <a:pt x="9679" y="3215"/>
                  </a:lnTo>
                  <a:lnTo>
                    <a:pt x="9679" y="3215"/>
                  </a:lnTo>
                  <a:lnTo>
                    <a:pt x="9699" y="3216"/>
                  </a:lnTo>
                  <a:lnTo>
                    <a:pt x="9699" y="3216"/>
                  </a:lnTo>
                  <a:lnTo>
                    <a:pt x="9719" y="3215"/>
                  </a:lnTo>
                  <a:lnTo>
                    <a:pt x="9719" y="3215"/>
                  </a:lnTo>
                  <a:lnTo>
                    <a:pt x="9738" y="3214"/>
                  </a:lnTo>
                  <a:lnTo>
                    <a:pt x="9738" y="3214"/>
                  </a:lnTo>
                  <a:lnTo>
                    <a:pt x="9758" y="3212"/>
                  </a:lnTo>
                  <a:lnTo>
                    <a:pt x="9758" y="3212"/>
                  </a:lnTo>
                  <a:lnTo>
                    <a:pt x="9777" y="3209"/>
                  </a:lnTo>
                  <a:lnTo>
                    <a:pt x="9777" y="3209"/>
                  </a:lnTo>
                  <a:lnTo>
                    <a:pt x="9797" y="3205"/>
                  </a:lnTo>
                  <a:lnTo>
                    <a:pt x="9797" y="3205"/>
                  </a:lnTo>
                  <a:lnTo>
                    <a:pt x="9817" y="3203"/>
                  </a:lnTo>
                  <a:lnTo>
                    <a:pt x="9817" y="3203"/>
                  </a:lnTo>
                  <a:lnTo>
                    <a:pt x="9836" y="3194"/>
                  </a:lnTo>
                  <a:lnTo>
                    <a:pt x="9836" y="3194"/>
                  </a:lnTo>
                  <a:lnTo>
                    <a:pt x="9856" y="3179"/>
                  </a:lnTo>
                  <a:lnTo>
                    <a:pt x="9856" y="3179"/>
                  </a:lnTo>
                  <a:lnTo>
                    <a:pt x="9876" y="3153"/>
                  </a:lnTo>
                  <a:lnTo>
                    <a:pt x="9876" y="3153"/>
                  </a:lnTo>
                  <a:lnTo>
                    <a:pt x="9895" y="3121"/>
                  </a:lnTo>
                  <a:lnTo>
                    <a:pt x="9895" y="3121"/>
                  </a:lnTo>
                  <a:lnTo>
                    <a:pt x="9915" y="3067"/>
                  </a:lnTo>
                  <a:lnTo>
                    <a:pt x="9915" y="3067"/>
                  </a:lnTo>
                  <a:lnTo>
                    <a:pt x="9935" y="2939"/>
                  </a:lnTo>
                  <a:lnTo>
                    <a:pt x="9935" y="2939"/>
                  </a:lnTo>
                  <a:lnTo>
                    <a:pt x="9954" y="2632"/>
                  </a:lnTo>
                  <a:lnTo>
                    <a:pt x="9954" y="2632"/>
                  </a:lnTo>
                  <a:lnTo>
                    <a:pt x="9974" y="1872"/>
                  </a:lnTo>
                  <a:lnTo>
                    <a:pt x="9974" y="1872"/>
                  </a:lnTo>
                  <a:lnTo>
                    <a:pt x="9993" y="937"/>
                  </a:lnTo>
                  <a:lnTo>
                    <a:pt x="9993" y="937"/>
                  </a:lnTo>
                  <a:lnTo>
                    <a:pt x="10013" y="1701"/>
                  </a:lnTo>
                  <a:lnTo>
                    <a:pt x="10013" y="1701"/>
                  </a:lnTo>
                  <a:lnTo>
                    <a:pt x="10033" y="2560"/>
                  </a:lnTo>
                  <a:lnTo>
                    <a:pt x="10033" y="2560"/>
                  </a:lnTo>
                  <a:lnTo>
                    <a:pt x="10052" y="2890"/>
                  </a:lnTo>
                  <a:lnTo>
                    <a:pt x="10052" y="2890"/>
                  </a:lnTo>
                  <a:lnTo>
                    <a:pt x="10072" y="3031"/>
                  </a:lnTo>
                  <a:lnTo>
                    <a:pt x="10072" y="3031"/>
                  </a:lnTo>
                  <a:lnTo>
                    <a:pt x="10092" y="3102"/>
                  </a:lnTo>
                  <a:lnTo>
                    <a:pt x="10092" y="3102"/>
                  </a:lnTo>
                  <a:lnTo>
                    <a:pt x="10111" y="3143"/>
                  </a:lnTo>
                  <a:lnTo>
                    <a:pt x="10111" y="3143"/>
                  </a:lnTo>
                  <a:lnTo>
                    <a:pt x="10131" y="3166"/>
                  </a:lnTo>
                  <a:lnTo>
                    <a:pt x="10131" y="3166"/>
                  </a:lnTo>
                  <a:lnTo>
                    <a:pt x="10151" y="3177"/>
                  </a:lnTo>
                  <a:lnTo>
                    <a:pt x="10151" y="3177"/>
                  </a:lnTo>
                  <a:lnTo>
                    <a:pt x="10170" y="3189"/>
                  </a:lnTo>
                  <a:lnTo>
                    <a:pt x="10170" y="3189"/>
                  </a:lnTo>
                  <a:lnTo>
                    <a:pt x="10190" y="3199"/>
                  </a:lnTo>
                  <a:lnTo>
                    <a:pt x="10190" y="3199"/>
                  </a:lnTo>
                  <a:lnTo>
                    <a:pt x="10209" y="3203"/>
                  </a:lnTo>
                  <a:lnTo>
                    <a:pt x="10209" y="3203"/>
                  </a:lnTo>
                  <a:lnTo>
                    <a:pt x="10229" y="3205"/>
                  </a:lnTo>
                  <a:lnTo>
                    <a:pt x="10229" y="3205"/>
                  </a:lnTo>
                  <a:lnTo>
                    <a:pt x="10249" y="3210"/>
                  </a:lnTo>
                  <a:lnTo>
                    <a:pt x="10249" y="3210"/>
                  </a:lnTo>
                  <a:lnTo>
                    <a:pt x="10268" y="3205"/>
                  </a:lnTo>
                  <a:lnTo>
                    <a:pt x="10268" y="3205"/>
                  </a:lnTo>
                  <a:lnTo>
                    <a:pt x="10288" y="3209"/>
                  </a:lnTo>
                  <a:lnTo>
                    <a:pt x="10288" y="3209"/>
                  </a:lnTo>
                  <a:lnTo>
                    <a:pt x="10308" y="3201"/>
                  </a:lnTo>
                  <a:lnTo>
                    <a:pt x="10308" y="3201"/>
                  </a:lnTo>
                  <a:lnTo>
                    <a:pt x="10327" y="3187"/>
                  </a:lnTo>
                  <a:lnTo>
                    <a:pt x="10327" y="3187"/>
                  </a:lnTo>
                  <a:lnTo>
                    <a:pt x="10347" y="3161"/>
                  </a:lnTo>
                  <a:lnTo>
                    <a:pt x="10347" y="3161"/>
                  </a:lnTo>
                  <a:lnTo>
                    <a:pt x="10366" y="3099"/>
                  </a:lnTo>
                  <a:lnTo>
                    <a:pt x="10366" y="3099"/>
                  </a:lnTo>
                  <a:lnTo>
                    <a:pt x="10386" y="2959"/>
                  </a:lnTo>
                  <a:lnTo>
                    <a:pt x="10386" y="2959"/>
                  </a:lnTo>
                  <a:lnTo>
                    <a:pt x="10406" y="2964"/>
                  </a:lnTo>
                  <a:lnTo>
                    <a:pt x="10406" y="2964"/>
                  </a:lnTo>
                  <a:lnTo>
                    <a:pt x="10425" y="3108"/>
                  </a:lnTo>
                  <a:lnTo>
                    <a:pt x="10425" y="3108"/>
                  </a:lnTo>
                  <a:lnTo>
                    <a:pt x="10445" y="3170"/>
                  </a:lnTo>
                  <a:lnTo>
                    <a:pt x="10445" y="3170"/>
                  </a:lnTo>
                  <a:lnTo>
                    <a:pt x="10465" y="3196"/>
                  </a:lnTo>
                  <a:lnTo>
                    <a:pt x="10465" y="3196"/>
                  </a:lnTo>
                  <a:lnTo>
                    <a:pt x="10484" y="3208"/>
                  </a:lnTo>
                  <a:lnTo>
                    <a:pt x="10484" y="3208"/>
                  </a:lnTo>
                  <a:lnTo>
                    <a:pt x="10504" y="3216"/>
                  </a:lnTo>
                  <a:lnTo>
                    <a:pt x="10504" y="3216"/>
                  </a:lnTo>
                  <a:lnTo>
                    <a:pt x="10524" y="3221"/>
                  </a:lnTo>
                  <a:lnTo>
                    <a:pt x="10524" y="3221"/>
                  </a:lnTo>
                  <a:lnTo>
                    <a:pt x="10543" y="3221"/>
                  </a:lnTo>
                  <a:lnTo>
                    <a:pt x="10543" y="3221"/>
                  </a:lnTo>
                  <a:lnTo>
                    <a:pt x="10563" y="3222"/>
                  </a:lnTo>
                  <a:lnTo>
                    <a:pt x="10563" y="3222"/>
                  </a:lnTo>
                  <a:lnTo>
                    <a:pt x="10582" y="3221"/>
                  </a:lnTo>
                  <a:lnTo>
                    <a:pt x="10582" y="3221"/>
                  </a:lnTo>
                  <a:lnTo>
                    <a:pt x="10602" y="3223"/>
                  </a:lnTo>
                  <a:lnTo>
                    <a:pt x="10602" y="3223"/>
                  </a:lnTo>
                  <a:lnTo>
                    <a:pt x="10622" y="3221"/>
                  </a:lnTo>
                  <a:lnTo>
                    <a:pt x="10622" y="3221"/>
                  </a:lnTo>
                  <a:lnTo>
                    <a:pt x="10641" y="3218"/>
                  </a:lnTo>
                  <a:lnTo>
                    <a:pt x="10641" y="3218"/>
                  </a:lnTo>
                  <a:lnTo>
                    <a:pt x="10661" y="3223"/>
                  </a:lnTo>
                  <a:lnTo>
                    <a:pt x="10661" y="3223"/>
                  </a:lnTo>
                  <a:lnTo>
                    <a:pt x="10681" y="3224"/>
                  </a:lnTo>
                  <a:lnTo>
                    <a:pt x="10681" y="3224"/>
                  </a:lnTo>
                  <a:lnTo>
                    <a:pt x="10700" y="3223"/>
                  </a:lnTo>
                  <a:lnTo>
                    <a:pt x="10700" y="3223"/>
                  </a:lnTo>
                  <a:lnTo>
                    <a:pt x="10720" y="3227"/>
                  </a:lnTo>
                  <a:lnTo>
                    <a:pt x="10720" y="3227"/>
                  </a:lnTo>
                  <a:lnTo>
                    <a:pt x="10740" y="3229"/>
                  </a:lnTo>
                  <a:lnTo>
                    <a:pt x="10740" y="3229"/>
                  </a:lnTo>
                  <a:lnTo>
                    <a:pt x="10759" y="3230"/>
                  </a:lnTo>
                  <a:lnTo>
                    <a:pt x="10759" y="3230"/>
                  </a:lnTo>
                  <a:lnTo>
                    <a:pt x="10779" y="3229"/>
                  </a:lnTo>
                  <a:lnTo>
                    <a:pt x="10779" y="3229"/>
                  </a:lnTo>
                  <a:lnTo>
                    <a:pt x="10798" y="3231"/>
                  </a:lnTo>
                  <a:lnTo>
                    <a:pt x="10798" y="3231"/>
                  </a:lnTo>
                  <a:lnTo>
                    <a:pt x="10818" y="3228"/>
                  </a:lnTo>
                  <a:lnTo>
                    <a:pt x="10818" y="3228"/>
                  </a:lnTo>
                  <a:lnTo>
                    <a:pt x="10838" y="3228"/>
                  </a:lnTo>
                  <a:lnTo>
                    <a:pt x="10838" y="3228"/>
                  </a:lnTo>
                  <a:lnTo>
                    <a:pt x="10857" y="3226"/>
                  </a:lnTo>
                  <a:lnTo>
                    <a:pt x="10857" y="3226"/>
                  </a:lnTo>
                  <a:lnTo>
                    <a:pt x="10877" y="3230"/>
                  </a:lnTo>
                  <a:lnTo>
                    <a:pt x="10877" y="3230"/>
                  </a:lnTo>
                  <a:lnTo>
                    <a:pt x="10897" y="3226"/>
                  </a:lnTo>
                  <a:lnTo>
                    <a:pt x="10897" y="3226"/>
                  </a:lnTo>
                  <a:lnTo>
                    <a:pt x="10916" y="3231"/>
                  </a:lnTo>
                  <a:lnTo>
                    <a:pt x="10916" y="3231"/>
                  </a:lnTo>
                  <a:lnTo>
                    <a:pt x="10936" y="3230"/>
                  </a:lnTo>
                  <a:lnTo>
                    <a:pt x="10936" y="3230"/>
                  </a:lnTo>
                  <a:lnTo>
                    <a:pt x="10955" y="3229"/>
                  </a:lnTo>
                  <a:lnTo>
                    <a:pt x="10955" y="3229"/>
                  </a:lnTo>
                  <a:lnTo>
                    <a:pt x="10975" y="3230"/>
                  </a:lnTo>
                  <a:lnTo>
                    <a:pt x="10975" y="3230"/>
                  </a:lnTo>
                  <a:lnTo>
                    <a:pt x="10995" y="3229"/>
                  </a:lnTo>
                  <a:lnTo>
                    <a:pt x="10995" y="3229"/>
                  </a:lnTo>
                  <a:lnTo>
                    <a:pt x="11014" y="3227"/>
                  </a:lnTo>
                  <a:lnTo>
                    <a:pt x="11014" y="3227"/>
                  </a:lnTo>
                  <a:lnTo>
                    <a:pt x="11034" y="3227"/>
                  </a:lnTo>
                  <a:lnTo>
                    <a:pt x="11034" y="3227"/>
                  </a:lnTo>
                  <a:lnTo>
                    <a:pt x="11054" y="3227"/>
                  </a:lnTo>
                  <a:lnTo>
                    <a:pt x="11054" y="3227"/>
                  </a:lnTo>
                  <a:lnTo>
                    <a:pt x="11073" y="3228"/>
                  </a:lnTo>
                  <a:lnTo>
                    <a:pt x="11073" y="3228"/>
                  </a:lnTo>
                  <a:lnTo>
                    <a:pt x="11093" y="3223"/>
                  </a:lnTo>
                  <a:lnTo>
                    <a:pt x="11093" y="3223"/>
                  </a:lnTo>
                  <a:lnTo>
                    <a:pt x="11113" y="3226"/>
                  </a:lnTo>
                  <a:lnTo>
                    <a:pt x="11113" y="3226"/>
                  </a:lnTo>
                  <a:lnTo>
                    <a:pt x="11132" y="3226"/>
                  </a:lnTo>
                  <a:lnTo>
                    <a:pt x="11132" y="3226"/>
                  </a:lnTo>
                  <a:lnTo>
                    <a:pt x="11152" y="3228"/>
                  </a:lnTo>
                  <a:lnTo>
                    <a:pt x="11152" y="3228"/>
                  </a:lnTo>
                  <a:lnTo>
                    <a:pt x="11171" y="3227"/>
                  </a:lnTo>
                  <a:lnTo>
                    <a:pt x="11171" y="3227"/>
                  </a:lnTo>
                  <a:lnTo>
                    <a:pt x="11191" y="3225"/>
                  </a:lnTo>
                  <a:lnTo>
                    <a:pt x="11191" y="3225"/>
                  </a:lnTo>
                  <a:lnTo>
                    <a:pt x="11211" y="3227"/>
                  </a:lnTo>
                  <a:lnTo>
                    <a:pt x="11211" y="3227"/>
                  </a:lnTo>
                  <a:lnTo>
                    <a:pt x="11230" y="3230"/>
                  </a:lnTo>
                  <a:lnTo>
                    <a:pt x="11230" y="3230"/>
                  </a:lnTo>
                  <a:lnTo>
                    <a:pt x="11250" y="3228"/>
                  </a:lnTo>
                  <a:lnTo>
                    <a:pt x="11250" y="3228"/>
                  </a:lnTo>
                  <a:lnTo>
                    <a:pt x="11270" y="3230"/>
                  </a:lnTo>
                  <a:lnTo>
                    <a:pt x="11270" y="3230"/>
                  </a:lnTo>
                  <a:lnTo>
                    <a:pt x="11289" y="3227"/>
                  </a:lnTo>
                  <a:lnTo>
                    <a:pt x="11289" y="3227"/>
                  </a:lnTo>
                  <a:lnTo>
                    <a:pt x="11309" y="3227"/>
                  </a:lnTo>
                  <a:lnTo>
                    <a:pt x="11309" y="3227"/>
                  </a:lnTo>
                  <a:lnTo>
                    <a:pt x="11329" y="3226"/>
                  </a:lnTo>
                  <a:lnTo>
                    <a:pt x="11329" y="3226"/>
                  </a:lnTo>
                  <a:lnTo>
                    <a:pt x="11348" y="3226"/>
                  </a:lnTo>
                  <a:lnTo>
                    <a:pt x="11348" y="3226"/>
                  </a:lnTo>
                  <a:lnTo>
                    <a:pt x="11368" y="3225"/>
                  </a:lnTo>
                  <a:lnTo>
                    <a:pt x="11368" y="3225"/>
                  </a:lnTo>
                  <a:lnTo>
                    <a:pt x="11387" y="3225"/>
                  </a:lnTo>
                  <a:lnTo>
                    <a:pt x="11387" y="3225"/>
                  </a:lnTo>
                  <a:lnTo>
                    <a:pt x="11407" y="3222"/>
                  </a:lnTo>
                  <a:lnTo>
                    <a:pt x="11407" y="3222"/>
                  </a:lnTo>
                  <a:lnTo>
                    <a:pt x="11427" y="3221"/>
                  </a:lnTo>
                  <a:lnTo>
                    <a:pt x="11427" y="3221"/>
                  </a:lnTo>
                  <a:lnTo>
                    <a:pt x="11446" y="3223"/>
                  </a:lnTo>
                  <a:lnTo>
                    <a:pt x="11446" y="3223"/>
                  </a:lnTo>
                  <a:lnTo>
                    <a:pt x="11466" y="3220"/>
                  </a:lnTo>
                  <a:lnTo>
                    <a:pt x="11466" y="3220"/>
                  </a:lnTo>
                  <a:lnTo>
                    <a:pt x="11486" y="3216"/>
                  </a:lnTo>
                  <a:lnTo>
                    <a:pt x="11486" y="3216"/>
                  </a:lnTo>
                  <a:lnTo>
                    <a:pt x="11505" y="3215"/>
                  </a:lnTo>
                  <a:lnTo>
                    <a:pt x="11505" y="3215"/>
                  </a:lnTo>
                  <a:lnTo>
                    <a:pt x="11525" y="3211"/>
                  </a:lnTo>
                  <a:lnTo>
                    <a:pt x="11525" y="3211"/>
                  </a:lnTo>
                  <a:lnTo>
                    <a:pt x="11545" y="3208"/>
                  </a:lnTo>
                  <a:lnTo>
                    <a:pt x="11545" y="3208"/>
                  </a:lnTo>
                  <a:lnTo>
                    <a:pt x="11564" y="3208"/>
                  </a:lnTo>
                  <a:lnTo>
                    <a:pt x="11564" y="3208"/>
                  </a:lnTo>
                  <a:lnTo>
                    <a:pt x="11584" y="3195"/>
                  </a:lnTo>
                  <a:lnTo>
                    <a:pt x="11584" y="3195"/>
                  </a:lnTo>
                  <a:lnTo>
                    <a:pt x="11603" y="3174"/>
                  </a:lnTo>
                  <a:lnTo>
                    <a:pt x="11603" y="3174"/>
                  </a:lnTo>
                  <a:lnTo>
                    <a:pt x="11623" y="3149"/>
                  </a:lnTo>
                  <a:lnTo>
                    <a:pt x="11623" y="3149"/>
                  </a:lnTo>
                  <a:lnTo>
                    <a:pt x="11643" y="3096"/>
                  </a:lnTo>
                  <a:lnTo>
                    <a:pt x="11643" y="3096"/>
                  </a:lnTo>
                  <a:lnTo>
                    <a:pt x="11662" y="2996"/>
                  </a:lnTo>
                  <a:lnTo>
                    <a:pt x="11662" y="2996"/>
                  </a:lnTo>
                  <a:lnTo>
                    <a:pt x="11682" y="2765"/>
                  </a:lnTo>
                  <a:lnTo>
                    <a:pt x="11682" y="2765"/>
                  </a:lnTo>
                  <a:lnTo>
                    <a:pt x="11702" y="2490"/>
                  </a:lnTo>
                  <a:lnTo>
                    <a:pt x="11702" y="2490"/>
                  </a:lnTo>
                  <a:lnTo>
                    <a:pt x="11721" y="1337"/>
                  </a:lnTo>
                  <a:lnTo>
                    <a:pt x="11721" y="1337"/>
                  </a:lnTo>
                  <a:lnTo>
                    <a:pt x="11741" y="1066"/>
                  </a:lnTo>
                  <a:lnTo>
                    <a:pt x="11741" y="1066"/>
                  </a:lnTo>
                  <a:lnTo>
                    <a:pt x="11760" y="1732"/>
                  </a:lnTo>
                  <a:lnTo>
                    <a:pt x="11760" y="1732"/>
                  </a:lnTo>
                  <a:lnTo>
                    <a:pt x="11780" y="2208"/>
                  </a:lnTo>
                  <a:lnTo>
                    <a:pt x="11780" y="2208"/>
                  </a:lnTo>
                  <a:lnTo>
                    <a:pt x="11800" y="2645"/>
                  </a:lnTo>
                  <a:lnTo>
                    <a:pt x="11800" y="2645"/>
                  </a:lnTo>
                  <a:lnTo>
                    <a:pt x="11819" y="2829"/>
                  </a:lnTo>
                  <a:lnTo>
                    <a:pt x="11819" y="2829"/>
                  </a:lnTo>
                  <a:lnTo>
                    <a:pt x="11839" y="2829"/>
                  </a:lnTo>
                  <a:lnTo>
                    <a:pt x="11839" y="2829"/>
                  </a:lnTo>
                  <a:lnTo>
                    <a:pt x="11859" y="2575"/>
                  </a:lnTo>
                  <a:lnTo>
                    <a:pt x="11859" y="2575"/>
                  </a:lnTo>
                  <a:lnTo>
                    <a:pt x="11878" y="2056"/>
                  </a:lnTo>
                  <a:lnTo>
                    <a:pt x="11878" y="2056"/>
                  </a:lnTo>
                  <a:lnTo>
                    <a:pt x="11898" y="1440"/>
                  </a:lnTo>
                  <a:lnTo>
                    <a:pt x="11898" y="1440"/>
                  </a:lnTo>
                  <a:lnTo>
                    <a:pt x="11918" y="333"/>
                  </a:lnTo>
                  <a:lnTo>
                    <a:pt x="11918" y="333"/>
                  </a:lnTo>
                  <a:lnTo>
                    <a:pt x="11937" y="1404"/>
                  </a:lnTo>
                  <a:lnTo>
                    <a:pt x="11937" y="1404"/>
                  </a:lnTo>
                  <a:lnTo>
                    <a:pt x="11957" y="2234"/>
                  </a:lnTo>
                  <a:lnTo>
                    <a:pt x="11957" y="2234"/>
                  </a:lnTo>
                  <a:lnTo>
                    <a:pt x="11976" y="2651"/>
                  </a:lnTo>
                  <a:lnTo>
                    <a:pt x="11976" y="2651"/>
                  </a:lnTo>
                  <a:lnTo>
                    <a:pt x="11996" y="2910"/>
                  </a:lnTo>
                  <a:lnTo>
                    <a:pt x="11996" y="2910"/>
                  </a:lnTo>
                  <a:lnTo>
                    <a:pt x="12016" y="3043"/>
                  </a:lnTo>
                  <a:lnTo>
                    <a:pt x="12016" y="3043"/>
                  </a:lnTo>
                  <a:lnTo>
                    <a:pt x="12035" y="3109"/>
                  </a:lnTo>
                  <a:lnTo>
                    <a:pt x="12035" y="3109"/>
                  </a:lnTo>
                  <a:lnTo>
                    <a:pt x="12055" y="3136"/>
                  </a:lnTo>
                  <a:lnTo>
                    <a:pt x="12055" y="3136"/>
                  </a:lnTo>
                  <a:lnTo>
                    <a:pt x="12075" y="3157"/>
                  </a:lnTo>
                  <a:lnTo>
                    <a:pt x="12075" y="3157"/>
                  </a:lnTo>
                  <a:lnTo>
                    <a:pt x="12094" y="3170"/>
                  </a:lnTo>
                  <a:lnTo>
                    <a:pt x="12094" y="3170"/>
                  </a:lnTo>
                  <a:lnTo>
                    <a:pt x="12114" y="3180"/>
                  </a:lnTo>
                  <a:lnTo>
                    <a:pt x="12114" y="3180"/>
                  </a:lnTo>
                  <a:lnTo>
                    <a:pt x="12134" y="3186"/>
                  </a:lnTo>
                  <a:lnTo>
                    <a:pt x="12134" y="3186"/>
                  </a:lnTo>
                  <a:lnTo>
                    <a:pt x="12153" y="3190"/>
                  </a:lnTo>
                  <a:lnTo>
                    <a:pt x="12153" y="3190"/>
                  </a:lnTo>
                  <a:lnTo>
                    <a:pt x="12173" y="3189"/>
                  </a:lnTo>
                  <a:lnTo>
                    <a:pt x="12173" y="3189"/>
                  </a:lnTo>
                  <a:lnTo>
                    <a:pt x="12192" y="3193"/>
                  </a:lnTo>
                  <a:lnTo>
                    <a:pt x="12192" y="3193"/>
                  </a:lnTo>
                  <a:lnTo>
                    <a:pt x="12212" y="3192"/>
                  </a:lnTo>
                  <a:lnTo>
                    <a:pt x="12212" y="3192"/>
                  </a:lnTo>
                  <a:lnTo>
                    <a:pt x="12232" y="3194"/>
                  </a:lnTo>
                  <a:lnTo>
                    <a:pt x="12232" y="3194"/>
                  </a:lnTo>
                  <a:lnTo>
                    <a:pt x="12251" y="3200"/>
                  </a:lnTo>
                  <a:lnTo>
                    <a:pt x="12251" y="3200"/>
                  </a:lnTo>
                  <a:lnTo>
                    <a:pt x="12271" y="3208"/>
                  </a:lnTo>
                  <a:lnTo>
                    <a:pt x="12271" y="3208"/>
                  </a:lnTo>
                  <a:lnTo>
                    <a:pt x="12291" y="3207"/>
                  </a:lnTo>
                  <a:lnTo>
                    <a:pt x="12291" y="3207"/>
                  </a:lnTo>
                  <a:lnTo>
                    <a:pt x="12310" y="3211"/>
                  </a:lnTo>
                  <a:lnTo>
                    <a:pt x="12310" y="3211"/>
                  </a:lnTo>
                  <a:lnTo>
                    <a:pt x="12330" y="3211"/>
                  </a:lnTo>
                  <a:lnTo>
                    <a:pt x="12330" y="3211"/>
                  </a:lnTo>
                  <a:lnTo>
                    <a:pt x="12349" y="3209"/>
                  </a:lnTo>
                  <a:lnTo>
                    <a:pt x="12349" y="3209"/>
                  </a:lnTo>
                  <a:lnTo>
                    <a:pt x="12369" y="3212"/>
                  </a:lnTo>
                  <a:lnTo>
                    <a:pt x="12369" y="3212"/>
                  </a:lnTo>
                  <a:lnTo>
                    <a:pt x="12389" y="3213"/>
                  </a:lnTo>
                  <a:lnTo>
                    <a:pt x="12389" y="3213"/>
                  </a:lnTo>
                  <a:lnTo>
                    <a:pt x="12408" y="3216"/>
                  </a:lnTo>
                  <a:lnTo>
                    <a:pt x="12408" y="3216"/>
                  </a:lnTo>
                  <a:lnTo>
                    <a:pt x="12428" y="3214"/>
                  </a:lnTo>
                  <a:lnTo>
                    <a:pt x="12428" y="3214"/>
                  </a:lnTo>
                  <a:lnTo>
                    <a:pt x="12448" y="3218"/>
                  </a:lnTo>
                  <a:lnTo>
                    <a:pt x="12448" y="3218"/>
                  </a:lnTo>
                  <a:lnTo>
                    <a:pt x="12467" y="3220"/>
                  </a:lnTo>
                  <a:lnTo>
                    <a:pt x="12467" y="3220"/>
                  </a:lnTo>
                  <a:lnTo>
                    <a:pt x="12487" y="3219"/>
                  </a:lnTo>
                  <a:lnTo>
                    <a:pt x="12487" y="3219"/>
                  </a:lnTo>
                  <a:lnTo>
                    <a:pt x="12507" y="3217"/>
                  </a:lnTo>
                  <a:lnTo>
                    <a:pt x="12507" y="3217"/>
                  </a:lnTo>
                  <a:lnTo>
                    <a:pt x="12526" y="3216"/>
                  </a:lnTo>
                  <a:lnTo>
                    <a:pt x="12526" y="3216"/>
                  </a:lnTo>
                  <a:lnTo>
                    <a:pt x="12546" y="3221"/>
                  </a:lnTo>
                  <a:lnTo>
                    <a:pt x="12546" y="3221"/>
                  </a:lnTo>
                  <a:lnTo>
                    <a:pt x="12565" y="3225"/>
                  </a:lnTo>
                  <a:lnTo>
                    <a:pt x="12565" y="3225"/>
                  </a:lnTo>
                  <a:lnTo>
                    <a:pt x="12585" y="3224"/>
                  </a:lnTo>
                  <a:lnTo>
                    <a:pt x="12585" y="3224"/>
                  </a:lnTo>
                  <a:lnTo>
                    <a:pt x="12605" y="3220"/>
                  </a:lnTo>
                  <a:lnTo>
                    <a:pt x="12605" y="3220"/>
                  </a:lnTo>
                  <a:lnTo>
                    <a:pt x="12624" y="3220"/>
                  </a:lnTo>
                  <a:lnTo>
                    <a:pt x="12624" y="3220"/>
                  </a:lnTo>
                  <a:lnTo>
                    <a:pt x="12644" y="3219"/>
                  </a:lnTo>
                  <a:lnTo>
                    <a:pt x="12644" y="3219"/>
                  </a:lnTo>
                  <a:lnTo>
                    <a:pt x="12664" y="3222"/>
                  </a:lnTo>
                  <a:lnTo>
                    <a:pt x="12664" y="3222"/>
                  </a:lnTo>
                  <a:lnTo>
                    <a:pt x="12683" y="3221"/>
                  </a:lnTo>
                  <a:lnTo>
                    <a:pt x="12683" y="3221"/>
                  </a:lnTo>
                  <a:lnTo>
                    <a:pt x="12703" y="3224"/>
                  </a:lnTo>
                  <a:lnTo>
                    <a:pt x="12703" y="3224"/>
                  </a:lnTo>
                  <a:lnTo>
                    <a:pt x="12723" y="3226"/>
                  </a:lnTo>
                  <a:lnTo>
                    <a:pt x="12723" y="3226"/>
                  </a:lnTo>
                  <a:lnTo>
                    <a:pt x="12742" y="3225"/>
                  </a:lnTo>
                  <a:lnTo>
                    <a:pt x="12742" y="3225"/>
                  </a:lnTo>
                  <a:lnTo>
                    <a:pt x="12762" y="3225"/>
                  </a:lnTo>
                  <a:lnTo>
                    <a:pt x="12762" y="3225"/>
                  </a:lnTo>
                  <a:lnTo>
                    <a:pt x="12781" y="3221"/>
                  </a:lnTo>
                  <a:lnTo>
                    <a:pt x="12781" y="3221"/>
                  </a:lnTo>
                  <a:lnTo>
                    <a:pt x="12801" y="3219"/>
                  </a:lnTo>
                  <a:lnTo>
                    <a:pt x="12801" y="3219"/>
                  </a:lnTo>
                  <a:lnTo>
                    <a:pt x="12821" y="3214"/>
                  </a:lnTo>
                  <a:lnTo>
                    <a:pt x="12821" y="3214"/>
                  </a:lnTo>
                  <a:lnTo>
                    <a:pt x="12840" y="3217"/>
                  </a:lnTo>
                  <a:lnTo>
                    <a:pt x="12840" y="3217"/>
                  </a:lnTo>
                  <a:lnTo>
                    <a:pt x="12860" y="3221"/>
                  </a:lnTo>
                  <a:lnTo>
                    <a:pt x="12860" y="3221"/>
                  </a:lnTo>
                  <a:lnTo>
                    <a:pt x="12880" y="3225"/>
                  </a:lnTo>
                  <a:lnTo>
                    <a:pt x="12880" y="3225"/>
                  </a:lnTo>
                  <a:lnTo>
                    <a:pt x="12899" y="3226"/>
                  </a:lnTo>
                  <a:lnTo>
                    <a:pt x="12899" y="3226"/>
                  </a:lnTo>
                  <a:lnTo>
                    <a:pt x="12919" y="3225"/>
                  </a:lnTo>
                  <a:lnTo>
                    <a:pt x="12919" y="3225"/>
                  </a:lnTo>
                  <a:lnTo>
                    <a:pt x="12938" y="3227"/>
                  </a:lnTo>
                  <a:lnTo>
                    <a:pt x="12938" y="3227"/>
                  </a:lnTo>
                  <a:lnTo>
                    <a:pt x="12958" y="3223"/>
                  </a:lnTo>
                  <a:lnTo>
                    <a:pt x="12958" y="3223"/>
                  </a:lnTo>
                  <a:lnTo>
                    <a:pt x="12978" y="3224"/>
                  </a:lnTo>
                  <a:lnTo>
                    <a:pt x="12978" y="3224"/>
                  </a:lnTo>
                  <a:lnTo>
                    <a:pt x="12997" y="3224"/>
                  </a:lnTo>
                  <a:lnTo>
                    <a:pt x="12997" y="3224"/>
                  </a:lnTo>
                  <a:lnTo>
                    <a:pt x="13017" y="3223"/>
                  </a:lnTo>
                  <a:lnTo>
                    <a:pt x="13017" y="3223"/>
                  </a:lnTo>
                  <a:lnTo>
                    <a:pt x="13037" y="3222"/>
                  </a:lnTo>
                  <a:lnTo>
                    <a:pt x="13037" y="3222"/>
                  </a:lnTo>
                  <a:lnTo>
                    <a:pt x="13056" y="3224"/>
                  </a:lnTo>
                  <a:lnTo>
                    <a:pt x="13056" y="3224"/>
                  </a:lnTo>
                  <a:lnTo>
                    <a:pt x="13076" y="3223"/>
                  </a:lnTo>
                  <a:lnTo>
                    <a:pt x="13076" y="3223"/>
                  </a:lnTo>
                  <a:lnTo>
                    <a:pt x="13096" y="3223"/>
                  </a:lnTo>
                  <a:lnTo>
                    <a:pt x="13096" y="3223"/>
                  </a:lnTo>
                  <a:lnTo>
                    <a:pt x="13115" y="3226"/>
                  </a:lnTo>
                  <a:lnTo>
                    <a:pt x="13115" y="3226"/>
                  </a:lnTo>
                  <a:lnTo>
                    <a:pt x="13135" y="3224"/>
                  </a:lnTo>
                  <a:lnTo>
                    <a:pt x="13135" y="3224"/>
                  </a:lnTo>
                  <a:lnTo>
                    <a:pt x="13154" y="3223"/>
                  </a:lnTo>
                  <a:lnTo>
                    <a:pt x="13154" y="3223"/>
                  </a:lnTo>
                  <a:lnTo>
                    <a:pt x="13174" y="3221"/>
                  </a:lnTo>
                  <a:lnTo>
                    <a:pt x="13174" y="3221"/>
                  </a:lnTo>
                  <a:lnTo>
                    <a:pt x="13194" y="3221"/>
                  </a:lnTo>
                  <a:lnTo>
                    <a:pt x="13194" y="3221"/>
                  </a:lnTo>
                  <a:lnTo>
                    <a:pt x="13213" y="3219"/>
                  </a:lnTo>
                  <a:lnTo>
                    <a:pt x="13213" y="3219"/>
                  </a:lnTo>
                  <a:lnTo>
                    <a:pt x="13233" y="3219"/>
                  </a:lnTo>
                  <a:lnTo>
                    <a:pt x="13233" y="3219"/>
                  </a:lnTo>
                  <a:lnTo>
                    <a:pt x="13253" y="3217"/>
                  </a:lnTo>
                  <a:lnTo>
                    <a:pt x="13253" y="3217"/>
                  </a:lnTo>
                  <a:lnTo>
                    <a:pt x="13272" y="3208"/>
                  </a:lnTo>
                  <a:lnTo>
                    <a:pt x="13272" y="3208"/>
                  </a:lnTo>
                  <a:lnTo>
                    <a:pt x="13292" y="3181"/>
                  </a:lnTo>
                  <a:lnTo>
                    <a:pt x="13292" y="3181"/>
                  </a:lnTo>
                  <a:lnTo>
                    <a:pt x="13312" y="3150"/>
                  </a:lnTo>
                  <a:lnTo>
                    <a:pt x="13312" y="3150"/>
                  </a:lnTo>
                  <a:lnTo>
                    <a:pt x="13331" y="3168"/>
                  </a:lnTo>
                  <a:lnTo>
                    <a:pt x="13331" y="3168"/>
                  </a:lnTo>
                  <a:lnTo>
                    <a:pt x="13351" y="3177"/>
                  </a:lnTo>
                  <a:lnTo>
                    <a:pt x="13351" y="3177"/>
                  </a:lnTo>
                  <a:lnTo>
                    <a:pt x="13370" y="3180"/>
                  </a:lnTo>
                  <a:lnTo>
                    <a:pt x="13370" y="3180"/>
                  </a:lnTo>
                  <a:lnTo>
                    <a:pt x="13390" y="3187"/>
                  </a:lnTo>
                  <a:lnTo>
                    <a:pt x="13390" y="3187"/>
                  </a:lnTo>
                  <a:lnTo>
                    <a:pt x="13410" y="3188"/>
                  </a:lnTo>
                  <a:lnTo>
                    <a:pt x="13410" y="3188"/>
                  </a:lnTo>
                  <a:lnTo>
                    <a:pt x="13429" y="3181"/>
                  </a:lnTo>
                  <a:lnTo>
                    <a:pt x="13429" y="3181"/>
                  </a:lnTo>
                  <a:lnTo>
                    <a:pt x="13449" y="3164"/>
                  </a:lnTo>
                  <a:lnTo>
                    <a:pt x="13449" y="3164"/>
                  </a:lnTo>
                  <a:lnTo>
                    <a:pt x="13469" y="3107"/>
                  </a:lnTo>
                  <a:lnTo>
                    <a:pt x="13469" y="3107"/>
                  </a:lnTo>
                  <a:lnTo>
                    <a:pt x="13488" y="2946"/>
                  </a:lnTo>
                  <a:lnTo>
                    <a:pt x="13488" y="2946"/>
                  </a:lnTo>
                  <a:lnTo>
                    <a:pt x="13508" y="2686"/>
                  </a:lnTo>
                  <a:lnTo>
                    <a:pt x="13508" y="2686"/>
                  </a:lnTo>
                  <a:lnTo>
                    <a:pt x="13527" y="2769"/>
                  </a:lnTo>
                  <a:lnTo>
                    <a:pt x="13527" y="2769"/>
                  </a:lnTo>
                  <a:lnTo>
                    <a:pt x="13547" y="2952"/>
                  </a:lnTo>
                  <a:lnTo>
                    <a:pt x="13547" y="2952"/>
                  </a:lnTo>
                  <a:lnTo>
                    <a:pt x="13567" y="3026"/>
                  </a:lnTo>
                  <a:lnTo>
                    <a:pt x="13567" y="3026"/>
                  </a:lnTo>
                  <a:lnTo>
                    <a:pt x="13586" y="3073"/>
                  </a:lnTo>
                  <a:lnTo>
                    <a:pt x="13586" y="3073"/>
                  </a:lnTo>
                  <a:lnTo>
                    <a:pt x="13606" y="3063"/>
                  </a:lnTo>
                  <a:lnTo>
                    <a:pt x="13606" y="3063"/>
                  </a:lnTo>
                  <a:lnTo>
                    <a:pt x="13626" y="3088"/>
                  </a:lnTo>
                  <a:lnTo>
                    <a:pt x="13626" y="3088"/>
                  </a:lnTo>
                  <a:lnTo>
                    <a:pt x="13645" y="3123"/>
                  </a:lnTo>
                  <a:lnTo>
                    <a:pt x="13645" y="3123"/>
                  </a:lnTo>
                  <a:lnTo>
                    <a:pt x="13665" y="3118"/>
                  </a:lnTo>
                  <a:lnTo>
                    <a:pt x="13665" y="3118"/>
                  </a:lnTo>
                  <a:lnTo>
                    <a:pt x="13685" y="3074"/>
                  </a:lnTo>
                  <a:lnTo>
                    <a:pt x="13685" y="3074"/>
                  </a:lnTo>
                  <a:lnTo>
                    <a:pt x="13704" y="3041"/>
                  </a:lnTo>
                  <a:lnTo>
                    <a:pt x="13704" y="3041"/>
                  </a:lnTo>
                  <a:lnTo>
                    <a:pt x="13724" y="2980"/>
                  </a:lnTo>
                  <a:lnTo>
                    <a:pt x="13724" y="2980"/>
                  </a:lnTo>
                  <a:lnTo>
                    <a:pt x="13743" y="2745"/>
                  </a:lnTo>
                  <a:lnTo>
                    <a:pt x="13743" y="2745"/>
                  </a:lnTo>
                  <a:lnTo>
                    <a:pt x="13763" y="2572"/>
                  </a:lnTo>
                  <a:lnTo>
                    <a:pt x="13763" y="2572"/>
                  </a:lnTo>
                  <a:lnTo>
                    <a:pt x="13783" y="2810"/>
                  </a:lnTo>
                  <a:lnTo>
                    <a:pt x="13783" y="2810"/>
                  </a:lnTo>
                  <a:lnTo>
                    <a:pt x="13802" y="2973"/>
                  </a:lnTo>
                  <a:lnTo>
                    <a:pt x="13802" y="2973"/>
                  </a:lnTo>
                  <a:lnTo>
                    <a:pt x="13822" y="2984"/>
                  </a:lnTo>
                  <a:lnTo>
                    <a:pt x="13822" y="2984"/>
                  </a:lnTo>
                  <a:lnTo>
                    <a:pt x="13842" y="2907"/>
                  </a:lnTo>
                  <a:lnTo>
                    <a:pt x="13842" y="2907"/>
                  </a:lnTo>
                  <a:lnTo>
                    <a:pt x="13861" y="2727"/>
                  </a:lnTo>
                  <a:lnTo>
                    <a:pt x="13861" y="2727"/>
                  </a:lnTo>
                  <a:lnTo>
                    <a:pt x="13881" y="2284"/>
                  </a:lnTo>
                  <a:lnTo>
                    <a:pt x="13881" y="2284"/>
                  </a:lnTo>
                  <a:lnTo>
                    <a:pt x="13901" y="1927"/>
                  </a:lnTo>
                  <a:lnTo>
                    <a:pt x="13901" y="1927"/>
                  </a:lnTo>
                  <a:lnTo>
                    <a:pt x="13920" y="1437"/>
                  </a:lnTo>
                  <a:lnTo>
                    <a:pt x="13920" y="1437"/>
                  </a:lnTo>
                  <a:lnTo>
                    <a:pt x="13940" y="0"/>
                  </a:lnTo>
                  <a:lnTo>
                    <a:pt x="13940" y="0"/>
                  </a:lnTo>
                  <a:lnTo>
                    <a:pt x="13959" y="905"/>
                  </a:lnTo>
                  <a:lnTo>
                    <a:pt x="13959" y="905"/>
                  </a:lnTo>
                  <a:lnTo>
                    <a:pt x="13979" y="1493"/>
                  </a:lnTo>
                  <a:lnTo>
                    <a:pt x="13979" y="1493"/>
                  </a:lnTo>
                  <a:lnTo>
                    <a:pt x="13999" y="2160"/>
                  </a:lnTo>
                  <a:lnTo>
                    <a:pt x="13999" y="2160"/>
                  </a:lnTo>
                  <a:lnTo>
                    <a:pt x="14018" y="2585"/>
                  </a:lnTo>
                  <a:lnTo>
                    <a:pt x="14018" y="2585"/>
                  </a:lnTo>
                  <a:lnTo>
                    <a:pt x="14038" y="2736"/>
                  </a:lnTo>
                  <a:lnTo>
                    <a:pt x="14038" y="2736"/>
                  </a:lnTo>
                  <a:lnTo>
                    <a:pt x="14058" y="2686"/>
                  </a:lnTo>
                  <a:lnTo>
                    <a:pt x="14058" y="2686"/>
                  </a:lnTo>
                  <a:lnTo>
                    <a:pt x="14077" y="2198"/>
                  </a:lnTo>
                  <a:lnTo>
                    <a:pt x="14077" y="2198"/>
                  </a:lnTo>
                  <a:lnTo>
                    <a:pt x="14097" y="1852"/>
                  </a:lnTo>
                  <a:lnTo>
                    <a:pt x="14097" y="1852"/>
                  </a:lnTo>
                  <a:lnTo>
                    <a:pt x="14116" y="620"/>
                  </a:lnTo>
                  <a:lnTo>
                    <a:pt x="14116" y="620"/>
                  </a:lnTo>
                  <a:lnTo>
                    <a:pt x="14136" y="585"/>
                  </a:lnTo>
                  <a:lnTo>
                    <a:pt x="14136" y="585"/>
                  </a:lnTo>
                  <a:lnTo>
                    <a:pt x="14156" y="1598"/>
                  </a:lnTo>
                  <a:lnTo>
                    <a:pt x="14156" y="1598"/>
                  </a:lnTo>
                  <a:lnTo>
                    <a:pt x="14175" y="2312"/>
                  </a:lnTo>
                  <a:lnTo>
                    <a:pt x="14175" y="2312"/>
                  </a:lnTo>
                  <a:lnTo>
                    <a:pt x="14195" y="2712"/>
                  </a:lnTo>
                  <a:lnTo>
                    <a:pt x="14195" y="2712"/>
                  </a:lnTo>
                  <a:lnTo>
                    <a:pt x="14215" y="2900"/>
                  </a:lnTo>
                  <a:lnTo>
                    <a:pt x="14215" y="2900"/>
                  </a:lnTo>
                  <a:lnTo>
                    <a:pt x="14234" y="2962"/>
                  </a:lnTo>
                  <a:lnTo>
                    <a:pt x="14234" y="2962"/>
                  </a:lnTo>
                  <a:lnTo>
                    <a:pt x="14254" y="3034"/>
                  </a:lnTo>
                  <a:lnTo>
                    <a:pt x="14254" y="3034"/>
                  </a:lnTo>
                  <a:lnTo>
                    <a:pt x="14274" y="3096"/>
                  </a:lnTo>
                  <a:lnTo>
                    <a:pt x="14274" y="3096"/>
                  </a:lnTo>
                  <a:lnTo>
                    <a:pt x="14293" y="3132"/>
                  </a:lnTo>
                  <a:lnTo>
                    <a:pt x="14293" y="3132"/>
                  </a:lnTo>
                  <a:lnTo>
                    <a:pt x="14313" y="3156"/>
                  </a:lnTo>
                  <a:lnTo>
                    <a:pt x="14313" y="3156"/>
                  </a:lnTo>
                  <a:lnTo>
                    <a:pt x="14332" y="3171"/>
                  </a:lnTo>
                  <a:lnTo>
                    <a:pt x="14332" y="3171"/>
                  </a:lnTo>
                  <a:lnTo>
                    <a:pt x="14352" y="3181"/>
                  </a:lnTo>
                  <a:lnTo>
                    <a:pt x="14352" y="3181"/>
                  </a:lnTo>
                  <a:lnTo>
                    <a:pt x="14372" y="3191"/>
                  </a:lnTo>
                  <a:lnTo>
                    <a:pt x="14372" y="3191"/>
                  </a:lnTo>
                  <a:lnTo>
                    <a:pt x="14391" y="3194"/>
                  </a:lnTo>
                  <a:lnTo>
                    <a:pt x="14391" y="3194"/>
                  </a:lnTo>
                  <a:lnTo>
                    <a:pt x="14411" y="3198"/>
                  </a:lnTo>
                  <a:lnTo>
                    <a:pt x="14411" y="3198"/>
                  </a:lnTo>
                  <a:lnTo>
                    <a:pt x="14431" y="3199"/>
                  </a:lnTo>
                  <a:lnTo>
                    <a:pt x="14431" y="3199"/>
                  </a:lnTo>
                  <a:lnTo>
                    <a:pt x="14450" y="3203"/>
                  </a:lnTo>
                  <a:lnTo>
                    <a:pt x="14450" y="3203"/>
                  </a:lnTo>
                  <a:lnTo>
                    <a:pt x="14470" y="3206"/>
                  </a:lnTo>
                  <a:lnTo>
                    <a:pt x="14470" y="3206"/>
                  </a:lnTo>
                  <a:lnTo>
                    <a:pt x="14490" y="3210"/>
                  </a:lnTo>
                  <a:lnTo>
                    <a:pt x="14490" y="3210"/>
                  </a:lnTo>
                  <a:lnTo>
                    <a:pt x="14509" y="3207"/>
                  </a:lnTo>
                  <a:lnTo>
                    <a:pt x="14509" y="3207"/>
                  </a:lnTo>
                  <a:lnTo>
                    <a:pt x="14529" y="3212"/>
                  </a:lnTo>
                  <a:lnTo>
                    <a:pt x="14529" y="3212"/>
                  </a:lnTo>
                  <a:lnTo>
                    <a:pt x="14548" y="3216"/>
                  </a:lnTo>
                  <a:lnTo>
                    <a:pt x="14548" y="3216"/>
                  </a:lnTo>
                  <a:lnTo>
                    <a:pt x="14568" y="3216"/>
                  </a:lnTo>
                  <a:lnTo>
                    <a:pt x="14568" y="3216"/>
                  </a:lnTo>
                  <a:lnTo>
                    <a:pt x="14588" y="3219"/>
                  </a:lnTo>
                  <a:lnTo>
                    <a:pt x="14588" y="3219"/>
                  </a:lnTo>
                  <a:lnTo>
                    <a:pt x="14607" y="3218"/>
                  </a:lnTo>
                  <a:lnTo>
                    <a:pt x="14607" y="3218"/>
                  </a:lnTo>
                  <a:lnTo>
                    <a:pt x="14627" y="3217"/>
                  </a:lnTo>
                  <a:lnTo>
                    <a:pt x="14627" y="3217"/>
                  </a:lnTo>
                  <a:lnTo>
                    <a:pt x="14647" y="3217"/>
                  </a:lnTo>
                  <a:lnTo>
                    <a:pt x="14647" y="3217"/>
                  </a:lnTo>
                  <a:lnTo>
                    <a:pt x="14666" y="3219"/>
                  </a:lnTo>
                  <a:lnTo>
                    <a:pt x="14666" y="3219"/>
                  </a:lnTo>
                  <a:lnTo>
                    <a:pt x="14686" y="3218"/>
                  </a:lnTo>
                  <a:lnTo>
                    <a:pt x="14686" y="3218"/>
                  </a:lnTo>
                  <a:lnTo>
                    <a:pt x="14705" y="3222"/>
                  </a:lnTo>
                  <a:lnTo>
                    <a:pt x="14705" y="3222"/>
                  </a:lnTo>
                  <a:lnTo>
                    <a:pt x="14725" y="3223"/>
                  </a:lnTo>
                  <a:lnTo>
                    <a:pt x="14725" y="3223"/>
                  </a:lnTo>
                  <a:lnTo>
                    <a:pt x="14745" y="3220"/>
                  </a:lnTo>
                  <a:lnTo>
                    <a:pt x="14745" y="3220"/>
                  </a:lnTo>
                  <a:lnTo>
                    <a:pt x="14764" y="3223"/>
                  </a:lnTo>
                  <a:lnTo>
                    <a:pt x="14764" y="3223"/>
                  </a:lnTo>
                  <a:lnTo>
                    <a:pt x="14784" y="3225"/>
                  </a:lnTo>
                  <a:lnTo>
                    <a:pt x="14784" y="3225"/>
                  </a:lnTo>
                  <a:lnTo>
                    <a:pt x="14804" y="3225"/>
                  </a:lnTo>
                  <a:lnTo>
                    <a:pt x="14804" y="3225"/>
                  </a:lnTo>
                  <a:lnTo>
                    <a:pt x="14823" y="3227"/>
                  </a:lnTo>
                  <a:lnTo>
                    <a:pt x="14823" y="3227"/>
                  </a:lnTo>
                  <a:lnTo>
                    <a:pt x="14843" y="3226"/>
                  </a:lnTo>
                  <a:lnTo>
                    <a:pt x="14843" y="3226"/>
                  </a:lnTo>
                  <a:lnTo>
                    <a:pt x="14863" y="3226"/>
                  </a:lnTo>
                  <a:lnTo>
                    <a:pt x="14863" y="3226"/>
                  </a:lnTo>
                  <a:lnTo>
                    <a:pt x="14882" y="3226"/>
                  </a:lnTo>
                  <a:lnTo>
                    <a:pt x="14882" y="3226"/>
                  </a:lnTo>
                  <a:lnTo>
                    <a:pt x="14902" y="3225"/>
                  </a:lnTo>
                  <a:lnTo>
                    <a:pt x="14902" y="3225"/>
                  </a:lnTo>
                  <a:lnTo>
                    <a:pt x="14921" y="3223"/>
                  </a:lnTo>
                  <a:lnTo>
                    <a:pt x="14921" y="3223"/>
                  </a:lnTo>
                  <a:lnTo>
                    <a:pt x="14941" y="3226"/>
                  </a:lnTo>
                  <a:lnTo>
                    <a:pt x="14941" y="3226"/>
                  </a:lnTo>
                  <a:lnTo>
                    <a:pt x="14961" y="3226"/>
                  </a:lnTo>
                  <a:lnTo>
                    <a:pt x="14961" y="32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>
              <a:off x="92" y="1661"/>
              <a:ext cx="550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5536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5443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5346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5253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>
              <a:off x="5160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5128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8.0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5063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>
              <a:off x="4970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487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4780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4687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3" name="Rectangle 19"/>
            <p:cNvSpPr>
              <a:spLocks noChangeArrowheads="1"/>
            </p:cNvSpPr>
            <p:nvPr/>
          </p:nvSpPr>
          <p:spPr bwMode="auto">
            <a:xfrm>
              <a:off x="4655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8.2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>
              <a:off x="459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5" name="Line 21"/>
            <p:cNvSpPr>
              <a:spLocks noChangeShapeType="1"/>
            </p:cNvSpPr>
            <p:nvPr/>
          </p:nvSpPr>
          <p:spPr bwMode="auto">
            <a:xfrm>
              <a:off x="449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6" name="Line 22"/>
            <p:cNvSpPr>
              <a:spLocks noChangeShapeType="1"/>
            </p:cNvSpPr>
            <p:nvPr/>
          </p:nvSpPr>
          <p:spPr bwMode="auto">
            <a:xfrm>
              <a:off x="440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4306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4214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89" name="Rectangle 25"/>
            <p:cNvSpPr>
              <a:spLocks noChangeArrowheads="1"/>
            </p:cNvSpPr>
            <p:nvPr/>
          </p:nvSpPr>
          <p:spPr bwMode="auto">
            <a:xfrm>
              <a:off x="4181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8.4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>
              <a:off x="412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>
              <a:off x="4023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930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383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3740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5" name="Rectangle 31"/>
            <p:cNvSpPr>
              <a:spLocks noChangeArrowheads="1"/>
            </p:cNvSpPr>
            <p:nvPr/>
          </p:nvSpPr>
          <p:spPr bwMode="auto">
            <a:xfrm>
              <a:off x="3708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8.6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6" name="Line 32"/>
            <p:cNvSpPr>
              <a:spLocks noChangeShapeType="1"/>
            </p:cNvSpPr>
            <p:nvPr/>
          </p:nvSpPr>
          <p:spPr bwMode="auto">
            <a:xfrm>
              <a:off x="364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7" name="Line 33"/>
            <p:cNvSpPr>
              <a:spLocks noChangeShapeType="1"/>
            </p:cNvSpPr>
            <p:nvPr/>
          </p:nvSpPr>
          <p:spPr bwMode="auto">
            <a:xfrm>
              <a:off x="355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8" name="Line 34"/>
            <p:cNvSpPr>
              <a:spLocks noChangeShapeType="1"/>
            </p:cNvSpPr>
            <p:nvPr/>
          </p:nvSpPr>
          <p:spPr bwMode="auto">
            <a:xfrm>
              <a:off x="345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099" name="Line 35"/>
            <p:cNvSpPr>
              <a:spLocks noChangeShapeType="1"/>
            </p:cNvSpPr>
            <p:nvPr/>
          </p:nvSpPr>
          <p:spPr bwMode="auto">
            <a:xfrm>
              <a:off x="336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0" name="Line 36"/>
            <p:cNvSpPr>
              <a:spLocks noChangeShapeType="1"/>
            </p:cNvSpPr>
            <p:nvPr/>
          </p:nvSpPr>
          <p:spPr bwMode="auto">
            <a:xfrm>
              <a:off x="3271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1" name="Rectangle 37"/>
            <p:cNvSpPr>
              <a:spLocks noChangeArrowheads="1"/>
            </p:cNvSpPr>
            <p:nvPr/>
          </p:nvSpPr>
          <p:spPr bwMode="auto">
            <a:xfrm>
              <a:off x="3239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8.8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2" name="Line 38"/>
            <p:cNvSpPr>
              <a:spLocks noChangeShapeType="1"/>
            </p:cNvSpPr>
            <p:nvPr/>
          </p:nvSpPr>
          <p:spPr bwMode="auto">
            <a:xfrm>
              <a:off x="317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3" name="Line 39"/>
            <p:cNvSpPr>
              <a:spLocks noChangeShapeType="1"/>
            </p:cNvSpPr>
            <p:nvPr/>
          </p:nvSpPr>
          <p:spPr bwMode="auto">
            <a:xfrm>
              <a:off x="308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4" name="Line 40"/>
            <p:cNvSpPr>
              <a:spLocks noChangeShapeType="1"/>
            </p:cNvSpPr>
            <p:nvPr/>
          </p:nvSpPr>
          <p:spPr bwMode="auto">
            <a:xfrm>
              <a:off x="298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5" name="Line 41"/>
            <p:cNvSpPr>
              <a:spLocks noChangeShapeType="1"/>
            </p:cNvSpPr>
            <p:nvPr/>
          </p:nvSpPr>
          <p:spPr bwMode="auto">
            <a:xfrm>
              <a:off x="289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6" name="Line 42"/>
            <p:cNvSpPr>
              <a:spLocks noChangeShapeType="1"/>
            </p:cNvSpPr>
            <p:nvPr/>
          </p:nvSpPr>
          <p:spPr bwMode="auto">
            <a:xfrm>
              <a:off x="2798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7" name="Rectangle 43"/>
            <p:cNvSpPr>
              <a:spLocks noChangeArrowheads="1"/>
            </p:cNvSpPr>
            <p:nvPr/>
          </p:nvSpPr>
          <p:spPr bwMode="auto">
            <a:xfrm>
              <a:off x="2765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9.0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8" name="Line 44"/>
            <p:cNvSpPr>
              <a:spLocks noChangeShapeType="1"/>
            </p:cNvSpPr>
            <p:nvPr/>
          </p:nvSpPr>
          <p:spPr bwMode="auto">
            <a:xfrm>
              <a:off x="270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09" name="Line 45"/>
            <p:cNvSpPr>
              <a:spLocks noChangeShapeType="1"/>
            </p:cNvSpPr>
            <p:nvPr/>
          </p:nvSpPr>
          <p:spPr bwMode="auto">
            <a:xfrm>
              <a:off x="260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0" name="Line 46"/>
            <p:cNvSpPr>
              <a:spLocks noChangeShapeType="1"/>
            </p:cNvSpPr>
            <p:nvPr/>
          </p:nvSpPr>
          <p:spPr bwMode="auto">
            <a:xfrm>
              <a:off x="251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1" name="Line 47"/>
            <p:cNvSpPr>
              <a:spLocks noChangeShapeType="1"/>
            </p:cNvSpPr>
            <p:nvPr/>
          </p:nvSpPr>
          <p:spPr bwMode="auto">
            <a:xfrm>
              <a:off x="2417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2" name="Line 48"/>
            <p:cNvSpPr>
              <a:spLocks noChangeShapeType="1"/>
            </p:cNvSpPr>
            <p:nvPr/>
          </p:nvSpPr>
          <p:spPr bwMode="auto">
            <a:xfrm>
              <a:off x="2325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3" name="Rectangle 49"/>
            <p:cNvSpPr>
              <a:spLocks noChangeArrowheads="1"/>
            </p:cNvSpPr>
            <p:nvPr/>
          </p:nvSpPr>
          <p:spPr bwMode="auto">
            <a:xfrm>
              <a:off x="2292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9.2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4" name="Line 50"/>
            <p:cNvSpPr>
              <a:spLocks noChangeShapeType="1"/>
            </p:cNvSpPr>
            <p:nvPr/>
          </p:nvSpPr>
          <p:spPr bwMode="auto">
            <a:xfrm>
              <a:off x="223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5" name="Line 51"/>
            <p:cNvSpPr>
              <a:spLocks noChangeShapeType="1"/>
            </p:cNvSpPr>
            <p:nvPr/>
          </p:nvSpPr>
          <p:spPr bwMode="auto">
            <a:xfrm>
              <a:off x="2134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6" name="Line 52"/>
            <p:cNvSpPr>
              <a:spLocks noChangeShapeType="1"/>
            </p:cNvSpPr>
            <p:nvPr/>
          </p:nvSpPr>
          <p:spPr bwMode="auto">
            <a:xfrm>
              <a:off x="204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7" name="Line 53"/>
            <p:cNvSpPr>
              <a:spLocks noChangeShapeType="1"/>
            </p:cNvSpPr>
            <p:nvPr/>
          </p:nvSpPr>
          <p:spPr bwMode="auto">
            <a:xfrm>
              <a:off x="194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8" name="Line 54"/>
            <p:cNvSpPr>
              <a:spLocks noChangeShapeType="1"/>
            </p:cNvSpPr>
            <p:nvPr/>
          </p:nvSpPr>
          <p:spPr bwMode="auto">
            <a:xfrm>
              <a:off x="1851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19" name="Rectangle 55"/>
            <p:cNvSpPr>
              <a:spLocks noChangeArrowheads="1"/>
            </p:cNvSpPr>
            <p:nvPr/>
          </p:nvSpPr>
          <p:spPr bwMode="auto">
            <a:xfrm>
              <a:off x="1819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9.4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0" name="Line 56"/>
            <p:cNvSpPr>
              <a:spLocks noChangeShapeType="1"/>
            </p:cNvSpPr>
            <p:nvPr/>
          </p:nvSpPr>
          <p:spPr bwMode="auto">
            <a:xfrm>
              <a:off x="175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1" name="Line 57"/>
            <p:cNvSpPr>
              <a:spLocks noChangeShapeType="1"/>
            </p:cNvSpPr>
            <p:nvPr/>
          </p:nvSpPr>
          <p:spPr bwMode="auto">
            <a:xfrm>
              <a:off x="166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2" name="Line 58"/>
            <p:cNvSpPr>
              <a:spLocks noChangeShapeType="1"/>
            </p:cNvSpPr>
            <p:nvPr/>
          </p:nvSpPr>
          <p:spPr bwMode="auto">
            <a:xfrm>
              <a:off x="156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3" name="Line 59"/>
            <p:cNvSpPr>
              <a:spLocks noChangeShapeType="1"/>
            </p:cNvSpPr>
            <p:nvPr/>
          </p:nvSpPr>
          <p:spPr bwMode="auto">
            <a:xfrm>
              <a:off x="1475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4" name="Line 60"/>
            <p:cNvSpPr>
              <a:spLocks noChangeShapeType="1"/>
            </p:cNvSpPr>
            <p:nvPr/>
          </p:nvSpPr>
          <p:spPr bwMode="auto">
            <a:xfrm>
              <a:off x="1378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5" name="Rectangle 61"/>
            <p:cNvSpPr>
              <a:spLocks noChangeArrowheads="1"/>
            </p:cNvSpPr>
            <p:nvPr/>
          </p:nvSpPr>
          <p:spPr bwMode="auto">
            <a:xfrm>
              <a:off x="1346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9.6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6" name="Line 62"/>
            <p:cNvSpPr>
              <a:spLocks noChangeShapeType="1"/>
            </p:cNvSpPr>
            <p:nvPr/>
          </p:nvSpPr>
          <p:spPr bwMode="auto">
            <a:xfrm>
              <a:off x="1285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7" name="Line 63"/>
            <p:cNvSpPr>
              <a:spLocks noChangeShapeType="1"/>
            </p:cNvSpPr>
            <p:nvPr/>
          </p:nvSpPr>
          <p:spPr bwMode="auto">
            <a:xfrm>
              <a:off x="1192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8" name="Line 64"/>
            <p:cNvSpPr>
              <a:spLocks noChangeShapeType="1"/>
            </p:cNvSpPr>
            <p:nvPr/>
          </p:nvSpPr>
          <p:spPr bwMode="auto">
            <a:xfrm>
              <a:off x="1095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29" name="Line 65"/>
            <p:cNvSpPr>
              <a:spLocks noChangeShapeType="1"/>
            </p:cNvSpPr>
            <p:nvPr/>
          </p:nvSpPr>
          <p:spPr bwMode="auto">
            <a:xfrm>
              <a:off x="1001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0" name="Line 66"/>
            <p:cNvSpPr>
              <a:spLocks noChangeShapeType="1"/>
            </p:cNvSpPr>
            <p:nvPr/>
          </p:nvSpPr>
          <p:spPr bwMode="auto">
            <a:xfrm>
              <a:off x="909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1" name="Rectangle 67"/>
            <p:cNvSpPr>
              <a:spLocks noChangeArrowheads="1"/>
            </p:cNvSpPr>
            <p:nvPr/>
          </p:nvSpPr>
          <p:spPr bwMode="auto">
            <a:xfrm>
              <a:off x="876" y="1706"/>
              <a:ext cx="9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9.8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2" name="Line 68"/>
            <p:cNvSpPr>
              <a:spLocks noChangeShapeType="1"/>
            </p:cNvSpPr>
            <p:nvPr/>
          </p:nvSpPr>
          <p:spPr bwMode="auto">
            <a:xfrm>
              <a:off x="812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3" name="Line 69"/>
            <p:cNvSpPr>
              <a:spLocks noChangeShapeType="1"/>
            </p:cNvSpPr>
            <p:nvPr/>
          </p:nvSpPr>
          <p:spPr bwMode="auto">
            <a:xfrm>
              <a:off x="719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4" name="Line 70"/>
            <p:cNvSpPr>
              <a:spLocks noChangeShapeType="1"/>
            </p:cNvSpPr>
            <p:nvPr/>
          </p:nvSpPr>
          <p:spPr bwMode="auto">
            <a:xfrm>
              <a:off x="625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5" name="Line 71"/>
            <p:cNvSpPr>
              <a:spLocks noChangeShapeType="1"/>
            </p:cNvSpPr>
            <p:nvPr/>
          </p:nvSpPr>
          <p:spPr bwMode="auto">
            <a:xfrm>
              <a:off x="52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6" name="Line 72"/>
            <p:cNvSpPr>
              <a:spLocks noChangeShapeType="1"/>
            </p:cNvSpPr>
            <p:nvPr/>
          </p:nvSpPr>
          <p:spPr bwMode="auto">
            <a:xfrm>
              <a:off x="435" y="1661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7" name="Rectangle 73"/>
            <p:cNvSpPr>
              <a:spLocks noChangeArrowheads="1"/>
            </p:cNvSpPr>
            <p:nvPr/>
          </p:nvSpPr>
          <p:spPr bwMode="auto">
            <a:xfrm>
              <a:off x="390" y="1706"/>
              <a:ext cx="12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10.0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8" name="Line 74"/>
            <p:cNvSpPr>
              <a:spLocks noChangeShapeType="1"/>
            </p:cNvSpPr>
            <p:nvPr/>
          </p:nvSpPr>
          <p:spPr bwMode="auto">
            <a:xfrm>
              <a:off x="338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9" name="Line 75"/>
            <p:cNvSpPr>
              <a:spLocks noChangeShapeType="1"/>
            </p:cNvSpPr>
            <p:nvPr/>
          </p:nvSpPr>
          <p:spPr bwMode="auto">
            <a:xfrm>
              <a:off x="245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0" name="Line 76"/>
            <p:cNvSpPr>
              <a:spLocks noChangeShapeType="1"/>
            </p:cNvSpPr>
            <p:nvPr/>
          </p:nvSpPr>
          <p:spPr bwMode="auto">
            <a:xfrm>
              <a:off x="152" y="166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1" name="Freeform 77"/>
            <p:cNvSpPr>
              <a:spLocks/>
            </p:cNvSpPr>
            <p:nvPr/>
          </p:nvSpPr>
          <p:spPr bwMode="auto">
            <a:xfrm>
              <a:off x="3675" y="651"/>
              <a:ext cx="159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59" y="0"/>
                </a:cxn>
                <a:cxn ang="0">
                  <a:pos x="159" y="18"/>
                </a:cxn>
              </a:cxnLst>
              <a:rect l="0" t="0" r="r" b="b"/>
              <a:pathLst>
                <a:path w="159" h="18">
                  <a:moveTo>
                    <a:pt x="0" y="18"/>
                  </a:moveTo>
                  <a:lnTo>
                    <a:pt x="0" y="0"/>
                  </a:lnTo>
                  <a:lnTo>
                    <a:pt x="159" y="0"/>
                  </a:lnTo>
                  <a:lnTo>
                    <a:pt x="159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2" name="Line 78"/>
            <p:cNvSpPr>
              <a:spLocks noChangeShapeType="1"/>
            </p:cNvSpPr>
            <p:nvPr/>
          </p:nvSpPr>
          <p:spPr bwMode="auto">
            <a:xfrm flipV="1">
              <a:off x="3755" y="634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4" name="Rectangle 80"/>
            <p:cNvSpPr>
              <a:spLocks noChangeArrowheads="1"/>
            </p:cNvSpPr>
            <p:nvPr/>
          </p:nvSpPr>
          <p:spPr bwMode="auto">
            <a:xfrm>
              <a:off x="3703" y="573"/>
              <a:ext cx="12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0.8 </a:t>
              </a:r>
              <a:endPara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5" name="Freeform 81"/>
            <p:cNvSpPr>
              <a:spLocks/>
            </p:cNvSpPr>
            <p:nvPr/>
          </p:nvSpPr>
          <p:spPr bwMode="auto">
            <a:xfrm>
              <a:off x="3675" y="738"/>
              <a:ext cx="159" cy="222"/>
            </a:xfrm>
            <a:custGeom>
              <a:avLst/>
              <a:gdLst/>
              <a:ahLst/>
              <a:cxnLst>
                <a:cxn ang="0">
                  <a:pos x="0" y="222"/>
                </a:cxn>
                <a:cxn ang="0">
                  <a:pos x="8" y="222"/>
                </a:cxn>
                <a:cxn ang="0">
                  <a:pos x="15" y="221"/>
                </a:cxn>
                <a:cxn ang="0">
                  <a:pos x="22" y="220"/>
                </a:cxn>
                <a:cxn ang="0">
                  <a:pos x="29" y="219"/>
                </a:cxn>
                <a:cxn ang="0">
                  <a:pos x="37" y="218"/>
                </a:cxn>
                <a:cxn ang="0">
                  <a:pos x="44" y="216"/>
                </a:cxn>
                <a:cxn ang="0">
                  <a:pos x="51" y="213"/>
                </a:cxn>
                <a:cxn ang="0">
                  <a:pos x="58" y="209"/>
                </a:cxn>
                <a:cxn ang="0">
                  <a:pos x="65" y="201"/>
                </a:cxn>
                <a:cxn ang="0">
                  <a:pos x="73" y="184"/>
                </a:cxn>
                <a:cxn ang="0">
                  <a:pos x="80" y="147"/>
                </a:cxn>
                <a:cxn ang="0">
                  <a:pos x="87" y="85"/>
                </a:cxn>
                <a:cxn ang="0">
                  <a:pos x="94" y="43"/>
                </a:cxn>
                <a:cxn ang="0">
                  <a:pos x="101" y="25"/>
                </a:cxn>
                <a:cxn ang="0">
                  <a:pos x="109" y="16"/>
                </a:cxn>
                <a:cxn ang="0">
                  <a:pos x="116" y="11"/>
                </a:cxn>
                <a:cxn ang="0">
                  <a:pos x="123" y="7"/>
                </a:cxn>
                <a:cxn ang="0">
                  <a:pos x="130" y="5"/>
                </a:cxn>
                <a:cxn ang="0">
                  <a:pos x="137" y="3"/>
                </a:cxn>
                <a:cxn ang="0">
                  <a:pos x="145" y="2"/>
                </a:cxn>
                <a:cxn ang="0">
                  <a:pos x="152" y="1"/>
                </a:cxn>
                <a:cxn ang="0">
                  <a:pos x="159" y="0"/>
                </a:cxn>
              </a:cxnLst>
              <a:rect l="0" t="0" r="r" b="b"/>
              <a:pathLst>
                <a:path w="159" h="222">
                  <a:moveTo>
                    <a:pt x="0" y="222"/>
                  </a:moveTo>
                  <a:lnTo>
                    <a:pt x="8" y="222"/>
                  </a:lnTo>
                  <a:lnTo>
                    <a:pt x="15" y="221"/>
                  </a:lnTo>
                  <a:lnTo>
                    <a:pt x="22" y="220"/>
                  </a:lnTo>
                  <a:lnTo>
                    <a:pt x="29" y="219"/>
                  </a:lnTo>
                  <a:lnTo>
                    <a:pt x="37" y="218"/>
                  </a:lnTo>
                  <a:lnTo>
                    <a:pt x="44" y="216"/>
                  </a:lnTo>
                  <a:lnTo>
                    <a:pt x="51" y="213"/>
                  </a:lnTo>
                  <a:lnTo>
                    <a:pt x="58" y="209"/>
                  </a:lnTo>
                  <a:lnTo>
                    <a:pt x="65" y="201"/>
                  </a:lnTo>
                  <a:lnTo>
                    <a:pt x="73" y="184"/>
                  </a:lnTo>
                  <a:lnTo>
                    <a:pt x="80" y="147"/>
                  </a:lnTo>
                  <a:lnTo>
                    <a:pt x="87" y="85"/>
                  </a:lnTo>
                  <a:lnTo>
                    <a:pt x="94" y="43"/>
                  </a:lnTo>
                  <a:lnTo>
                    <a:pt x="101" y="25"/>
                  </a:lnTo>
                  <a:lnTo>
                    <a:pt x="109" y="16"/>
                  </a:lnTo>
                  <a:lnTo>
                    <a:pt x="116" y="11"/>
                  </a:lnTo>
                  <a:lnTo>
                    <a:pt x="123" y="7"/>
                  </a:lnTo>
                  <a:lnTo>
                    <a:pt x="130" y="5"/>
                  </a:lnTo>
                  <a:lnTo>
                    <a:pt x="137" y="3"/>
                  </a:lnTo>
                  <a:lnTo>
                    <a:pt x="145" y="2"/>
                  </a:lnTo>
                  <a:lnTo>
                    <a:pt x="152" y="1"/>
                  </a:lnTo>
                  <a:lnTo>
                    <a:pt x="15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6" name="Freeform 82"/>
            <p:cNvSpPr>
              <a:spLocks/>
            </p:cNvSpPr>
            <p:nvPr/>
          </p:nvSpPr>
          <p:spPr bwMode="auto">
            <a:xfrm>
              <a:off x="185" y="609"/>
              <a:ext cx="166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66" y="0"/>
                </a:cxn>
                <a:cxn ang="0">
                  <a:pos x="166" y="18"/>
                </a:cxn>
              </a:cxnLst>
              <a:rect l="0" t="0" r="r" b="b"/>
              <a:pathLst>
                <a:path w="166" h="18">
                  <a:moveTo>
                    <a:pt x="0" y="18"/>
                  </a:moveTo>
                  <a:lnTo>
                    <a:pt x="0" y="0"/>
                  </a:lnTo>
                  <a:lnTo>
                    <a:pt x="166" y="0"/>
                  </a:lnTo>
                  <a:lnTo>
                    <a:pt x="166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7" name="Line 83"/>
            <p:cNvSpPr>
              <a:spLocks noChangeShapeType="1"/>
            </p:cNvSpPr>
            <p:nvPr/>
          </p:nvSpPr>
          <p:spPr bwMode="auto">
            <a:xfrm flipV="1">
              <a:off x="268" y="591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49" name="Rectangle 85"/>
            <p:cNvSpPr>
              <a:spLocks noChangeArrowheads="1"/>
            </p:cNvSpPr>
            <p:nvPr/>
          </p:nvSpPr>
          <p:spPr bwMode="auto">
            <a:xfrm>
              <a:off x="217" y="531"/>
              <a:ext cx="12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1.0 </a:t>
              </a:r>
              <a:endPara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0" name="Freeform 86"/>
            <p:cNvSpPr>
              <a:spLocks/>
            </p:cNvSpPr>
            <p:nvPr/>
          </p:nvSpPr>
          <p:spPr bwMode="auto">
            <a:xfrm>
              <a:off x="185" y="696"/>
              <a:ext cx="166" cy="278"/>
            </a:xfrm>
            <a:custGeom>
              <a:avLst/>
              <a:gdLst/>
              <a:ahLst/>
              <a:cxnLst>
                <a:cxn ang="0">
                  <a:pos x="0" y="278"/>
                </a:cxn>
                <a:cxn ang="0">
                  <a:pos x="7" y="278"/>
                </a:cxn>
                <a:cxn ang="0">
                  <a:pos x="15" y="277"/>
                </a:cxn>
                <a:cxn ang="0">
                  <a:pos x="22" y="277"/>
                </a:cxn>
                <a:cxn ang="0">
                  <a:pos x="29" y="276"/>
                </a:cxn>
                <a:cxn ang="0">
                  <a:pos x="36" y="274"/>
                </a:cxn>
                <a:cxn ang="0">
                  <a:pos x="44" y="272"/>
                </a:cxn>
                <a:cxn ang="0">
                  <a:pos x="51" y="270"/>
                </a:cxn>
                <a:cxn ang="0">
                  <a:pos x="58" y="265"/>
                </a:cxn>
                <a:cxn ang="0">
                  <a:pos x="65" y="257"/>
                </a:cxn>
                <a:cxn ang="0">
                  <a:pos x="72" y="236"/>
                </a:cxn>
                <a:cxn ang="0">
                  <a:pos x="80" y="164"/>
                </a:cxn>
                <a:cxn ang="0">
                  <a:pos x="87" y="79"/>
                </a:cxn>
                <a:cxn ang="0">
                  <a:pos x="94" y="38"/>
                </a:cxn>
                <a:cxn ang="0">
                  <a:pos x="101" y="22"/>
                </a:cxn>
                <a:cxn ang="0">
                  <a:pos x="108" y="14"/>
                </a:cxn>
                <a:cxn ang="0">
                  <a:pos x="116" y="9"/>
                </a:cxn>
                <a:cxn ang="0">
                  <a:pos x="123" y="7"/>
                </a:cxn>
                <a:cxn ang="0">
                  <a:pos x="130" y="5"/>
                </a:cxn>
                <a:cxn ang="0">
                  <a:pos x="137" y="3"/>
                </a:cxn>
                <a:cxn ang="0">
                  <a:pos x="144" y="2"/>
                </a:cxn>
                <a:cxn ang="0">
                  <a:pos x="152" y="1"/>
                </a:cxn>
                <a:cxn ang="0">
                  <a:pos x="159" y="0"/>
                </a:cxn>
                <a:cxn ang="0">
                  <a:pos x="166" y="0"/>
                </a:cxn>
              </a:cxnLst>
              <a:rect l="0" t="0" r="r" b="b"/>
              <a:pathLst>
                <a:path w="166" h="278">
                  <a:moveTo>
                    <a:pt x="0" y="278"/>
                  </a:moveTo>
                  <a:lnTo>
                    <a:pt x="7" y="278"/>
                  </a:lnTo>
                  <a:lnTo>
                    <a:pt x="15" y="277"/>
                  </a:lnTo>
                  <a:lnTo>
                    <a:pt x="22" y="277"/>
                  </a:lnTo>
                  <a:lnTo>
                    <a:pt x="29" y="276"/>
                  </a:lnTo>
                  <a:lnTo>
                    <a:pt x="36" y="274"/>
                  </a:lnTo>
                  <a:lnTo>
                    <a:pt x="44" y="272"/>
                  </a:lnTo>
                  <a:lnTo>
                    <a:pt x="51" y="270"/>
                  </a:lnTo>
                  <a:lnTo>
                    <a:pt x="58" y="265"/>
                  </a:lnTo>
                  <a:lnTo>
                    <a:pt x="65" y="257"/>
                  </a:lnTo>
                  <a:lnTo>
                    <a:pt x="72" y="236"/>
                  </a:lnTo>
                  <a:lnTo>
                    <a:pt x="80" y="164"/>
                  </a:lnTo>
                  <a:lnTo>
                    <a:pt x="87" y="79"/>
                  </a:lnTo>
                  <a:lnTo>
                    <a:pt x="94" y="38"/>
                  </a:lnTo>
                  <a:lnTo>
                    <a:pt x="101" y="22"/>
                  </a:lnTo>
                  <a:lnTo>
                    <a:pt x="108" y="14"/>
                  </a:lnTo>
                  <a:lnTo>
                    <a:pt x="116" y="9"/>
                  </a:lnTo>
                  <a:lnTo>
                    <a:pt x="123" y="7"/>
                  </a:lnTo>
                  <a:lnTo>
                    <a:pt x="130" y="5"/>
                  </a:lnTo>
                  <a:lnTo>
                    <a:pt x="137" y="3"/>
                  </a:lnTo>
                  <a:lnTo>
                    <a:pt x="144" y="2"/>
                  </a:lnTo>
                  <a:lnTo>
                    <a:pt x="152" y="1"/>
                  </a:lnTo>
                  <a:lnTo>
                    <a:pt x="159" y="0"/>
                  </a:lnTo>
                  <a:lnTo>
                    <a:pt x="1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1" name="Freeform 87"/>
            <p:cNvSpPr>
              <a:spLocks/>
            </p:cNvSpPr>
            <p:nvPr/>
          </p:nvSpPr>
          <p:spPr bwMode="auto">
            <a:xfrm>
              <a:off x="4339" y="619"/>
              <a:ext cx="202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202" y="0"/>
                </a:cxn>
                <a:cxn ang="0">
                  <a:pos x="202" y="18"/>
                </a:cxn>
              </a:cxnLst>
              <a:rect l="0" t="0" r="r" b="b"/>
              <a:pathLst>
                <a:path w="202" h="18">
                  <a:moveTo>
                    <a:pt x="0" y="18"/>
                  </a:moveTo>
                  <a:lnTo>
                    <a:pt x="0" y="0"/>
                  </a:lnTo>
                  <a:lnTo>
                    <a:pt x="202" y="0"/>
                  </a:lnTo>
                  <a:lnTo>
                    <a:pt x="202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2" name="Line 88"/>
            <p:cNvSpPr>
              <a:spLocks noChangeShapeType="1"/>
            </p:cNvSpPr>
            <p:nvPr/>
          </p:nvSpPr>
          <p:spPr bwMode="auto">
            <a:xfrm flipV="1">
              <a:off x="4440" y="60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4" name="Rectangle 90"/>
            <p:cNvSpPr>
              <a:spLocks noChangeArrowheads="1"/>
            </p:cNvSpPr>
            <p:nvPr/>
          </p:nvSpPr>
          <p:spPr bwMode="auto">
            <a:xfrm>
              <a:off x="4388" y="541"/>
              <a:ext cx="12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2.0 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5" name="Freeform 91"/>
            <p:cNvSpPr>
              <a:spLocks/>
            </p:cNvSpPr>
            <p:nvPr/>
          </p:nvSpPr>
          <p:spPr bwMode="auto">
            <a:xfrm>
              <a:off x="4339" y="707"/>
              <a:ext cx="202" cy="559"/>
            </a:xfrm>
            <a:custGeom>
              <a:avLst/>
              <a:gdLst/>
              <a:ahLst/>
              <a:cxnLst>
                <a:cxn ang="0">
                  <a:pos x="0" y="559"/>
                </a:cxn>
                <a:cxn ang="0">
                  <a:pos x="7" y="558"/>
                </a:cxn>
                <a:cxn ang="0">
                  <a:pos x="15" y="556"/>
                </a:cxn>
                <a:cxn ang="0">
                  <a:pos x="22" y="554"/>
                </a:cxn>
                <a:cxn ang="0">
                  <a:pos x="29" y="551"/>
                </a:cxn>
                <a:cxn ang="0">
                  <a:pos x="36" y="544"/>
                </a:cxn>
                <a:cxn ang="0">
                  <a:pos x="43" y="532"/>
                </a:cxn>
                <a:cxn ang="0">
                  <a:pos x="51" y="511"/>
                </a:cxn>
                <a:cxn ang="0">
                  <a:pos x="58" y="460"/>
                </a:cxn>
                <a:cxn ang="0">
                  <a:pos x="65" y="401"/>
                </a:cxn>
                <a:cxn ang="0">
                  <a:pos x="72" y="360"/>
                </a:cxn>
                <a:cxn ang="0">
                  <a:pos x="80" y="332"/>
                </a:cxn>
                <a:cxn ang="0">
                  <a:pos x="86" y="317"/>
                </a:cxn>
                <a:cxn ang="0">
                  <a:pos x="94" y="306"/>
                </a:cxn>
                <a:cxn ang="0">
                  <a:pos x="101" y="295"/>
                </a:cxn>
                <a:cxn ang="0">
                  <a:pos x="108" y="277"/>
                </a:cxn>
                <a:cxn ang="0">
                  <a:pos x="116" y="245"/>
                </a:cxn>
                <a:cxn ang="0">
                  <a:pos x="122" y="196"/>
                </a:cxn>
                <a:cxn ang="0">
                  <a:pos x="130" y="117"/>
                </a:cxn>
                <a:cxn ang="0">
                  <a:pos x="137" y="68"/>
                </a:cxn>
                <a:cxn ang="0">
                  <a:pos x="144" y="40"/>
                </a:cxn>
                <a:cxn ang="0">
                  <a:pos x="152" y="25"/>
                </a:cxn>
                <a:cxn ang="0">
                  <a:pos x="159" y="16"/>
                </a:cxn>
                <a:cxn ang="0">
                  <a:pos x="166" y="11"/>
                </a:cxn>
                <a:cxn ang="0">
                  <a:pos x="173" y="8"/>
                </a:cxn>
                <a:cxn ang="0">
                  <a:pos x="180" y="5"/>
                </a:cxn>
                <a:cxn ang="0">
                  <a:pos x="188" y="3"/>
                </a:cxn>
                <a:cxn ang="0">
                  <a:pos x="195" y="2"/>
                </a:cxn>
                <a:cxn ang="0">
                  <a:pos x="202" y="0"/>
                </a:cxn>
              </a:cxnLst>
              <a:rect l="0" t="0" r="r" b="b"/>
              <a:pathLst>
                <a:path w="202" h="559">
                  <a:moveTo>
                    <a:pt x="0" y="559"/>
                  </a:moveTo>
                  <a:lnTo>
                    <a:pt x="7" y="558"/>
                  </a:lnTo>
                  <a:lnTo>
                    <a:pt x="15" y="556"/>
                  </a:lnTo>
                  <a:lnTo>
                    <a:pt x="22" y="554"/>
                  </a:lnTo>
                  <a:lnTo>
                    <a:pt x="29" y="551"/>
                  </a:lnTo>
                  <a:lnTo>
                    <a:pt x="36" y="544"/>
                  </a:lnTo>
                  <a:lnTo>
                    <a:pt x="43" y="532"/>
                  </a:lnTo>
                  <a:lnTo>
                    <a:pt x="51" y="511"/>
                  </a:lnTo>
                  <a:lnTo>
                    <a:pt x="58" y="460"/>
                  </a:lnTo>
                  <a:lnTo>
                    <a:pt x="65" y="401"/>
                  </a:lnTo>
                  <a:lnTo>
                    <a:pt x="72" y="360"/>
                  </a:lnTo>
                  <a:lnTo>
                    <a:pt x="80" y="332"/>
                  </a:lnTo>
                  <a:lnTo>
                    <a:pt x="86" y="317"/>
                  </a:lnTo>
                  <a:lnTo>
                    <a:pt x="94" y="306"/>
                  </a:lnTo>
                  <a:lnTo>
                    <a:pt x="101" y="295"/>
                  </a:lnTo>
                  <a:lnTo>
                    <a:pt x="108" y="277"/>
                  </a:lnTo>
                  <a:lnTo>
                    <a:pt x="116" y="245"/>
                  </a:lnTo>
                  <a:lnTo>
                    <a:pt x="122" y="196"/>
                  </a:lnTo>
                  <a:lnTo>
                    <a:pt x="130" y="117"/>
                  </a:lnTo>
                  <a:lnTo>
                    <a:pt x="137" y="68"/>
                  </a:lnTo>
                  <a:lnTo>
                    <a:pt x="144" y="40"/>
                  </a:lnTo>
                  <a:lnTo>
                    <a:pt x="152" y="25"/>
                  </a:lnTo>
                  <a:lnTo>
                    <a:pt x="159" y="16"/>
                  </a:lnTo>
                  <a:lnTo>
                    <a:pt x="166" y="11"/>
                  </a:lnTo>
                  <a:lnTo>
                    <a:pt x="173" y="8"/>
                  </a:lnTo>
                  <a:lnTo>
                    <a:pt x="180" y="5"/>
                  </a:lnTo>
                  <a:lnTo>
                    <a:pt x="188" y="3"/>
                  </a:lnTo>
                  <a:lnTo>
                    <a:pt x="195" y="2"/>
                  </a:lnTo>
                  <a:lnTo>
                    <a:pt x="20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6" name="Freeform 92"/>
            <p:cNvSpPr>
              <a:spLocks/>
            </p:cNvSpPr>
            <p:nvPr/>
          </p:nvSpPr>
          <p:spPr bwMode="auto">
            <a:xfrm>
              <a:off x="1887" y="634"/>
              <a:ext cx="130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0"/>
                </a:cxn>
                <a:cxn ang="0">
                  <a:pos x="130" y="0"/>
                </a:cxn>
                <a:cxn ang="0">
                  <a:pos x="130" y="17"/>
                </a:cxn>
              </a:cxnLst>
              <a:rect l="0" t="0" r="r" b="b"/>
              <a:pathLst>
                <a:path w="130" h="17">
                  <a:moveTo>
                    <a:pt x="0" y="17"/>
                  </a:moveTo>
                  <a:lnTo>
                    <a:pt x="0" y="0"/>
                  </a:lnTo>
                  <a:lnTo>
                    <a:pt x="130" y="0"/>
                  </a:lnTo>
                  <a:lnTo>
                    <a:pt x="13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7" name="Line 93"/>
            <p:cNvSpPr>
              <a:spLocks noChangeShapeType="1"/>
            </p:cNvSpPr>
            <p:nvPr/>
          </p:nvSpPr>
          <p:spPr bwMode="auto">
            <a:xfrm flipV="1">
              <a:off x="1952" y="616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59" name="Rectangle 95"/>
            <p:cNvSpPr>
              <a:spLocks noChangeArrowheads="1"/>
            </p:cNvSpPr>
            <p:nvPr/>
          </p:nvSpPr>
          <p:spPr bwMode="auto">
            <a:xfrm>
              <a:off x="1901" y="556"/>
              <a:ext cx="12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0.8 </a:t>
              </a:r>
              <a:endPara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60" name="Freeform 96"/>
            <p:cNvSpPr>
              <a:spLocks/>
            </p:cNvSpPr>
            <p:nvPr/>
          </p:nvSpPr>
          <p:spPr bwMode="auto">
            <a:xfrm>
              <a:off x="1887" y="720"/>
              <a:ext cx="130" cy="219"/>
            </a:xfrm>
            <a:custGeom>
              <a:avLst/>
              <a:gdLst/>
              <a:ahLst/>
              <a:cxnLst>
                <a:cxn ang="0">
                  <a:pos x="0" y="219"/>
                </a:cxn>
                <a:cxn ang="0">
                  <a:pos x="7" y="218"/>
                </a:cxn>
                <a:cxn ang="0">
                  <a:pos x="15" y="217"/>
                </a:cxn>
                <a:cxn ang="0">
                  <a:pos x="22" y="216"/>
                </a:cxn>
                <a:cxn ang="0">
                  <a:pos x="29" y="214"/>
                </a:cxn>
                <a:cxn ang="0">
                  <a:pos x="36" y="212"/>
                </a:cxn>
                <a:cxn ang="0">
                  <a:pos x="43" y="209"/>
                </a:cxn>
                <a:cxn ang="0">
                  <a:pos x="51" y="204"/>
                </a:cxn>
                <a:cxn ang="0">
                  <a:pos x="58" y="194"/>
                </a:cxn>
                <a:cxn ang="0">
                  <a:pos x="65" y="171"/>
                </a:cxn>
                <a:cxn ang="0">
                  <a:pos x="72" y="117"/>
                </a:cxn>
                <a:cxn ang="0">
                  <a:pos x="79" y="61"/>
                </a:cxn>
                <a:cxn ang="0">
                  <a:pos x="87" y="32"/>
                </a:cxn>
                <a:cxn ang="0">
                  <a:pos x="94" y="19"/>
                </a:cxn>
                <a:cxn ang="0">
                  <a:pos x="101" y="11"/>
                </a:cxn>
                <a:cxn ang="0">
                  <a:pos x="108" y="7"/>
                </a:cxn>
                <a:cxn ang="0">
                  <a:pos x="115" y="4"/>
                </a:cxn>
                <a:cxn ang="0">
                  <a:pos x="123" y="2"/>
                </a:cxn>
                <a:cxn ang="0">
                  <a:pos x="130" y="0"/>
                </a:cxn>
              </a:cxnLst>
              <a:rect l="0" t="0" r="r" b="b"/>
              <a:pathLst>
                <a:path w="130" h="219">
                  <a:moveTo>
                    <a:pt x="0" y="219"/>
                  </a:moveTo>
                  <a:lnTo>
                    <a:pt x="7" y="218"/>
                  </a:lnTo>
                  <a:lnTo>
                    <a:pt x="15" y="217"/>
                  </a:lnTo>
                  <a:lnTo>
                    <a:pt x="22" y="216"/>
                  </a:lnTo>
                  <a:lnTo>
                    <a:pt x="29" y="214"/>
                  </a:lnTo>
                  <a:lnTo>
                    <a:pt x="36" y="212"/>
                  </a:lnTo>
                  <a:lnTo>
                    <a:pt x="43" y="209"/>
                  </a:lnTo>
                  <a:lnTo>
                    <a:pt x="51" y="204"/>
                  </a:lnTo>
                  <a:lnTo>
                    <a:pt x="58" y="194"/>
                  </a:lnTo>
                  <a:lnTo>
                    <a:pt x="65" y="171"/>
                  </a:lnTo>
                  <a:lnTo>
                    <a:pt x="72" y="117"/>
                  </a:lnTo>
                  <a:lnTo>
                    <a:pt x="79" y="61"/>
                  </a:lnTo>
                  <a:lnTo>
                    <a:pt x="87" y="32"/>
                  </a:lnTo>
                  <a:lnTo>
                    <a:pt x="94" y="19"/>
                  </a:lnTo>
                  <a:lnTo>
                    <a:pt x="101" y="11"/>
                  </a:lnTo>
                  <a:lnTo>
                    <a:pt x="108" y="7"/>
                  </a:lnTo>
                  <a:lnTo>
                    <a:pt x="115" y="4"/>
                  </a:lnTo>
                  <a:lnTo>
                    <a:pt x="123" y="2"/>
                  </a:lnTo>
                  <a:lnTo>
                    <a:pt x="13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80" name="Прямая со стрелкой 179"/>
          <p:cNvCxnSpPr/>
          <p:nvPr/>
        </p:nvCxnSpPr>
        <p:spPr>
          <a:xfrm flipH="1">
            <a:off x="467544" y="1772816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 стрелкой 270"/>
          <p:cNvCxnSpPr/>
          <p:nvPr/>
        </p:nvCxnSpPr>
        <p:spPr>
          <a:xfrm flipH="1">
            <a:off x="7164288" y="1844824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 стрелкой 271"/>
          <p:cNvCxnSpPr/>
          <p:nvPr/>
        </p:nvCxnSpPr>
        <p:spPr>
          <a:xfrm flipH="1">
            <a:off x="8460432" y="1844824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 стрелкой 272"/>
          <p:cNvCxnSpPr/>
          <p:nvPr/>
        </p:nvCxnSpPr>
        <p:spPr>
          <a:xfrm flipH="1">
            <a:off x="1907704" y="5517232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/>
          <p:nvPr/>
        </p:nvCxnSpPr>
        <p:spPr>
          <a:xfrm flipH="1">
            <a:off x="1547664" y="5373216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 стрелкой 274"/>
          <p:cNvCxnSpPr/>
          <p:nvPr/>
        </p:nvCxnSpPr>
        <p:spPr>
          <a:xfrm flipH="1">
            <a:off x="323528" y="5373216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713CB46C-C454-7FFC-8600-573847664C3A}"/>
              </a:ext>
            </a:extLst>
          </p:cNvPr>
          <p:cNvSpPr txBox="1"/>
          <p:nvPr/>
        </p:nvSpPr>
        <p:spPr>
          <a:xfrm>
            <a:off x="1444818" y="692696"/>
            <a:ext cx="64514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Д. В. Белых, Е. Н. </a:t>
            </a:r>
            <a:r>
              <a:rPr lang="ru-RU" sz="12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Зайнуллина</a:t>
            </a:r>
            <a:r>
              <a:rPr lang="ru-RU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О. М. Старцева</a:t>
            </a:r>
            <a:r>
              <a:rPr lang="en-US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Macroheterocycles</a:t>
            </a:r>
            <a:r>
              <a:rPr lang="en-US" sz="1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sz="1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(3) 260-268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AEBBCF8-B49F-691E-8417-47E1239AE115}"/>
              </a:ext>
            </a:extLst>
          </p:cNvPr>
          <p:cNvSpPr txBox="1"/>
          <p:nvPr/>
        </p:nvSpPr>
        <p:spPr>
          <a:xfrm>
            <a:off x="8617792" y="3953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45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E87767-F397-67FB-256C-34629E2A8E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92696"/>
            <a:ext cx="877497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B125459-7D9D-C842-5B68-2DF81FD8B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568882"/>
              </p:ext>
            </p:extLst>
          </p:nvPr>
        </p:nvGraphicFramePr>
        <p:xfrm>
          <a:off x="5652120" y="1175683"/>
          <a:ext cx="2991699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333600" imgH="2647800" progId="ChemWindow.Document">
                  <p:embed/>
                </p:oleObj>
              </mc:Choice>
              <mc:Fallback>
                <p:oleObj name="Document" r:id="rId3" imgW="3333600" imgH="264780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2120" y="1175683"/>
                        <a:ext cx="2991699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18C25B-5D06-0A73-BD36-7A4B5ADA54B9}"/>
              </a:ext>
            </a:extLst>
          </p:cNvPr>
          <p:cNvSpPr/>
          <p:nvPr/>
        </p:nvSpPr>
        <p:spPr>
          <a:xfrm>
            <a:off x="3491880" y="188640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Спектр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метилфеофорбида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AD374-722F-15E0-61C9-D2BFE04B9EB2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27241638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ris.ac.uk/nerclsmsf/images/esi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66603"/>
            <a:ext cx="5160363" cy="29064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4462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Ионизация при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418888E9-4659-83C6-A7D7-56AAF49FC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464" y="3573016"/>
            <a:ext cx="4961032" cy="2933210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763590-0338-7139-E95A-52386F19F76B}"/>
              </a:ext>
            </a:extLst>
          </p:cNvPr>
          <p:cNvSpPr/>
          <p:nvPr/>
        </p:nvSpPr>
        <p:spPr>
          <a:xfrm>
            <a:off x="5652120" y="893038"/>
            <a:ext cx="3384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>
                <a:latin typeface="Arial" pitchFamily="34" charset="0"/>
                <a:cs typeface="Arial" pitchFamily="34" charset="0"/>
              </a:rPr>
              <a:t>Shibdas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Banerjee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Shyamalava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Mazumdar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Electrospray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Ionization Mass Spectrometry: A Technique to Access the Information beyond the Molecular Weight of the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Analyte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Review Article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International Journal of Analytical Chemistry Volume 2012, Article ID 282574, 40 pages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F8C4434-638A-F1E0-9A96-7D5E711DE77C}"/>
              </a:ext>
            </a:extLst>
          </p:cNvPr>
          <p:cNvSpPr/>
          <p:nvPr/>
        </p:nvSpPr>
        <p:spPr>
          <a:xfrm>
            <a:off x="304800" y="3945830"/>
            <a:ext cx="329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Ионы: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(MH∙M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DCAEAA8-85B1-7632-DF52-312972A67B8C}"/>
              </a:ext>
            </a:extLst>
          </p:cNvPr>
          <p:cNvSpPr/>
          <p:nvPr/>
        </p:nvSpPr>
        <p:spPr>
          <a:xfrm>
            <a:off x="251520" y="4975225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Реакции: </a:t>
            </a:r>
          </a:p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гидрирование (М+2Н, М+4Н, М+6Н); дегидрирование (М-2Н, М-4Н), фрагментация и др.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5DCA4D-992A-3814-43F5-EA0710CCB721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3154318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5689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228184" y="116632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052736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''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573016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M''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09567570-8951-57FB-8E55-4D34606191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182229"/>
              </p:ext>
            </p:extLst>
          </p:nvPr>
        </p:nvGraphicFramePr>
        <p:xfrm>
          <a:off x="5523970" y="1001056"/>
          <a:ext cx="2232611" cy="255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971800" imgH="3400560" progId="ChemWindow.Document">
                  <p:embed/>
                </p:oleObj>
              </mc:Choice>
              <mc:Fallback>
                <p:oleObj name="Document" r:id="rId3" imgW="2971800" imgH="340056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23970" y="1001056"/>
                        <a:ext cx="2232611" cy="2554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9CA6DFB-E76D-2F61-4ADD-A88E1BB30396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420431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1E42D3-63DC-E919-FE65-7DDE1421627C}"/>
              </a:ext>
            </a:extLst>
          </p:cNvPr>
          <p:cNvSpPr txBox="1"/>
          <p:nvPr/>
        </p:nvSpPr>
        <p:spPr>
          <a:xfrm>
            <a:off x="1259632" y="260648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Масс-спектрометрия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MS-EI, MS-CI, MS-MALDI, MS-ESI)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E9C6C6-0938-8036-2B2F-2D239E59F8BE}"/>
              </a:ext>
            </a:extLst>
          </p:cNvPr>
          <p:cNvSpPr txBox="1"/>
          <p:nvPr/>
        </p:nvSpPr>
        <p:spPr>
          <a:xfrm>
            <a:off x="179512" y="1728678"/>
            <a:ext cx="1872208" cy="830997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Вещество (</a:t>
            </a:r>
            <a:r>
              <a:rPr lang="ru-RU" sz="2400" b="1" dirty="0" err="1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тв</a:t>
            </a:r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., ж.)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A938AEFE-6B7D-F9BD-B9E2-685D20BF8A84}"/>
              </a:ext>
            </a:extLst>
          </p:cNvPr>
          <p:cNvCxnSpPr>
            <a:cxnSpLocks/>
            <a:stCxn id="3" idx="2"/>
            <a:endCxn id="8" idx="0"/>
          </p:cNvCxnSpPr>
          <p:nvPr/>
        </p:nvCxnSpPr>
        <p:spPr>
          <a:xfrm>
            <a:off x="1115616" y="2559675"/>
            <a:ext cx="1584176" cy="2193339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E035F7-E8BA-19A6-89A0-C16F30EE6923}"/>
              </a:ext>
            </a:extLst>
          </p:cNvPr>
          <p:cNvSpPr txBox="1"/>
          <p:nvPr/>
        </p:nvSpPr>
        <p:spPr>
          <a:xfrm>
            <a:off x="1691680" y="4753014"/>
            <a:ext cx="2016224" cy="830997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Вещество (газ)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B76A3F0-4B3F-12BE-B2F5-8247657D8EBC}"/>
              </a:ext>
            </a:extLst>
          </p:cNvPr>
          <p:cNvCxnSpPr>
            <a:cxnSpLocks/>
            <a:stCxn id="8" idx="0"/>
            <a:endCxn id="15" idx="2"/>
          </p:cNvCxnSpPr>
          <p:nvPr/>
        </p:nvCxnSpPr>
        <p:spPr>
          <a:xfrm flipV="1">
            <a:off x="2699792" y="2363976"/>
            <a:ext cx="4176464" cy="2389038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0C79F0E-E789-1ABE-6BC9-82C136AC5B91}"/>
              </a:ext>
            </a:extLst>
          </p:cNvPr>
          <p:cNvSpPr txBox="1"/>
          <p:nvPr/>
        </p:nvSpPr>
        <p:spPr>
          <a:xfrm>
            <a:off x="5148064" y="1902311"/>
            <a:ext cx="345638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Вещество (плазма)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506BB97-34F4-5933-7CD7-2F34E82FC6E8}"/>
              </a:ext>
            </a:extLst>
          </p:cNvPr>
          <p:cNvCxnSpPr>
            <a:cxnSpLocks/>
            <a:stCxn id="3" idx="3"/>
            <a:endCxn id="15" idx="1"/>
          </p:cNvCxnSpPr>
          <p:nvPr/>
        </p:nvCxnSpPr>
        <p:spPr>
          <a:xfrm flipV="1">
            <a:off x="2051720" y="2133144"/>
            <a:ext cx="3096344" cy="110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BF685ABA-67F8-AFB6-118D-B37FD3A1B7AC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>
            <a:off x="6876256" y="2363976"/>
            <a:ext cx="0" cy="1698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3507C65-C9AF-FAE2-DC08-B05E347BB52A}"/>
              </a:ext>
            </a:extLst>
          </p:cNvPr>
          <p:cNvSpPr txBox="1"/>
          <p:nvPr/>
        </p:nvSpPr>
        <p:spPr>
          <a:xfrm>
            <a:off x="5148064" y="4062551"/>
            <a:ext cx="3456384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отношения массы к заряду 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m/z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ионов, образующихся при переводе исследуемого соединения в состояние плазмы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2AFE8F-469E-93BD-9333-8F711C1FB325}"/>
              </a:ext>
            </a:extLst>
          </p:cNvPr>
          <p:cNvSpPr txBox="1"/>
          <p:nvPr/>
        </p:nvSpPr>
        <p:spPr>
          <a:xfrm>
            <a:off x="2256016" y="1720359"/>
            <a:ext cx="26040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MS-MALDI, MS-ESI</a:t>
            </a:r>
            <a:endParaRPr lang="ru-RU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43F09A-0441-916A-D4D3-0AD83D22BB6D}"/>
              </a:ext>
            </a:extLst>
          </p:cNvPr>
          <p:cNvSpPr txBox="1"/>
          <p:nvPr/>
        </p:nvSpPr>
        <p:spPr>
          <a:xfrm>
            <a:off x="2987824" y="3010386"/>
            <a:ext cx="1889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MS-EI, MS-CI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D02E5-2D70-0243-69B2-2ED1F02FCB3D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22151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728667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71414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МАСС-СПЕКТР (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ESI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МОДЕЛЬНОЙ СМЕСИ ПРОИЗВОДНЫХ ХЛОРОФИЛЛА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(1 К 1 ПО МОЛЯМ)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0568" y="5286388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30568" y="1268760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''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4797152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''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3500430" y="542926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2"/>
          </p:cNvCxnSpPr>
          <p:nvPr/>
        </p:nvCxnSpPr>
        <p:spPr>
          <a:xfrm flipH="1">
            <a:off x="4569150" y="5166484"/>
            <a:ext cx="110862" cy="702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107787" y="5107795"/>
            <a:ext cx="428627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47864" y="4869160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4797152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M''</a:t>
            </a:r>
            <a:r>
              <a:rPr lang="en-US" b="1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868BC514-DAD7-3E91-5FBA-B7CFEE3F2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407890"/>
              </p:ext>
            </p:extLst>
          </p:nvPr>
        </p:nvGraphicFramePr>
        <p:xfrm>
          <a:off x="3321805" y="1283695"/>
          <a:ext cx="5600700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00880" imgH="3486240" progId="ChemWindow.Document">
                  <p:embed/>
                </p:oleObj>
              </mc:Choice>
              <mc:Fallback>
                <p:oleObj name="Document" r:id="rId3" imgW="5600880" imgH="348624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1805" y="1283695"/>
                        <a:ext cx="5600700" cy="348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9DB5A6D-E8F5-0AD6-18BC-82973FC165E5}"/>
              </a:ext>
            </a:extLst>
          </p:cNvPr>
          <p:cNvSpPr txBox="1"/>
          <p:nvPr/>
        </p:nvSpPr>
        <p:spPr>
          <a:xfrm>
            <a:off x="8460432" y="1579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8076360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ris.ac.uk/nerclsmsf/images/esi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215" y="109500"/>
            <a:ext cx="2416305" cy="13609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20072" y="3814008"/>
            <a:ext cx="3876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Спектроскопия ЯМР </a:t>
            </a:r>
            <a:r>
              <a:rPr lang="ru-RU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 и </a:t>
            </a:r>
            <a:r>
              <a:rPr lang="ru-RU" sz="2000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Спектроскопия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UV-Vis</a:t>
            </a:r>
            <a:endParaRPr lang="ru-RU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ИК спектроскопия</a:t>
            </a:r>
            <a:endParaRPr lang="en-US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РСА</a:t>
            </a: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Другие варианты 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53012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99F20F5-0D5E-7003-3560-9C9E35F33594}"/>
              </a:ext>
            </a:extLst>
          </p:cNvPr>
          <p:cNvSpPr/>
          <p:nvPr/>
        </p:nvSpPr>
        <p:spPr>
          <a:xfrm>
            <a:off x="410794" y="116632"/>
            <a:ext cx="3291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Ионы: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(MH∙M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+2Н)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2BC9346-7F59-ADEB-E289-F0421211749D}"/>
              </a:ext>
            </a:extLst>
          </p:cNvPr>
          <p:cNvSpPr/>
          <p:nvPr/>
        </p:nvSpPr>
        <p:spPr>
          <a:xfrm>
            <a:off x="395536" y="1292567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Реакции: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гидрирование (М+2Н, М+4Н, М+6Н); дегидрирование (М-2Н, М-4Н), фрагментация и др.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A610EB-BEC9-E212-3256-82C2FD5D8D80}"/>
              </a:ext>
            </a:extLst>
          </p:cNvPr>
          <p:cNvSpPr txBox="1"/>
          <p:nvPr/>
        </p:nvSpPr>
        <p:spPr>
          <a:xfrm>
            <a:off x="179512" y="2660719"/>
            <a:ext cx="8968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Несоответствие количественного и качественного состава ионов образующейся плазмы и исследуемого образца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3B403D-502D-DC4C-CA87-D43E66AF4FA1}"/>
              </a:ext>
            </a:extLst>
          </p:cNvPr>
          <p:cNvSpPr txBox="1"/>
          <p:nvPr/>
        </p:nvSpPr>
        <p:spPr>
          <a:xfrm>
            <a:off x="8689800" y="1394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50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4418C19-2BB5-6517-36C9-E57042DF2344}"/>
              </a:ext>
            </a:extLst>
          </p:cNvPr>
          <p:cNvSpPr/>
          <p:nvPr/>
        </p:nvSpPr>
        <p:spPr>
          <a:xfrm>
            <a:off x="217374" y="3964995"/>
            <a:ext cx="478667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Варианты «прояснения ситуации» («Устранить дефект» не выйдет…).</a:t>
            </a:r>
          </a:p>
          <a:p>
            <a:pPr algn="just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Стратегия: приблизить пропорции состава плазмы к составу образца.</a:t>
            </a: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Разбавление.</a:t>
            </a: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Смена растворителя.</a:t>
            </a:r>
          </a:p>
          <a:p>
            <a:pPr algn="just"/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Изменение варианта ионизации.</a:t>
            </a:r>
          </a:p>
          <a:p>
            <a:pPr algn="just"/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Опора на данные других методов.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C505B69B-7E52-440E-00DC-724007C0B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303" y="1132891"/>
            <a:ext cx="2687636" cy="1589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1474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7920"/>
            <a:ext cx="2049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Выводы </a:t>
            </a:r>
            <a:endParaRPr lang="ru-RU" sz="3200" dirty="0"/>
          </a:p>
        </p:txBody>
      </p:sp>
      <p:pic>
        <p:nvPicPr>
          <p:cNvPr id="4" name="Picture 2" descr="http://www.bris.ac.uk/nerclsmsf/images/esi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6632"/>
            <a:ext cx="4584998" cy="25823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93242" y="4581128"/>
            <a:ext cx="38507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Спектроскопия ЯМР </a:t>
            </a:r>
            <a:r>
              <a:rPr lang="ru-RU" sz="20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 и </a:t>
            </a:r>
            <a:r>
              <a:rPr lang="ru-RU" sz="20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ctr"/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Спектроскопия </a:t>
            </a:r>
            <a:r>
              <a:rPr lang="en-US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UV-Vis</a:t>
            </a:r>
            <a:endParaRPr lang="ru-RU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ИК спектроскопия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РСА</a:t>
            </a:r>
          </a:p>
          <a:p>
            <a:pPr algn="ctr"/>
            <a:r>
              <a:rPr lang="ru-RU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Другие варианты 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7670" y="4003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99F20F5-0D5E-7003-3560-9C9E35F33594}"/>
              </a:ext>
            </a:extLst>
          </p:cNvPr>
          <p:cNvSpPr/>
          <p:nvPr/>
        </p:nvSpPr>
        <p:spPr>
          <a:xfrm>
            <a:off x="494975" y="908720"/>
            <a:ext cx="329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Ионы: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(MH∙M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+2Н)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2BC9346-7F59-ADEB-E289-F0421211749D}"/>
              </a:ext>
            </a:extLst>
          </p:cNvPr>
          <p:cNvSpPr/>
          <p:nvPr/>
        </p:nvSpPr>
        <p:spPr>
          <a:xfrm>
            <a:off x="324291" y="1772816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Реакции: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гидрирование (М+2Н, М+4Н, М+6Н); дегидрирование (М-2Н, М-4Н), фрагментация и др.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E2C27CC-F002-6C3D-C419-E21A7016E043}"/>
              </a:ext>
            </a:extLst>
          </p:cNvPr>
          <p:cNvSpPr/>
          <p:nvPr/>
        </p:nvSpPr>
        <p:spPr>
          <a:xfrm>
            <a:off x="179512" y="3068960"/>
            <a:ext cx="4968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MS-ESI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существенно расширяет круг доступных для исследования методом МС соединений за счет того, что при получении плазмы не требуется перевод в газовую фазу.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Специфика ионизации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ESI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приводит к тому, что количественный, а иногда и качественный состав молекул, образовавших ионы в анализируемой плазме, не соответствует составу исследуемого образца. Это должно учитываться при интерпретации результатов, прежде всего, за счет анализа данных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MS-ESI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в совокупности с результатами, полученными другими методами.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b="1" dirty="0">
                <a:latin typeface="Arial" pitchFamily="34" charset="0"/>
                <a:cs typeface="Arial" pitchFamily="34" charset="0"/>
              </a:rPr>
              <a:t>MS-ESI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не может быть использован для определения чистоты соединения.</a:t>
            </a:r>
          </a:p>
        </p:txBody>
      </p:sp>
      <p:pic>
        <p:nvPicPr>
          <p:cNvPr id="14" name="Picture 2" descr="http://www.ut.ee/EACH/wp-content/uploads/2010/09/Leito_ESI_IEff_14th_Nordic_MS_2010_PPT_Slide_5-e1284217754372.jpg">
            <a:extLst>
              <a:ext uri="{FF2B5EF4-FFF2-40B4-BE49-F238E27FC236}">
                <a16:creationId xmlns:a16="http://schemas.microsoft.com/office/drawing/2014/main" id="{F6B37CCF-4E34-E218-BF4D-D08A712F5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1330" y="2698988"/>
            <a:ext cx="2687636" cy="1589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1484784"/>
            <a:ext cx="8820472" cy="516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948264" y="271229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MS-EI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011975-733F-6B92-D218-64D57DCAD34C}"/>
              </a:ext>
            </a:extLst>
          </p:cNvPr>
          <p:cNvSpPr txBox="1"/>
          <p:nvPr/>
        </p:nvSpPr>
        <p:spPr>
          <a:xfrm>
            <a:off x="179512" y="65831"/>
            <a:ext cx="72728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Прибор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Thermo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DSQ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mass spectrometer</a:t>
            </a: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(прямой ввод пробы, электронный удар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70 eV</a:t>
            </a: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56B27CB-ABAB-826E-BA5C-095BDE9481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960" y="927884"/>
          <a:ext cx="2668813" cy="270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914640" imgH="3962520" progId="ChemWindow.Document">
                  <p:embed/>
                </p:oleObj>
              </mc:Choice>
              <mc:Fallback>
                <p:oleObj name="Document" r:id="rId3" imgW="3914640" imgH="3962520" progId="ChemWindow.Document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356B27CB-ABAB-826E-BA5C-095BDE9481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1960" y="927884"/>
                        <a:ext cx="2668813" cy="270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F77D31-CAC5-F1D7-0A6D-C06693818F7D}"/>
              </a:ext>
            </a:extLst>
          </p:cNvPr>
          <p:cNvSpPr/>
          <p:nvPr/>
        </p:nvSpPr>
        <p:spPr>
          <a:xfrm>
            <a:off x="7740352" y="4034199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+.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1C8728-D13B-9CFE-3379-84B58C0F96C4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4781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ris.ac.uk/nerclsmsf/images/esi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821711" cy="49685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-3195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Ионизация при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 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FE1CF8-0469-5786-9538-9359A916D7F2}"/>
              </a:ext>
            </a:extLst>
          </p:cNvPr>
          <p:cNvSpPr/>
          <p:nvPr/>
        </p:nvSpPr>
        <p:spPr>
          <a:xfrm>
            <a:off x="611560" y="48886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Образующиеся ионы: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MNa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(MH∙M)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(MH∙M</a:t>
            </a:r>
            <a:r>
              <a:rPr lang="ru-RU" sz="2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+2Н)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3A9F26-8E5D-2A50-3C79-1C6D0121B812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t.ee/EACH/wp-content/uploads/2010/09/Leito_ESI_IEff_14th_Nordic_MS_2010_PPT_Slide_5-e1284217754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620000" cy="45053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572487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Shibdas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Banerjee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Shyamalava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Mazumdar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Electrospray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Ionization Mass Spectrometry: A Technique to Access the Information beyond the Molecular Weight of the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Analyte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Review Article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</a:rPr>
              <a:t>International Journal of Analytical Chemistry Volume 2012, Article ID 282574, 40 pages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C9D50E-B8C9-A26B-72C9-49471745C764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678663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399873" y="1393612"/>
            <a:ext cx="1420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MS-ESI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62068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en-US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F8B0D0C5-2226-FF97-14F3-E26A76F11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34618"/>
              </p:ext>
            </p:extLst>
          </p:nvPr>
        </p:nvGraphicFramePr>
        <p:xfrm>
          <a:off x="4211960" y="2492896"/>
          <a:ext cx="2668813" cy="270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914640" imgH="3962520" progId="ChemWindow.Document">
                  <p:embed/>
                </p:oleObj>
              </mc:Choice>
              <mc:Fallback>
                <p:oleObj name="Document" r:id="rId3" imgW="3914640" imgH="3962520" progId="ChemWindo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1960" y="2492896"/>
                        <a:ext cx="2668813" cy="270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E77691-5424-1D84-B342-A07E9C2F2285}"/>
              </a:ext>
            </a:extLst>
          </p:cNvPr>
          <p:cNvSpPr txBox="1"/>
          <p:nvPr/>
        </p:nvSpPr>
        <p:spPr>
          <a:xfrm>
            <a:off x="4355976" y="188640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Прибор </a:t>
            </a:r>
            <a:r>
              <a:rPr lang="ru-RU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Thermo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Finnigan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LCQ </a:t>
            </a:r>
            <a:r>
              <a:rPr lang="ru-RU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Fleet</a:t>
            </a: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E7848-CF45-9B8D-4A05-D58454A84BE5}"/>
              </a:ext>
            </a:extLst>
          </p:cNvPr>
          <p:cNvSpPr txBox="1"/>
          <p:nvPr/>
        </p:nvSpPr>
        <p:spPr>
          <a:xfrm>
            <a:off x="8460432" y="163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27006</TotalTime>
  <Words>1993</Words>
  <Application>Microsoft Office PowerPoint</Application>
  <PresentationFormat>Экран (4:3)</PresentationFormat>
  <Paragraphs>368</Paragraphs>
  <Slides>52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57" baseType="lpstr">
      <vt:lpstr>Arial</vt:lpstr>
      <vt:lpstr>Calibri</vt:lpstr>
      <vt:lpstr>Тема Office</vt:lpstr>
      <vt:lpstr>ChemWindow Document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Дмитрий Белых</cp:lastModifiedBy>
  <cp:revision>596</cp:revision>
  <dcterms:created xsi:type="dcterms:W3CDTF">2016-08-06T20:56:16Z</dcterms:created>
  <dcterms:modified xsi:type="dcterms:W3CDTF">2022-07-01T23:21:03Z</dcterms:modified>
</cp:coreProperties>
</file>